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9" autoAdjust="0"/>
    <p:restoredTop sz="76034" autoAdjust="0"/>
  </p:normalViewPr>
  <p:slideViewPr>
    <p:cSldViewPr snapToGrid="0" snapToObjects="1" showGuides="1">
      <p:cViewPr varScale="1">
        <p:scale>
          <a:sx n="66" d="100"/>
          <a:sy n="66" d="100"/>
        </p:scale>
        <p:origin x="-201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Induktive</a:t>
            </a:r>
            <a:br>
              <a:rPr lang="de-DE" dirty="0" smtClean="0"/>
            </a:br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Antonio Parrotta &amp; Ulf </a:t>
            </a:r>
            <a:r>
              <a:rPr lang="de-DE" dirty="0" smtClean="0"/>
              <a:t>Schmelzer</a:t>
            </a:r>
          </a:p>
          <a:p>
            <a:r>
              <a:rPr lang="de-DE" dirty="0" smtClean="0"/>
              <a:t>Embedded Systems Software</a:t>
            </a:r>
            <a:endParaRPr lang="de-DE" dirty="0" smtClean="0"/>
          </a:p>
          <a:p>
            <a:r>
              <a:rPr lang="de-DE" dirty="0" smtClean="0"/>
              <a:t>26.10.2015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881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Entwicklung durch </a:t>
            </a:r>
            <a:r>
              <a:rPr lang="de-DE" dirty="0" err="1" smtClean="0"/>
              <a:t>Pepperl</a:t>
            </a:r>
            <a:r>
              <a:rPr lang="de-DE" dirty="0" smtClean="0"/>
              <a:t> und Fuchs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Anfrage durch BASF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Ablösung mechanischer Schalter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process.vogel</a:t>
            </a:r>
            <a:r>
              <a:rPr lang="de-DE" sz="900" dirty="0" smtClean="0"/>
              <a:t>, „Vergangenheit und Zukunft des </a:t>
            </a:r>
            <a:r>
              <a:rPr lang="de-DE" sz="900" dirty="0"/>
              <a:t>induktiven </a:t>
            </a:r>
            <a:r>
              <a:rPr lang="de-DE" sz="900" dirty="0" smtClean="0"/>
              <a:t>Näherungsschalters“, </a:t>
            </a:r>
            <a:r>
              <a:rPr lang="de-DE" sz="900" dirty="0"/>
              <a:t>http://www.process.vogel.de/automatisierung_prozessleittechnik/articles/145538/</a:t>
            </a:r>
          </a:p>
        </p:txBody>
      </p:sp>
    </p:spTree>
    <p:extLst>
      <p:ext uri="{BB962C8B-B14F-4D97-AF65-F5344CB8AC3E}">
        <p14:creationId xmlns:p14="http://schemas.microsoft.com/office/powerpoint/2010/main" val="25163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3735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Durch Spule erzeugtes Wechselfeld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Richten des Magnetfelds </a:t>
            </a:r>
          </a:p>
          <a:p>
            <a:r>
              <a:rPr lang="de-DE" dirty="0"/>
              <a:t> </a:t>
            </a:r>
            <a:r>
              <a:rPr lang="de-DE" dirty="0" smtClean="0"/>
              <a:t>    Durch Ferrit Kern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Gehäuse zum Schutz gegen </a:t>
            </a:r>
          </a:p>
          <a:p>
            <a:r>
              <a:rPr lang="de-DE" dirty="0"/>
              <a:t> </a:t>
            </a:r>
            <a:r>
              <a:rPr lang="de-DE" dirty="0" smtClean="0"/>
              <a:t>     mechanische Einflüsse</a:t>
            </a:r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pic>
        <p:nvPicPr>
          <p:cNvPr id="4" name="Bild 3" descr="magnetfeld_sensor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8386"/>
          <a:stretch/>
        </p:blipFill>
        <p:spPr>
          <a:xfrm>
            <a:off x="4572000" y="1752600"/>
            <a:ext cx="4102100" cy="44993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</p:spTree>
    <p:extLst>
      <p:ext uri="{BB962C8B-B14F-4D97-AF65-F5344CB8AC3E}">
        <p14:creationId xmlns:p14="http://schemas.microsoft.com/office/powerpoint/2010/main" val="4208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Luftspule mit FERRITKERN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3" y="1558950"/>
            <a:ext cx="6465673" cy="26289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4010169"/>
            <a:ext cx="3454400" cy="232165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</p:spTree>
    <p:extLst>
      <p:ext uri="{BB962C8B-B14F-4D97-AF65-F5344CB8AC3E}">
        <p14:creationId xmlns:p14="http://schemas.microsoft.com/office/powerpoint/2010/main" val="40652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LC-Schwingkreis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Schmitt-Trigger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Ausgangstreiber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Z.B. </a:t>
            </a:r>
            <a:r>
              <a:rPr lang="de-DE" dirty="0" err="1" smtClean="0"/>
              <a:t>Optokoppler</a:t>
            </a:r>
            <a:endParaRPr lang="de-DE" dirty="0"/>
          </a:p>
        </p:txBody>
      </p:sp>
      <p:pic>
        <p:nvPicPr>
          <p:cNvPr id="5" name="Bild 4" descr="prozesskette_sens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0" y="2228316"/>
            <a:ext cx="3863340" cy="10287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</p:spTree>
    <p:extLst>
      <p:ext uri="{BB962C8B-B14F-4D97-AF65-F5344CB8AC3E}">
        <p14:creationId xmlns:p14="http://schemas.microsoft.com/office/powerpoint/2010/main" val="164497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59150" cy="4373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Target nähert sich</a:t>
            </a:r>
          </a:p>
          <a:p>
            <a:pPr marL="457200" indent="-457200">
              <a:buAutoNum type="arabicPeriod"/>
            </a:pPr>
            <a:r>
              <a:rPr lang="de-DE" dirty="0" smtClean="0"/>
              <a:t>Über das Transformatorprinzip wird dem Schwingkreis Energie entzogen</a:t>
            </a:r>
          </a:p>
          <a:p>
            <a:pPr marL="457200" indent="-457200">
              <a:buAutoNum type="arabicPeriod"/>
            </a:pPr>
            <a:r>
              <a:rPr lang="de-DE" dirty="0" smtClean="0"/>
              <a:t>Amplitude wird gedämpft</a:t>
            </a:r>
          </a:p>
          <a:p>
            <a:pPr marL="457200" indent="-457200">
              <a:buAutoNum type="arabicPeriod"/>
            </a:pPr>
            <a:r>
              <a:rPr lang="de-DE" dirty="0" smtClean="0"/>
              <a:t>Wenn die Amplitude unter das eingestellte Level des Schmitt-Trigger fällt schaltet der Ausgang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pic>
        <p:nvPicPr>
          <p:cNvPr id="4" name="Bild 3" descr="ersatzschaltbil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2402" y="1622527"/>
            <a:ext cx="1363425" cy="32549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422182" y="1796152"/>
            <a:ext cx="82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Target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062203" y="2211784"/>
            <a:ext cx="280199" cy="289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b="11062"/>
          <a:stretch/>
        </p:blipFill>
        <p:spPr>
          <a:xfrm>
            <a:off x="5941232" y="4260923"/>
            <a:ext cx="2135968" cy="180380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</p:spTree>
    <p:extLst>
      <p:ext uri="{BB962C8B-B14F-4D97-AF65-F5344CB8AC3E}">
        <p14:creationId xmlns:p14="http://schemas.microsoft.com/office/powerpoint/2010/main" val="15652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</a:t>
            </a:r>
            <a:br>
              <a:rPr lang="de-DE" dirty="0" smtClean="0"/>
            </a:br>
            <a:r>
              <a:rPr lang="de-DE" dirty="0" smtClean="0"/>
              <a:t>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Wiederholgenauigkeit, sehr hohe Zuverlässigkeit und kompakte </a:t>
            </a:r>
            <a:r>
              <a:rPr lang="de-DE" dirty="0" smtClean="0"/>
              <a:t>Bauart</a:t>
            </a:r>
          </a:p>
          <a:p>
            <a:r>
              <a:rPr lang="de-DE" dirty="0"/>
              <a:t>unempfindlich gegenüber Einflüssen wie Beleuchtung, Schall, Temperaturschwankungen oder </a:t>
            </a:r>
            <a:r>
              <a:rPr lang="de-DE" dirty="0" smtClean="0"/>
              <a:t>Feuchtigkeit</a:t>
            </a:r>
          </a:p>
          <a:p>
            <a:r>
              <a:rPr lang="de-DE" dirty="0" smtClean="0"/>
              <a:t>Schmutzunempfindlicher als optische Sensoren</a:t>
            </a:r>
          </a:p>
          <a:p>
            <a:r>
              <a:rPr lang="de-DE" dirty="0" smtClean="0"/>
              <a:t>Berührungsfrei</a:t>
            </a:r>
          </a:p>
          <a:p>
            <a:endParaRPr lang="de-DE" dirty="0"/>
          </a:p>
          <a:p>
            <a:r>
              <a:rPr lang="de-DE" dirty="0" smtClean="0"/>
              <a:t>Nachteile:</a:t>
            </a:r>
          </a:p>
          <a:p>
            <a:r>
              <a:rPr lang="de-DE" dirty="0" smtClean="0"/>
              <a:t>Schaltabstände abhängig vom Material und vom Einbauort</a:t>
            </a:r>
          </a:p>
          <a:p>
            <a:r>
              <a:rPr lang="de-DE" dirty="0"/>
              <a:t>Für spezielle Anwendungen wie z. B. im Schweißbereich mit starken magnetischen Feldern sind geschützte Ausführungen erforderlich.</a:t>
            </a:r>
          </a:p>
          <a:p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-11575" y="6476036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/>
              <a:t>Quelle: </a:t>
            </a:r>
            <a:r>
              <a:rPr lang="de-DE" sz="900" dirty="0" err="1" smtClean="0"/>
              <a:t>xpertgate</a:t>
            </a:r>
            <a:r>
              <a:rPr lang="de-DE" sz="900" dirty="0" smtClean="0"/>
              <a:t>, „induktive Sensoren“, http</a:t>
            </a:r>
            <a:r>
              <a:rPr lang="de-DE" sz="900" dirty="0"/>
              <a:t>://</a:t>
            </a:r>
            <a:r>
              <a:rPr lang="de-DE" sz="900" dirty="0" smtClean="0"/>
              <a:t>www.xpertgate.de/produkte/Induktive_Sensoren.html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93101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Ersatz von mechanischen Schaltern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Abstandsmessung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Unwucht Erkennung in Waschmaschinen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30590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Kontakt:</a:t>
            </a:r>
          </a:p>
          <a:p>
            <a:r>
              <a:rPr lang="de-DE" dirty="0" smtClean="0"/>
              <a:t>Ulf Schmelzer (ulscit01@hs-esslingen.de)</a:t>
            </a:r>
          </a:p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/>
              <a:t> </a:t>
            </a:r>
            <a:r>
              <a:rPr lang="de-DE" dirty="0" smtClean="0"/>
              <a:t>(anpait00@hs-esslingen.de)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2598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372</Words>
  <Application>Microsoft Office PowerPoint</Application>
  <PresentationFormat>Bildschirmpräsentation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Essenz</vt:lpstr>
      <vt:lpstr>Induktive Sensoren</vt:lpstr>
      <vt:lpstr>Geschichte</vt:lpstr>
      <vt:lpstr>Aufbau</vt:lpstr>
      <vt:lpstr>Luftspule mit FERRITKERN</vt:lpstr>
      <vt:lpstr>FunktionsPrinzip</vt:lpstr>
      <vt:lpstr>Funktionsprinzip</vt:lpstr>
      <vt:lpstr>VOR- und Nachteile</vt:lpstr>
      <vt:lpstr>Anwendungen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Induktive Sensoren</dc:title>
  <dc:creator>Ulf Schmelzer</dc:creator>
  <cp:lastModifiedBy>Toni</cp:lastModifiedBy>
  <cp:revision>18</cp:revision>
  <dcterms:created xsi:type="dcterms:W3CDTF">2015-10-07T12:47:19Z</dcterms:created>
  <dcterms:modified xsi:type="dcterms:W3CDTF">2015-10-25T14:52:19Z</dcterms:modified>
</cp:coreProperties>
</file>