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7882E-FAAE-49DB-A1F2-71302E7F5747}" type="doc">
      <dgm:prSet loTypeId="urn:microsoft.com/office/officeart/2005/8/layout/gear1" loCatId="process" qsTypeId="urn:microsoft.com/office/officeart/2005/8/quickstyle/3d3" qsCatId="3D" csTypeId="urn:microsoft.com/office/officeart/2005/8/colors/accent6_5" csCatId="accent6" phldr="1"/>
      <dgm:spPr/>
    </dgm:pt>
    <dgm:pt modelId="{2695B7B7-8341-4409-BA61-2C8B32C90220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s-419" b="1" dirty="0"/>
            <a:t>Machine Learning</a:t>
          </a:r>
          <a:endParaRPr lang="en-US" b="1" dirty="0"/>
        </a:p>
      </dgm:t>
    </dgm:pt>
    <dgm:pt modelId="{1B79F5C6-4C12-4F6D-8E03-55917B29F0B5}" type="parTrans" cxnId="{78942DB3-A4B6-41CD-A31D-BDE6604A3493}">
      <dgm:prSet/>
      <dgm:spPr/>
      <dgm:t>
        <a:bodyPr/>
        <a:lstStyle/>
        <a:p>
          <a:endParaRPr lang="en-US"/>
        </a:p>
      </dgm:t>
    </dgm:pt>
    <dgm:pt modelId="{E2A402A2-7444-4FC1-A471-C37D47597570}" type="sibTrans" cxnId="{78942DB3-A4B6-41CD-A31D-BDE6604A3493}">
      <dgm:prSet/>
      <dgm:spPr/>
      <dgm:t>
        <a:bodyPr/>
        <a:lstStyle/>
        <a:p>
          <a:endParaRPr lang="en-US"/>
        </a:p>
      </dgm:t>
    </dgm:pt>
    <dgm:pt modelId="{F53ED621-F272-4C78-A1F5-C837AD5AA509}">
      <dgm:prSet phldrT="[Text]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s-419" b="1" dirty="0"/>
            <a:t>R.F.</a:t>
          </a:r>
          <a:endParaRPr lang="en-US" b="1" dirty="0"/>
        </a:p>
      </dgm:t>
    </dgm:pt>
    <dgm:pt modelId="{684474DF-40D7-4533-B344-3238A3EEFBD7}" type="parTrans" cxnId="{2562CD39-F328-4484-8774-BB3EF89C0527}">
      <dgm:prSet/>
      <dgm:spPr/>
      <dgm:t>
        <a:bodyPr/>
        <a:lstStyle/>
        <a:p>
          <a:endParaRPr lang="en-US"/>
        </a:p>
      </dgm:t>
    </dgm:pt>
    <dgm:pt modelId="{7C35E315-4648-43D5-94ED-BF17B94AB121}" type="sibTrans" cxnId="{2562CD39-F328-4484-8774-BB3EF89C0527}">
      <dgm:prSet/>
      <dgm:spPr/>
      <dgm:t>
        <a:bodyPr/>
        <a:lstStyle/>
        <a:p>
          <a:endParaRPr lang="en-US"/>
        </a:p>
      </dgm:t>
    </dgm:pt>
    <dgm:pt modelId="{69FBCDA2-DA65-454E-9687-6CD5D9E75355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s-419" b="1" dirty="0"/>
            <a:t>CNN</a:t>
          </a:r>
          <a:endParaRPr lang="en-US" b="1" dirty="0"/>
        </a:p>
      </dgm:t>
    </dgm:pt>
    <dgm:pt modelId="{F9C60B0E-110E-47AC-86BF-70EBC67D745C}" type="parTrans" cxnId="{F0607772-E3D3-4DA8-834A-24BD56F49D91}">
      <dgm:prSet/>
      <dgm:spPr/>
      <dgm:t>
        <a:bodyPr/>
        <a:lstStyle/>
        <a:p>
          <a:endParaRPr lang="en-US"/>
        </a:p>
      </dgm:t>
    </dgm:pt>
    <dgm:pt modelId="{1D4E080C-B7F5-41A1-9076-E2EC61283E3C}" type="sibTrans" cxnId="{F0607772-E3D3-4DA8-834A-24BD56F49D91}">
      <dgm:prSet/>
      <dgm:spPr/>
      <dgm:t>
        <a:bodyPr/>
        <a:lstStyle/>
        <a:p>
          <a:endParaRPr lang="en-US"/>
        </a:p>
      </dgm:t>
    </dgm:pt>
    <dgm:pt modelId="{19C51217-CF50-4EA8-B58C-30773CCB9540}" type="pres">
      <dgm:prSet presAssocID="{7D57882E-FAAE-49DB-A1F2-71302E7F574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426EBA3-74E3-4879-BE3E-686032B156BE}" type="pres">
      <dgm:prSet presAssocID="{2695B7B7-8341-4409-BA61-2C8B32C90220}" presName="gear1" presStyleLbl="node1" presStyleIdx="0" presStyleCnt="3">
        <dgm:presLayoutVars>
          <dgm:chMax val="1"/>
          <dgm:bulletEnabled val="1"/>
        </dgm:presLayoutVars>
      </dgm:prSet>
      <dgm:spPr/>
    </dgm:pt>
    <dgm:pt modelId="{08C3E75C-1AE4-49B1-A9E0-056FB9BFD224}" type="pres">
      <dgm:prSet presAssocID="{2695B7B7-8341-4409-BA61-2C8B32C90220}" presName="gear1srcNode" presStyleLbl="node1" presStyleIdx="0" presStyleCnt="3"/>
      <dgm:spPr/>
    </dgm:pt>
    <dgm:pt modelId="{CB939746-2ACF-4E61-9B33-3308D61EB2E8}" type="pres">
      <dgm:prSet presAssocID="{2695B7B7-8341-4409-BA61-2C8B32C90220}" presName="gear1dstNode" presStyleLbl="node1" presStyleIdx="0" presStyleCnt="3"/>
      <dgm:spPr/>
    </dgm:pt>
    <dgm:pt modelId="{F2899572-3BBF-4E99-B60A-375BE0415B29}" type="pres">
      <dgm:prSet presAssocID="{F53ED621-F272-4C78-A1F5-C837AD5AA5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3837840E-D20B-4D77-A350-5B55FCFD7208}" type="pres">
      <dgm:prSet presAssocID="{F53ED621-F272-4C78-A1F5-C837AD5AA509}" presName="gear2srcNode" presStyleLbl="node1" presStyleIdx="1" presStyleCnt="3"/>
      <dgm:spPr/>
    </dgm:pt>
    <dgm:pt modelId="{4EC2B5DF-E17C-4DFB-94EF-880CEC2F16CC}" type="pres">
      <dgm:prSet presAssocID="{F53ED621-F272-4C78-A1F5-C837AD5AA509}" presName="gear2dstNode" presStyleLbl="node1" presStyleIdx="1" presStyleCnt="3"/>
      <dgm:spPr/>
    </dgm:pt>
    <dgm:pt modelId="{EFBB46DA-A354-457D-96DB-1BEC0DA07183}" type="pres">
      <dgm:prSet presAssocID="{69FBCDA2-DA65-454E-9687-6CD5D9E75355}" presName="gear3" presStyleLbl="node1" presStyleIdx="2" presStyleCnt="3"/>
      <dgm:spPr/>
    </dgm:pt>
    <dgm:pt modelId="{7CA809A4-B372-48C5-B632-E4327D4DC3DA}" type="pres">
      <dgm:prSet presAssocID="{69FBCDA2-DA65-454E-9687-6CD5D9E7535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5877628-9129-4132-9967-2D4C007B0741}" type="pres">
      <dgm:prSet presAssocID="{69FBCDA2-DA65-454E-9687-6CD5D9E75355}" presName="gear3srcNode" presStyleLbl="node1" presStyleIdx="2" presStyleCnt="3"/>
      <dgm:spPr/>
    </dgm:pt>
    <dgm:pt modelId="{2BC96C4F-9EA0-4CE6-8618-9668E6000103}" type="pres">
      <dgm:prSet presAssocID="{69FBCDA2-DA65-454E-9687-6CD5D9E75355}" presName="gear3dstNode" presStyleLbl="node1" presStyleIdx="2" presStyleCnt="3"/>
      <dgm:spPr/>
    </dgm:pt>
    <dgm:pt modelId="{9FE64965-E7B5-443C-BA8C-5C446C5723A5}" type="pres">
      <dgm:prSet presAssocID="{E2A402A2-7444-4FC1-A471-C37D47597570}" presName="connector1" presStyleLbl="sibTrans2D1" presStyleIdx="0" presStyleCnt="3"/>
      <dgm:spPr/>
    </dgm:pt>
    <dgm:pt modelId="{2294D394-C6F2-4DD9-A54A-B4FDBB7F3C8B}" type="pres">
      <dgm:prSet presAssocID="{7C35E315-4648-43D5-94ED-BF17B94AB121}" presName="connector2" presStyleLbl="sibTrans2D1" presStyleIdx="1" presStyleCnt="3"/>
      <dgm:spPr/>
    </dgm:pt>
    <dgm:pt modelId="{DBC0C9C4-74DD-4348-98C7-2DA745BEC9B6}" type="pres">
      <dgm:prSet presAssocID="{1D4E080C-B7F5-41A1-9076-E2EC61283E3C}" presName="connector3" presStyleLbl="sibTrans2D1" presStyleIdx="2" presStyleCnt="3"/>
      <dgm:spPr/>
    </dgm:pt>
  </dgm:ptLst>
  <dgm:cxnLst>
    <dgm:cxn modelId="{676F6708-FDA7-45D4-BFAD-DE817AD0A8EA}" type="presOf" srcId="{69FBCDA2-DA65-454E-9687-6CD5D9E75355}" destId="{EFBB46DA-A354-457D-96DB-1BEC0DA07183}" srcOrd="0" destOrd="0" presId="urn:microsoft.com/office/officeart/2005/8/layout/gear1"/>
    <dgm:cxn modelId="{B9543F0D-08EB-468B-8955-455A065A9C91}" type="presOf" srcId="{7D57882E-FAAE-49DB-A1F2-71302E7F5747}" destId="{19C51217-CF50-4EA8-B58C-30773CCB9540}" srcOrd="0" destOrd="0" presId="urn:microsoft.com/office/officeart/2005/8/layout/gear1"/>
    <dgm:cxn modelId="{7834372E-8034-47EF-AE54-AE840C0EE1D2}" type="presOf" srcId="{69FBCDA2-DA65-454E-9687-6CD5D9E75355}" destId="{7CA809A4-B372-48C5-B632-E4327D4DC3DA}" srcOrd="1" destOrd="0" presId="urn:microsoft.com/office/officeart/2005/8/layout/gear1"/>
    <dgm:cxn modelId="{2562CD39-F328-4484-8774-BB3EF89C0527}" srcId="{7D57882E-FAAE-49DB-A1F2-71302E7F5747}" destId="{F53ED621-F272-4C78-A1F5-C837AD5AA509}" srcOrd="1" destOrd="0" parTransId="{684474DF-40D7-4533-B344-3238A3EEFBD7}" sibTransId="{7C35E315-4648-43D5-94ED-BF17B94AB121}"/>
    <dgm:cxn modelId="{F497925D-CFAF-4CB7-92C3-607710A4318E}" type="presOf" srcId="{2695B7B7-8341-4409-BA61-2C8B32C90220}" destId="{B426EBA3-74E3-4879-BE3E-686032B156BE}" srcOrd="0" destOrd="0" presId="urn:microsoft.com/office/officeart/2005/8/layout/gear1"/>
    <dgm:cxn modelId="{934C7861-38E3-4C2F-AE58-79F934289FE4}" type="presOf" srcId="{E2A402A2-7444-4FC1-A471-C37D47597570}" destId="{9FE64965-E7B5-443C-BA8C-5C446C5723A5}" srcOrd="0" destOrd="0" presId="urn:microsoft.com/office/officeart/2005/8/layout/gear1"/>
    <dgm:cxn modelId="{19F19541-370E-448E-BFB6-C5DD510B9318}" type="presOf" srcId="{F53ED621-F272-4C78-A1F5-C837AD5AA509}" destId="{F2899572-3BBF-4E99-B60A-375BE0415B29}" srcOrd="0" destOrd="0" presId="urn:microsoft.com/office/officeart/2005/8/layout/gear1"/>
    <dgm:cxn modelId="{7F5C6F49-333F-4B17-848D-A4883BF6D170}" type="presOf" srcId="{7C35E315-4648-43D5-94ED-BF17B94AB121}" destId="{2294D394-C6F2-4DD9-A54A-B4FDBB7F3C8B}" srcOrd="0" destOrd="0" presId="urn:microsoft.com/office/officeart/2005/8/layout/gear1"/>
    <dgm:cxn modelId="{D1217A69-EFA1-4087-8554-2648E9CD78AA}" type="presOf" srcId="{69FBCDA2-DA65-454E-9687-6CD5D9E75355}" destId="{2BC96C4F-9EA0-4CE6-8618-9668E6000103}" srcOrd="3" destOrd="0" presId="urn:microsoft.com/office/officeart/2005/8/layout/gear1"/>
    <dgm:cxn modelId="{F0607772-E3D3-4DA8-834A-24BD56F49D91}" srcId="{7D57882E-FAAE-49DB-A1F2-71302E7F5747}" destId="{69FBCDA2-DA65-454E-9687-6CD5D9E75355}" srcOrd="2" destOrd="0" parTransId="{F9C60B0E-110E-47AC-86BF-70EBC67D745C}" sibTransId="{1D4E080C-B7F5-41A1-9076-E2EC61283E3C}"/>
    <dgm:cxn modelId="{92F40993-17F7-4FF4-927A-B1924ADF7EF9}" type="presOf" srcId="{69FBCDA2-DA65-454E-9687-6CD5D9E75355}" destId="{65877628-9129-4132-9967-2D4C007B0741}" srcOrd="2" destOrd="0" presId="urn:microsoft.com/office/officeart/2005/8/layout/gear1"/>
    <dgm:cxn modelId="{E072469B-7584-48EB-9CDE-F0BD8F233829}" type="presOf" srcId="{2695B7B7-8341-4409-BA61-2C8B32C90220}" destId="{CB939746-2ACF-4E61-9B33-3308D61EB2E8}" srcOrd="2" destOrd="0" presId="urn:microsoft.com/office/officeart/2005/8/layout/gear1"/>
    <dgm:cxn modelId="{3135389D-60E2-453C-AD73-745A4D08397E}" type="presOf" srcId="{2695B7B7-8341-4409-BA61-2C8B32C90220}" destId="{08C3E75C-1AE4-49B1-A9E0-056FB9BFD224}" srcOrd="1" destOrd="0" presId="urn:microsoft.com/office/officeart/2005/8/layout/gear1"/>
    <dgm:cxn modelId="{78942DB3-A4B6-41CD-A31D-BDE6604A3493}" srcId="{7D57882E-FAAE-49DB-A1F2-71302E7F5747}" destId="{2695B7B7-8341-4409-BA61-2C8B32C90220}" srcOrd="0" destOrd="0" parTransId="{1B79F5C6-4C12-4F6D-8E03-55917B29F0B5}" sibTransId="{E2A402A2-7444-4FC1-A471-C37D47597570}"/>
    <dgm:cxn modelId="{0864A4C4-1320-4FD2-AA96-D47B535F8C08}" type="presOf" srcId="{F53ED621-F272-4C78-A1F5-C837AD5AA509}" destId="{3837840E-D20B-4D77-A350-5B55FCFD7208}" srcOrd="1" destOrd="0" presId="urn:microsoft.com/office/officeart/2005/8/layout/gear1"/>
    <dgm:cxn modelId="{FEE6E4D3-83ED-499C-8984-2AD873DA45F0}" type="presOf" srcId="{1D4E080C-B7F5-41A1-9076-E2EC61283E3C}" destId="{DBC0C9C4-74DD-4348-98C7-2DA745BEC9B6}" srcOrd="0" destOrd="0" presId="urn:microsoft.com/office/officeart/2005/8/layout/gear1"/>
    <dgm:cxn modelId="{DA9B4AE8-797F-4574-9A7E-4BB1004016AC}" type="presOf" srcId="{F53ED621-F272-4C78-A1F5-C837AD5AA509}" destId="{4EC2B5DF-E17C-4DFB-94EF-880CEC2F16CC}" srcOrd="2" destOrd="0" presId="urn:microsoft.com/office/officeart/2005/8/layout/gear1"/>
    <dgm:cxn modelId="{5894AD79-7F45-4CFC-BFB3-403448BB48E0}" type="presParOf" srcId="{19C51217-CF50-4EA8-B58C-30773CCB9540}" destId="{B426EBA3-74E3-4879-BE3E-686032B156BE}" srcOrd="0" destOrd="0" presId="urn:microsoft.com/office/officeart/2005/8/layout/gear1"/>
    <dgm:cxn modelId="{E97A4493-9DA7-4966-B80C-FFFD14F4B22C}" type="presParOf" srcId="{19C51217-CF50-4EA8-B58C-30773CCB9540}" destId="{08C3E75C-1AE4-49B1-A9E0-056FB9BFD224}" srcOrd="1" destOrd="0" presId="urn:microsoft.com/office/officeart/2005/8/layout/gear1"/>
    <dgm:cxn modelId="{313D36ED-4A6A-4B69-99F7-7AB30CC97200}" type="presParOf" srcId="{19C51217-CF50-4EA8-B58C-30773CCB9540}" destId="{CB939746-2ACF-4E61-9B33-3308D61EB2E8}" srcOrd="2" destOrd="0" presId="urn:microsoft.com/office/officeart/2005/8/layout/gear1"/>
    <dgm:cxn modelId="{AC56E46B-B390-4342-9129-FCDE3A55E63E}" type="presParOf" srcId="{19C51217-CF50-4EA8-B58C-30773CCB9540}" destId="{F2899572-3BBF-4E99-B60A-375BE0415B29}" srcOrd="3" destOrd="0" presId="urn:microsoft.com/office/officeart/2005/8/layout/gear1"/>
    <dgm:cxn modelId="{FECAEF6C-F94E-435D-BA69-6E71183F4CEE}" type="presParOf" srcId="{19C51217-CF50-4EA8-B58C-30773CCB9540}" destId="{3837840E-D20B-4D77-A350-5B55FCFD7208}" srcOrd="4" destOrd="0" presId="urn:microsoft.com/office/officeart/2005/8/layout/gear1"/>
    <dgm:cxn modelId="{802EDC74-51A9-4BB9-8E86-F99E00A3244E}" type="presParOf" srcId="{19C51217-CF50-4EA8-B58C-30773CCB9540}" destId="{4EC2B5DF-E17C-4DFB-94EF-880CEC2F16CC}" srcOrd="5" destOrd="0" presId="urn:microsoft.com/office/officeart/2005/8/layout/gear1"/>
    <dgm:cxn modelId="{4EDAF00F-3868-4A3C-AD5E-AF9A0C7CB057}" type="presParOf" srcId="{19C51217-CF50-4EA8-B58C-30773CCB9540}" destId="{EFBB46DA-A354-457D-96DB-1BEC0DA07183}" srcOrd="6" destOrd="0" presId="urn:microsoft.com/office/officeart/2005/8/layout/gear1"/>
    <dgm:cxn modelId="{9A895BD5-B1B0-4DE2-8008-641B2C9BF1E2}" type="presParOf" srcId="{19C51217-CF50-4EA8-B58C-30773CCB9540}" destId="{7CA809A4-B372-48C5-B632-E4327D4DC3DA}" srcOrd="7" destOrd="0" presId="urn:microsoft.com/office/officeart/2005/8/layout/gear1"/>
    <dgm:cxn modelId="{A425BB63-35FB-4336-B137-3A2267AA7A96}" type="presParOf" srcId="{19C51217-CF50-4EA8-B58C-30773CCB9540}" destId="{65877628-9129-4132-9967-2D4C007B0741}" srcOrd="8" destOrd="0" presId="urn:microsoft.com/office/officeart/2005/8/layout/gear1"/>
    <dgm:cxn modelId="{D147AEE1-0FF6-4BAA-8949-B7DCBF7A22D0}" type="presParOf" srcId="{19C51217-CF50-4EA8-B58C-30773CCB9540}" destId="{2BC96C4F-9EA0-4CE6-8618-9668E6000103}" srcOrd="9" destOrd="0" presId="urn:microsoft.com/office/officeart/2005/8/layout/gear1"/>
    <dgm:cxn modelId="{3564CE17-93AC-4EF1-A30F-28E0E25E8CFF}" type="presParOf" srcId="{19C51217-CF50-4EA8-B58C-30773CCB9540}" destId="{9FE64965-E7B5-443C-BA8C-5C446C5723A5}" srcOrd="10" destOrd="0" presId="urn:microsoft.com/office/officeart/2005/8/layout/gear1"/>
    <dgm:cxn modelId="{7DB771AB-7FC9-4E92-800D-2A3FF76AC688}" type="presParOf" srcId="{19C51217-CF50-4EA8-B58C-30773CCB9540}" destId="{2294D394-C6F2-4DD9-A54A-B4FDBB7F3C8B}" srcOrd="11" destOrd="0" presId="urn:microsoft.com/office/officeart/2005/8/layout/gear1"/>
    <dgm:cxn modelId="{1895D805-A910-4788-90F5-E29103585FC6}" type="presParOf" srcId="{19C51217-CF50-4EA8-B58C-30773CCB9540}" destId="{DBC0C9C4-74DD-4348-98C7-2DA745BEC9B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B3DCE-0C79-4946-A1B8-A042277537DB}" type="doc">
      <dgm:prSet loTypeId="urn:microsoft.com/office/officeart/2005/8/layout/vList6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60FAF7-85D7-47DA-9935-EA586D61C846}">
      <dgm:prSet phldrT="[Text]"/>
      <dgm:spPr>
        <a:solidFill>
          <a:srgbClr val="00B0F0"/>
        </a:solidFill>
      </dgm:spPr>
      <dgm:t>
        <a:bodyPr/>
        <a:lstStyle/>
        <a:p>
          <a:r>
            <a:rPr lang="es-419" dirty="0"/>
            <a:t>INPUT</a:t>
          </a:r>
          <a:endParaRPr lang="en-US" dirty="0"/>
        </a:p>
      </dgm:t>
    </dgm:pt>
    <dgm:pt modelId="{7731A571-F41D-4E62-A4AA-7BD22C8B0870}" type="parTrans" cxnId="{913B77E5-E009-4118-8967-1A98029D34BD}">
      <dgm:prSet/>
      <dgm:spPr/>
      <dgm:t>
        <a:bodyPr/>
        <a:lstStyle/>
        <a:p>
          <a:endParaRPr lang="en-US"/>
        </a:p>
      </dgm:t>
    </dgm:pt>
    <dgm:pt modelId="{0A3DCA2E-40F5-49B1-A358-049017CB069B}" type="sibTrans" cxnId="{913B77E5-E009-4118-8967-1A98029D34BD}">
      <dgm:prSet/>
      <dgm:spPr/>
      <dgm:t>
        <a:bodyPr/>
        <a:lstStyle/>
        <a:p>
          <a:endParaRPr lang="en-US"/>
        </a:p>
      </dgm:t>
    </dgm:pt>
    <dgm:pt modelId="{0C9B7EC4-0455-4E5F-8504-E97718F2CE91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s-419" b="1" dirty="0"/>
            <a:t>[0,2,5..]</a:t>
          </a:r>
          <a:endParaRPr lang="en-US" b="1" dirty="0"/>
        </a:p>
      </dgm:t>
    </dgm:pt>
    <dgm:pt modelId="{B2AC36EA-32D4-4C46-8D6F-FF6198B0B65F}" type="parTrans" cxnId="{729628B5-CDBF-48E6-8619-AD3A20662C49}">
      <dgm:prSet/>
      <dgm:spPr/>
      <dgm:t>
        <a:bodyPr/>
        <a:lstStyle/>
        <a:p>
          <a:endParaRPr lang="en-US"/>
        </a:p>
      </dgm:t>
    </dgm:pt>
    <dgm:pt modelId="{49A6F53E-A042-427B-BD53-49E4D37DFDEC}" type="sibTrans" cxnId="{729628B5-CDBF-48E6-8619-AD3A20662C49}">
      <dgm:prSet/>
      <dgm:spPr/>
      <dgm:t>
        <a:bodyPr/>
        <a:lstStyle/>
        <a:p>
          <a:endParaRPr lang="en-US"/>
        </a:p>
      </dgm:t>
    </dgm:pt>
    <dgm:pt modelId="{14797061-3167-4D13-81AD-220CFF6FFAF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419" dirty="0"/>
            <a:t>INPUT</a:t>
          </a:r>
          <a:endParaRPr lang="en-US" dirty="0"/>
        </a:p>
      </dgm:t>
    </dgm:pt>
    <dgm:pt modelId="{101A84E4-2D77-4481-ACED-4A5C5368D322}" type="parTrans" cxnId="{6AE60D8D-3DB1-4332-831B-2581285A4A01}">
      <dgm:prSet/>
      <dgm:spPr/>
      <dgm:t>
        <a:bodyPr/>
        <a:lstStyle/>
        <a:p>
          <a:endParaRPr lang="en-US"/>
        </a:p>
      </dgm:t>
    </dgm:pt>
    <dgm:pt modelId="{8B19A674-49B4-4A9D-A8E0-82030E8287F3}" type="sibTrans" cxnId="{6AE60D8D-3DB1-4332-831B-2581285A4A01}">
      <dgm:prSet/>
      <dgm:spPr/>
      <dgm:t>
        <a:bodyPr/>
        <a:lstStyle/>
        <a:p>
          <a:endParaRPr lang="en-US"/>
        </a:p>
      </dgm:t>
    </dgm:pt>
    <dgm:pt modelId="{E2715542-7D9B-43C1-9977-D3600B99958B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s-419" b="1" dirty="0"/>
            <a:t>[..3,0,23…]</a:t>
          </a:r>
          <a:endParaRPr lang="en-US" b="1" dirty="0"/>
        </a:p>
      </dgm:t>
    </dgm:pt>
    <dgm:pt modelId="{47C50E4F-8355-49FF-ADB1-AD4137B72C8B}" type="parTrans" cxnId="{7C7E04CD-D98F-43AB-AFC5-286E61FB9A86}">
      <dgm:prSet/>
      <dgm:spPr/>
      <dgm:t>
        <a:bodyPr/>
        <a:lstStyle/>
        <a:p>
          <a:endParaRPr lang="en-US"/>
        </a:p>
      </dgm:t>
    </dgm:pt>
    <dgm:pt modelId="{6C78FBD8-A25C-4ACC-94EE-100A40154FA0}" type="sibTrans" cxnId="{7C7E04CD-D98F-43AB-AFC5-286E61FB9A86}">
      <dgm:prSet/>
      <dgm:spPr/>
      <dgm:t>
        <a:bodyPr/>
        <a:lstStyle/>
        <a:p>
          <a:endParaRPr lang="en-US"/>
        </a:p>
      </dgm:t>
    </dgm:pt>
    <dgm:pt modelId="{281F50EE-5C12-4ED2-B35E-8709506C0AA9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B584A1DB-ED8D-4585-8804-0B68B0BB7753}" type="parTrans" cxnId="{24B23111-8BC0-425B-B26B-38B7A456C1E0}">
      <dgm:prSet/>
      <dgm:spPr/>
      <dgm:t>
        <a:bodyPr/>
        <a:lstStyle/>
        <a:p>
          <a:endParaRPr lang="en-US"/>
        </a:p>
      </dgm:t>
    </dgm:pt>
    <dgm:pt modelId="{48B5E510-1605-4CF7-B147-260F633534C9}" type="sibTrans" cxnId="{24B23111-8BC0-425B-B26B-38B7A456C1E0}">
      <dgm:prSet/>
      <dgm:spPr/>
      <dgm:t>
        <a:bodyPr/>
        <a:lstStyle/>
        <a:p>
          <a:endParaRPr lang="en-US"/>
        </a:p>
      </dgm:t>
    </dgm:pt>
    <dgm:pt modelId="{E1FDE590-1C0C-48A2-A8CD-67BC643D88C0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BA20D7E0-9BB9-460D-B55E-43D1DC1327BA}" type="parTrans" cxnId="{404021B2-A64A-418C-B0A8-86BB9AB57675}">
      <dgm:prSet/>
      <dgm:spPr/>
      <dgm:t>
        <a:bodyPr/>
        <a:lstStyle/>
        <a:p>
          <a:endParaRPr lang="en-US"/>
        </a:p>
      </dgm:t>
    </dgm:pt>
    <dgm:pt modelId="{DE72FE0B-C10C-450E-ADD9-C31201BBCC24}" type="sibTrans" cxnId="{404021B2-A64A-418C-B0A8-86BB9AB57675}">
      <dgm:prSet/>
      <dgm:spPr/>
      <dgm:t>
        <a:bodyPr/>
        <a:lstStyle/>
        <a:p>
          <a:endParaRPr lang="en-US"/>
        </a:p>
      </dgm:t>
    </dgm:pt>
    <dgm:pt modelId="{0C85E991-96C1-41C6-9776-03ED811F6A25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s-419" b="1" dirty="0"/>
            <a:t>[6,0,0..]</a:t>
          </a:r>
          <a:endParaRPr lang="en-US" b="1" dirty="0"/>
        </a:p>
      </dgm:t>
    </dgm:pt>
    <dgm:pt modelId="{E1C6F596-478A-4666-B844-2ABD6CDAB76F}" type="parTrans" cxnId="{6DBD33DD-9644-439E-AC0C-86E43D0CE63B}">
      <dgm:prSet/>
      <dgm:spPr/>
      <dgm:t>
        <a:bodyPr/>
        <a:lstStyle/>
        <a:p>
          <a:endParaRPr lang="en-US"/>
        </a:p>
      </dgm:t>
    </dgm:pt>
    <dgm:pt modelId="{5CA6B72F-C115-470D-8E85-B0B11DBFE61B}" type="sibTrans" cxnId="{6DBD33DD-9644-439E-AC0C-86E43D0CE63B}">
      <dgm:prSet/>
      <dgm:spPr/>
      <dgm:t>
        <a:bodyPr/>
        <a:lstStyle/>
        <a:p>
          <a:endParaRPr lang="en-US"/>
        </a:p>
      </dgm:t>
    </dgm:pt>
    <dgm:pt modelId="{74994391-1BA1-4999-8CEE-E78388D09DD9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s-419" b="1" dirty="0"/>
            <a:t>[88,2,0,3..]</a:t>
          </a:r>
          <a:endParaRPr lang="en-US" b="1" dirty="0"/>
        </a:p>
      </dgm:t>
    </dgm:pt>
    <dgm:pt modelId="{351695BA-52BF-413A-AAD8-5C405F29F163}" type="parTrans" cxnId="{6594847E-1D73-4240-A682-3F97702A0791}">
      <dgm:prSet/>
      <dgm:spPr/>
      <dgm:t>
        <a:bodyPr/>
        <a:lstStyle/>
        <a:p>
          <a:endParaRPr lang="en-US"/>
        </a:p>
      </dgm:t>
    </dgm:pt>
    <dgm:pt modelId="{66D57D45-25AA-4EC6-B2E7-73E335F949E0}" type="sibTrans" cxnId="{6594847E-1D73-4240-A682-3F97702A0791}">
      <dgm:prSet/>
      <dgm:spPr/>
      <dgm:t>
        <a:bodyPr/>
        <a:lstStyle/>
        <a:p>
          <a:endParaRPr lang="en-US"/>
        </a:p>
      </dgm:t>
    </dgm:pt>
    <dgm:pt modelId="{9B1AEDED-DA7B-4715-8D92-641D8C23E8ED}" type="pres">
      <dgm:prSet presAssocID="{09EB3DCE-0C79-4946-A1B8-A042277537DB}" presName="Name0" presStyleCnt="0">
        <dgm:presLayoutVars>
          <dgm:dir/>
          <dgm:animLvl val="lvl"/>
          <dgm:resizeHandles/>
        </dgm:presLayoutVars>
      </dgm:prSet>
      <dgm:spPr/>
    </dgm:pt>
    <dgm:pt modelId="{445AC45B-DCE9-4CE2-B191-2237342FEDE2}" type="pres">
      <dgm:prSet presAssocID="{0560FAF7-85D7-47DA-9935-EA586D61C846}" presName="linNode" presStyleCnt="0"/>
      <dgm:spPr/>
    </dgm:pt>
    <dgm:pt modelId="{7DA19D42-B0D8-4FCB-B899-87571F33FD87}" type="pres">
      <dgm:prSet presAssocID="{0560FAF7-85D7-47DA-9935-EA586D61C846}" presName="parentShp" presStyleLbl="node1" presStyleIdx="0" presStyleCnt="2" custLinFactNeighborY="-17459">
        <dgm:presLayoutVars>
          <dgm:bulletEnabled val="1"/>
        </dgm:presLayoutVars>
      </dgm:prSet>
      <dgm:spPr/>
    </dgm:pt>
    <dgm:pt modelId="{4DE260AF-446C-448F-9922-2A9F9A5A6E6C}" type="pres">
      <dgm:prSet presAssocID="{0560FAF7-85D7-47DA-9935-EA586D61C846}" presName="childShp" presStyleLbl="bgAccFollowNode1" presStyleIdx="0" presStyleCnt="2">
        <dgm:presLayoutVars>
          <dgm:bulletEnabled val="1"/>
        </dgm:presLayoutVars>
      </dgm:prSet>
      <dgm:spPr/>
    </dgm:pt>
    <dgm:pt modelId="{0405FB26-6A6A-4C65-93EE-F7908F3B546C}" type="pres">
      <dgm:prSet presAssocID="{0A3DCA2E-40F5-49B1-A358-049017CB069B}" presName="spacing" presStyleCnt="0"/>
      <dgm:spPr/>
    </dgm:pt>
    <dgm:pt modelId="{1AA1D413-5972-4314-A43B-906D380FAE2F}" type="pres">
      <dgm:prSet presAssocID="{14797061-3167-4D13-81AD-220CFF6FFAF2}" presName="linNode" presStyleCnt="0"/>
      <dgm:spPr/>
    </dgm:pt>
    <dgm:pt modelId="{9B59F241-916E-4AB6-B3DA-5DD10EB91C25}" type="pres">
      <dgm:prSet presAssocID="{14797061-3167-4D13-81AD-220CFF6FFAF2}" presName="parentShp" presStyleLbl="node1" presStyleIdx="1" presStyleCnt="2">
        <dgm:presLayoutVars>
          <dgm:bulletEnabled val="1"/>
        </dgm:presLayoutVars>
      </dgm:prSet>
      <dgm:spPr/>
    </dgm:pt>
    <dgm:pt modelId="{143F28DC-D6D9-49FF-B252-52E5E623171B}" type="pres">
      <dgm:prSet presAssocID="{14797061-3167-4D13-81AD-220CFF6FFAF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4B23111-8BC0-425B-B26B-38B7A456C1E0}" srcId="{0560FAF7-85D7-47DA-9935-EA586D61C846}" destId="{281F50EE-5C12-4ED2-B35E-8709506C0AA9}" srcOrd="0" destOrd="0" parTransId="{B584A1DB-ED8D-4585-8804-0B68B0BB7753}" sibTransId="{48B5E510-1605-4CF7-B147-260F633534C9}"/>
    <dgm:cxn modelId="{BC26AA2F-83A4-4954-82FB-05088E5BB80F}" type="presOf" srcId="{281F50EE-5C12-4ED2-B35E-8709506C0AA9}" destId="{4DE260AF-446C-448F-9922-2A9F9A5A6E6C}" srcOrd="0" destOrd="0" presId="urn:microsoft.com/office/officeart/2005/8/layout/vList6"/>
    <dgm:cxn modelId="{F5548C68-0343-4267-A871-1DBDA2A22E9D}" type="presOf" srcId="{14797061-3167-4D13-81AD-220CFF6FFAF2}" destId="{9B59F241-916E-4AB6-B3DA-5DD10EB91C25}" srcOrd="0" destOrd="0" presId="urn:microsoft.com/office/officeart/2005/8/layout/vList6"/>
    <dgm:cxn modelId="{7524C46D-5DCF-4134-89A4-86FBC146D840}" type="presOf" srcId="{74994391-1BA1-4999-8CEE-E78388D09DD9}" destId="{143F28DC-D6D9-49FF-B252-52E5E623171B}" srcOrd="0" destOrd="2" presId="urn:microsoft.com/office/officeart/2005/8/layout/vList6"/>
    <dgm:cxn modelId="{6594847E-1D73-4240-A682-3F97702A0791}" srcId="{14797061-3167-4D13-81AD-220CFF6FFAF2}" destId="{74994391-1BA1-4999-8CEE-E78388D09DD9}" srcOrd="2" destOrd="0" parTransId="{351695BA-52BF-413A-AAD8-5C405F29F163}" sibTransId="{66D57D45-25AA-4EC6-B2E7-73E335F949E0}"/>
    <dgm:cxn modelId="{6AE60D8D-3DB1-4332-831B-2581285A4A01}" srcId="{09EB3DCE-0C79-4946-A1B8-A042277537DB}" destId="{14797061-3167-4D13-81AD-220CFF6FFAF2}" srcOrd="1" destOrd="0" parTransId="{101A84E4-2D77-4481-ACED-4A5C5368D322}" sibTransId="{8B19A674-49B4-4A9D-A8E0-82030E8287F3}"/>
    <dgm:cxn modelId="{88713A92-DCB1-48C6-9098-0D180D925D0D}" type="presOf" srcId="{09EB3DCE-0C79-4946-A1B8-A042277537DB}" destId="{9B1AEDED-DA7B-4715-8D92-641D8C23E8ED}" srcOrd="0" destOrd="0" presId="urn:microsoft.com/office/officeart/2005/8/layout/vList6"/>
    <dgm:cxn modelId="{404021B2-A64A-418C-B0A8-86BB9AB57675}" srcId="{14797061-3167-4D13-81AD-220CFF6FFAF2}" destId="{E1FDE590-1C0C-48A2-A8CD-67BC643D88C0}" srcOrd="0" destOrd="0" parTransId="{BA20D7E0-9BB9-460D-B55E-43D1DC1327BA}" sibTransId="{DE72FE0B-C10C-450E-ADD9-C31201BBCC24}"/>
    <dgm:cxn modelId="{729628B5-CDBF-48E6-8619-AD3A20662C49}" srcId="{0560FAF7-85D7-47DA-9935-EA586D61C846}" destId="{0C9B7EC4-0455-4E5F-8504-E97718F2CE91}" srcOrd="1" destOrd="0" parTransId="{B2AC36EA-32D4-4C46-8D6F-FF6198B0B65F}" sibTransId="{49A6F53E-A042-427B-BD53-49E4D37DFDEC}"/>
    <dgm:cxn modelId="{7C7E04CD-D98F-43AB-AFC5-286E61FB9A86}" srcId="{14797061-3167-4D13-81AD-220CFF6FFAF2}" destId="{E2715542-7D9B-43C1-9977-D3600B99958B}" srcOrd="1" destOrd="0" parTransId="{47C50E4F-8355-49FF-ADB1-AD4137B72C8B}" sibTransId="{6C78FBD8-A25C-4ACC-94EE-100A40154FA0}"/>
    <dgm:cxn modelId="{6DBD33DD-9644-439E-AC0C-86E43D0CE63B}" srcId="{0560FAF7-85D7-47DA-9935-EA586D61C846}" destId="{0C85E991-96C1-41C6-9776-03ED811F6A25}" srcOrd="2" destOrd="0" parTransId="{E1C6F596-478A-4666-B844-2ABD6CDAB76F}" sibTransId="{5CA6B72F-C115-470D-8E85-B0B11DBFE61B}"/>
    <dgm:cxn modelId="{6189FDDD-E54B-49B7-ABE2-7A2B99F85DE4}" type="presOf" srcId="{E2715542-7D9B-43C1-9977-D3600B99958B}" destId="{143F28DC-D6D9-49FF-B252-52E5E623171B}" srcOrd="0" destOrd="1" presId="urn:microsoft.com/office/officeart/2005/8/layout/vList6"/>
    <dgm:cxn modelId="{913B77E5-E009-4118-8967-1A98029D34BD}" srcId="{09EB3DCE-0C79-4946-A1B8-A042277537DB}" destId="{0560FAF7-85D7-47DA-9935-EA586D61C846}" srcOrd="0" destOrd="0" parTransId="{7731A571-F41D-4E62-A4AA-7BD22C8B0870}" sibTransId="{0A3DCA2E-40F5-49B1-A358-049017CB069B}"/>
    <dgm:cxn modelId="{CDEA93E5-80A9-4374-BC9B-4712AD2E30F1}" type="presOf" srcId="{0C85E991-96C1-41C6-9776-03ED811F6A25}" destId="{4DE260AF-446C-448F-9922-2A9F9A5A6E6C}" srcOrd="0" destOrd="2" presId="urn:microsoft.com/office/officeart/2005/8/layout/vList6"/>
    <dgm:cxn modelId="{1F636EE8-3A01-4050-ADDF-7667782F83FA}" type="presOf" srcId="{E1FDE590-1C0C-48A2-A8CD-67BC643D88C0}" destId="{143F28DC-D6D9-49FF-B252-52E5E623171B}" srcOrd="0" destOrd="0" presId="urn:microsoft.com/office/officeart/2005/8/layout/vList6"/>
    <dgm:cxn modelId="{76E3F2EC-3578-427E-83F9-83C98DA6C6EB}" type="presOf" srcId="{0C9B7EC4-0455-4E5F-8504-E97718F2CE91}" destId="{4DE260AF-446C-448F-9922-2A9F9A5A6E6C}" srcOrd="0" destOrd="1" presId="urn:microsoft.com/office/officeart/2005/8/layout/vList6"/>
    <dgm:cxn modelId="{AD680DEE-F264-4CFB-A8A4-BFD30586215A}" type="presOf" srcId="{0560FAF7-85D7-47DA-9935-EA586D61C846}" destId="{7DA19D42-B0D8-4FCB-B899-87571F33FD87}" srcOrd="0" destOrd="0" presId="urn:microsoft.com/office/officeart/2005/8/layout/vList6"/>
    <dgm:cxn modelId="{060B4904-B25A-499F-9B57-463FFFFF926A}" type="presParOf" srcId="{9B1AEDED-DA7B-4715-8D92-641D8C23E8ED}" destId="{445AC45B-DCE9-4CE2-B191-2237342FEDE2}" srcOrd="0" destOrd="0" presId="urn:microsoft.com/office/officeart/2005/8/layout/vList6"/>
    <dgm:cxn modelId="{2BE9F74C-751C-40A0-B267-F43271A43ECE}" type="presParOf" srcId="{445AC45B-DCE9-4CE2-B191-2237342FEDE2}" destId="{7DA19D42-B0D8-4FCB-B899-87571F33FD87}" srcOrd="0" destOrd="0" presId="urn:microsoft.com/office/officeart/2005/8/layout/vList6"/>
    <dgm:cxn modelId="{9ABCFA86-3638-4BBF-9019-9F1EA7B8626E}" type="presParOf" srcId="{445AC45B-DCE9-4CE2-B191-2237342FEDE2}" destId="{4DE260AF-446C-448F-9922-2A9F9A5A6E6C}" srcOrd="1" destOrd="0" presId="urn:microsoft.com/office/officeart/2005/8/layout/vList6"/>
    <dgm:cxn modelId="{26F91245-858E-4967-9999-07E9C8B99B63}" type="presParOf" srcId="{9B1AEDED-DA7B-4715-8D92-641D8C23E8ED}" destId="{0405FB26-6A6A-4C65-93EE-F7908F3B546C}" srcOrd="1" destOrd="0" presId="urn:microsoft.com/office/officeart/2005/8/layout/vList6"/>
    <dgm:cxn modelId="{39A406EC-9B7B-478F-B078-0D9DEA2971A9}" type="presParOf" srcId="{9B1AEDED-DA7B-4715-8D92-641D8C23E8ED}" destId="{1AA1D413-5972-4314-A43B-906D380FAE2F}" srcOrd="2" destOrd="0" presId="urn:microsoft.com/office/officeart/2005/8/layout/vList6"/>
    <dgm:cxn modelId="{02223351-082B-4771-AD10-F96B6D8BE745}" type="presParOf" srcId="{1AA1D413-5972-4314-A43B-906D380FAE2F}" destId="{9B59F241-916E-4AB6-B3DA-5DD10EB91C25}" srcOrd="0" destOrd="0" presId="urn:microsoft.com/office/officeart/2005/8/layout/vList6"/>
    <dgm:cxn modelId="{5FBF4FDE-889D-49A0-8137-FE8F6D4DD138}" type="presParOf" srcId="{1AA1D413-5972-4314-A43B-906D380FAE2F}" destId="{143F28DC-D6D9-49FF-B252-52E5E623171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B3DCE-0C79-4946-A1B8-A042277537DB}" type="doc">
      <dgm:prSet loTypeId="urn:microsoft.com/office/officeart/2005/8/layout/vList6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60FAF7-85D7-47DA-9935-EA586D61C846}">
      <dgm:prSet phldrT="[Text]"/>
      <dgm:spPr>
        <a:solidFill>
          <a:srgbClr val="00B0F0"/>
        </a:solidFill>
      </dgm:spPr>
      <dgm:t>
        <a:bodyPr/>
        <a:lstStyle/>
        <a:p>
          <a:r>
            <a:rPr lang="es-419" b="1" dirty="0"/>
            <a:t>PREDICTIONS</a:t>
          </a:r>
          <a:endParaRPr lang="en-US" b="1" dirty="0"/>
        </a:p>
      </dgm:t>
    </dgm:pt>
    <dgm:pt modelId="{7731A571-F41D-4E62-A4AA-7BD22C8B0870}" type="parTrans" cxnId="{913B77E5-E009-4118-8967-1A98029D34BD}">
      <dgm:prSet/>
      <dgm:spPr/>
      <dgm:t>
        <a:bodyPr/>
        <a:lstStyle/>
        <a:p>
          <a:endParaRPr lang="en-US"/>
        </a:p>
      </dgm:t>
    </dgm:pt>
    <dgm:pt modelId="{0A3DCA2E-40F5-49B1-A358-049017CB069B}" type="sibTrans" cxnId="{913B77E5-E009-4118-8967-1A98029D34BD}">
      <dgm:prSet/>
      <dgm:spPr/>
      <dgm:t>
        <a:bodyPr/>
        <a:lstStyle/>
        <a:p>
          <a:endParaRPr lang="en-US"/>
        </a:p>
      </dgm:t>
    </dgm:pt>
    <dgm:pt modelId="{0C9B7EC4-0455-4E5F-8504-E97718F2CE91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s-419" b="1" dirty="0"/>
            <a:t>Images</a:t>
          </a:r>
          <a:endParaRPr lang="en-US" b="1" dirty="0"/>
        </a:p>
      </dgm:t>
    </dgm:pt>
    <dgm:pt modelId="{B2AC36EA-32D4-4C46-8D6F-FF6198B0B65F}" type="parTrans" cxnId="{729628B5-CDBF-48E6-8619-AD3A20662C49}">
      <dgm:prSet/>
      <dgm:spPr/>
      <dgm:t>
        <a:bodyPr/>
        <a:lstStyle/>
        <a:p>
          <a:endParaRPr lang="en-US"/>
        </a:p>
      </dgm:t>
    </dgm:pt>
    <dgm:pt modelId="{49A6F53E-A042-427B-BD53-49E4D37DFDEC}" type="sibTrans" cxnId="{729628B5-CDBF-48E6-8619-AD3A20662C49}">
      <dgm:prSet/>
      <dgm:spPr/>
      <dgm:t>
        <a:bodyPr/>
        <a:lstStyle/>
        <a:p>
          <a:endParaRPr lang="en-US"/>
        </a:p>
      </dgm:t>
    </dgm:pt>
    <dgm:pt modelId="{14797061-3167-4D13-81AD-220CFF6FFAF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419" b="1" dirty="0"/>
            <a:t>PREDICTIONS</a:t>
          </a:r>
          <a:endParaRPr lang="en-US" b="1" dirty="0"/>
        </a:p>
      </dgm:t>
    </dgm:pt>
    <dgm:pt modelId="{101A84E4-2D77-4481-ACED-4A5C5368D322}" type="parTrans" cxnId="{6AE60D8D-3DB1-4332-831B-2581285A4A01}">
      <dgm:prSet/>
      <dgm:spPr/>
      <dgm:t>
        <a:bodyPr/>
        <a:lstStyle/>
        <a:p>
          <a:endParaRPr lang="en-US"/>
        </a:p>
      </dgm:t>
    </dgm:pt>
    <dgm:pt modelId="{8B19A674-49B4-4A9D-A8E0-82030E8287F3}" type="sibTrans" cxnId="{6AE60D8D-3DB1-4332-831B-2581285A4A01}">
      <dgm:prSet/>
      <dgm:spPr/>
      <dgm:t>
        <a:bodyPr/>
        <a:lstStyle/>
        <a:p>
          <a:endParaRPr lang="en-US"/>
        </a:p>
      </dgm:t>
    </dgm:pt>
    <dgm:pt modelId="{281F50EE-5C12-4ED2-B35E-8709506C0AA9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B584A1DB-ED8D-4585-8804-0B68B0BB7753}" type="parTrans" cxnId="{24B23111-8BC0-425B-B26B-38B7A456C1E0}">
      <dgm:prSet/>
      <dgm:spPr/>
      <dgm:t>
        <a:bodyPr/>
        <a:lstStyle/>
        <a:p>
          <a:endParaRPr lang="en-US"/>
        </a:p>
      </dgm:t>
    </dgm:pt>
    <dgm:pt modelId="{48B5E510-1605-4CF7-B147-260F633534C9}" type="sibTrans" cxnId="{24B23111-8BC0-425B-B26B-38B7A456C1E0}">
      <dgm:prSet/>
      <dgm:spPr/>
      <dgm:t>
        <a:bodyPr/>
        <a:lstStyle/>
        <a:p>
          <a:endParaRPr lang="en-US"/>
        </a:p>
      </dgm:t>
    </dgm:pt>
    <dgm:pt modelId="{C6446EDD-84AB-4565-BA11-D1E38AF5384C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s-419" b="1" dirty="0"/>
            <a:t>Comedy</a:t>
          </a:r>
          <a:endParaRPr lang="en-US" b="1" dirty="0"/>
        </a:p>
      </dgm:t>
    </dgm:pt>
    <dgm:pt modelId="{B2E21A35-E481-49C5-BB53-2D11397C3AC2}" type="parTrans" cxnId="{84D3CB28-FD30-4053-BF93-5EF47D852A36}">
      <dgm:prSet/>
      <dgm:spPr/>
      <dgm:t>
        <a:bodyPr/>
        <a:lstStyle/>
        <a:p>
          <a:endParaRPr lang="en-US"/>
        </a:p>
      </dgm:t>
    </dgm:pt>
    <dgm:pt modelId="{0D0CFE44-5FBA-4837-98F4-7E3E73C54B7B}" type="sibTrans" cxnId="{84D3CB28-FD30-4053-BF93-5EF47D852A36}">
      <dgm:prSet/>
      <dgm:spPr/>
      <dgm:t>
        <a:bodyPr/>
        <a:lstStyle/>
        <a:p>
          <a:endParaRPr lang="en-US"/>
        </a:p>
      </dgm:t>
    </dgm:pt>
    <dgm:pt modelId="{DE8A3C62-5D20-47AD-8829-105DDC07E24A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B9BAFD26-A174-4543-B200-91CF13012CC3}" type="parTrans" cxnId="{DFA25C04-9374-48A1-88D7-7A978DBB5D89}">
      <dgm:prSet/>
      <dgm:spPr/>
      <dgm:t>
        <a:bodyPr/>
        <a:lstStyle/>
        <a:p>
          <a:endParaRPr lang="en-US"/>
        </a:p>
      </dgm:t>
    </dgm:pt>
    <dgm:pt modelId="{B78BAE1A-FAAC-490C-B33B-9E27D696C167}" type="sibTrans" cxnId="{DFA25C04-9374-48A1-88D7-7A978DBB5D89}">
      <dgm:prSet/>
      <dgm:spPr/>
      <dgm:t>
        <a:bodyPr/>
        <a:lstStyle/>
        <a:p>
          <a:endParaRPr lang="en-US"/>
        </a:p>
      </dgm:t>
    </dgm:pt>
    <dgm:pt modelId="{9B1AEDED-DA7B-4715-8D92-641D8C23E8ED}" type="pres">
      <dgm:prSet presAssocID="{09EB3DCE-0C79-4946-A1B8-A042277537DB}" presName="Name0" presStyleCnt="0">
        <dgm:presLayoutVars>
          <dgm:dir/>
          <dgm:animLvl val="lvl"/>
          <dgm:resizeHandles/>
        </dgm:presLayoutVars>
      </dgm:prSet>
      <dgm:spPr/>
    </dgm:pt>
    <dgm:pt modelId="{445AC45B-DCE9-4CE2-B191-2237342FEDE2}" type="pres">
      <dgm:prSet presAssocID="{0560FAF7-85D7-47DA-9935-EA586D61C846}" presName="linNode" presStyleCnt="0"/>
      <dgm:spPr/>
    </dgm:pt>
    <dgm:pt modelId="{7DA19D42-B0D8-4FCB-B899-87571F33FD87}" type="pres">
      <dgm:prSet presAssocID="{0560FAF7-85D7-47DA-9935-EA586D61C846}" presName="parentShp" presStyleLbl="node1" presStyleIdx="0" presStyleCnt="2">
        <dgm:presLayoutVars>
          <dgm:bulletEnabled val="1"/>
        </dgm:presLayoutVars>
      </dgm:prSet>
      <dgm:spPr/>
    </dgm:pt>
    <dgm:pt modelId="{4DE260AF-446C-448F-9922-2A9F9A5A6E6C}" type="pres">
      <dgm:prSet presAssocID="{0560FAF7-85D7-47DA-9935-EA586D61C846}" presName="childShp" presStyleLbl="bgAccFollowNode1" presStyleIdx="0" presStyleCnt="2">
        <dgm:presLayoutVars>
          <dgm:bulletEnabled val="1"/>
        </dgm:presLayoutVars>
      </dgm:prSet>
      <dgm:spPr/>
    </dgm:pt>
    <dgm:pt modelId="{0405FB26-6A6A-4C65-93EE-F7908F3B546C}" type="pres">
      <dgm:prSet presAssocID="{0A3DCA2E-40F5-49B1-A358-049017CB069B}" presName="spacing" presStyleCnt="0"/>
      <dgm:spPr/>
    </dgm:pt>
    <dgm:pt modelId="{1AA1D413-5972-4314-A43B-906D380FAE2F}" type="pres">
      <dgm:prSet presAssocID="{14797061-3167-4D13-81AD-220CFF6FFAF2}" presName="linNode" presStyleCnt="0"/>
      <dgm:spPr/>
    </dgm:pt>
    <dgm:pt modelId="{9B59F241-916E-4AB6-B3DA-5DD10EB91C25}" type="pres">
      <dgm:prSet presAssocID="{14797061-3167-4D13-81AD-220CFF6FFAF2}" presName="parentShp" presStyleLbl="node1" presStyleIdx="1" presStyleCnt="2">
        <dgm:presLayoutVars>
          <dgm:bulletEnabled val="1"/>
        </dgm:presLayoutVars>
      </dgm:prSet>
      <dgm:spPr/>
    </dgm:pt>
    <dgm:pt modelId="{143F28DC-D6D9-49FF-B252-52E5E623171B}" type="pres">
      <dgm:prSet presAssocID="{14797061-3167-4D13-81AD-220CFF6FFAF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FA25C04-9374-48A1-88D7-7A978DBB5D89}" srcId="{14797061-3167-4D13-81AD-220CFF6FFAF2}" destId="{DE8A3C62-5D20-47AD-8829-105DDC07E24A}" srcOrd="0" destOrd="0" parTransId="{B9BAFD26-A174-4543-B200-91CF13012CC3}" sibTransId="{B78BAE1A-FAAC-490C-B33B-9E27D696C167}"/>
    <dgm:cxn modelId="{955B8A04-07FD-4BF5-9115-58097A2224FE}" type="presOf" srcId="{DE8A3C62-5D20-47AD-8829-105DDC07E24A}" destId="{143F28DC-D6D9-49FF-B252-52E5E623171B}" srcOrd="0" destOrd="0" presId="urn:microsoft.com/office/officeart/2005/8/layout/vList6"/>
    <dgm:cxn modelId="{24B23111-8BC0-425B-B26B-38B7A456C1E0}" srcId="{0560FAF7-85D7-47DA-9935-EA586D61C846}" destId="{281F50EE-5C12-4ED2-B35E-8709506C0AA9}" srcOrd="0" destOrd="0" parTransId="{B584A1DB-ED8D-4585-8804-0B68B0BB7753}" sibTransId="{48B5E510-1605-4CF7-B147-260F633534C9}"/>
    <dgm:cxn modelId="{84D3CB28-FD30-4053-BF93-5EF47D852A36}" srcId="{14797061-3167-4D13-81AD-220CFF6FFAF2}" destId="{C6446EDD-84AB-4565-BA11-D1E38AF5384C}" srcOrd="1" destOrd="0" parTransId="{B2E21A35-E481-49C5-BB53-2D11397C3AC2}" sibTransId="{0D0CFE44-5FBA-4837-98F4-7E3E73C54B7B}"/>
    <dgm:cxn modelId="{BC26AA2F-83A4-4954-82FB-05088E5BB80F}" type="presOf" srcId="{281F50EE-5C12-4ED2-B35E-8709506C0AA9}" destId="{4DE260AF-446C-448F-9922-2A9F9A5A6E6C}" srcOrd="0" destOrd="0" presId="urn:microsoft.com/office/officeart/2005/8/layout/vList6"/>
    <dgm:cxn modelId="{EA31B25F-4C55-41C4-890E-22B0A05A293F}" type="presOf" srcId="{C6446EDD-84AB-4565-BA11-D1E38AF5384C}" destId="{143F28DC-D6D9-49FF-B252-52E5E623171B}" srcOrd="0" destOrd="1" presId="urn:microsoft.com/office/officeart/2005/8/layout/vList6"/>
    <dgm:cxn modelId="{F5548C68-0343-4267-A871-1DBDA2A22E9D}" type="presOf" srcId="{14797061-3167-4D13-81AD-220CFF6FFAF2}" destId="{9B59F241-916E-4AB6-B3DA-5DD10EB91C25}" srcOrd="0" destOrd="0" presId="urn:microsoft.com/office/officeart/2005/8/layout/vList6"/>
    <dgm:cxn modelId="{6AE60D8D-3DB1-4332-831B-2581285A4A01}" srcId="{09EB3DCE-0C79-4946-A1B8-A042277537DB}" destId="{14797061-3167-4D13-81AD-220CFF6FFAF2}" srcOrd="1" destOrd="0" parTransId="{101A84E4-2D77-4481-ACED-4A5C5368D322}" sibTransId="{8B19A674-49B4-4A9D-A8E0-82030E8287F3}"/>
    <dgm:cxn modelId="{88713A92-DCB1-48C6-9098-0D180D925D0D}" type="presOf" srcId="{09EB3DCE-0C79-4946-A1B8-A042277537DB}" destId="{9B1AEDED-DA7B-4715-8D92-641D8C23E8ED}" srcOrd="0" destOrd="0" presId="urn:microsoft.com/office/officeart/2005/8/layout/vList6"/>
    <dgm:cxn modelId="{729628B5-CDBF-48E6-8619-AD3A20662C49}" srcId="{0560FAF7-85D7-47DA-9935-EA586D61C846}" destId="{0C9B7EC4-0455-4E5F-8504-E97718F2CE91}" srcOrd="1" destOrd="0" parTransId="{B2AC36EA-32D4-4C46-8D6F-FF6198B0B65F}" sibTransId="{49A6F53E-A042-427B-BD53-49E4D37DFDEC}"/>
    <dgm:cxn modelId="{913B77E5-E009-4118-8967-1A98029D34BD}" srcId="{09EB3DCE-0C79-4946-A1B8-A042277537DB}" destId="{0560FAF7-85D7-47DA-9935-EA586D61C846}" srcOrd="0" destOrd="0" parTransId="{7731A571-F41D-4E62-A4AA-7BD22C8B0870}" sibTransId="{0A3DCA2E-40F5-49B1-A358-049017CB069B}"/>
    <dgm:cxn modelId="{76E3F2EC-3578-427E-83F9-83C98DA6C6EB}" type="presOf" srcId="{0C9B7EC4-0455-4E5F-8504-E97718F2CE91}" destId="{4DE260AF-446C-448F-9922-2A9F9A5A6E6C}" srcOrd="0" destOrd="1" presId="urn:microsoft.com/office/officeart/2005/8/layout/vList6"/>
    <dgm:cxn modelId="{AD680DEE-F264-4CFB-A8A4-BFD30586215A}" type="presOf" srcId="{0560FAF7-85D7-47DA-9935-EA586D61C846}" destId="{7DA19D42-B0D8-4FCB-B899-87571F33FD87}" srcOrd="0" destOrd="0" presId="urn:microsoft.com/office/officeart/2005/8/layout/vList6"/>
    <dgm:cxn modelId="{060B4904-B25A-499F-9B57-463FFFFF926A}" type="presParOf" srcId="{9B1AEDED-DA7B-4715-8D92-641D8C23E8ED}" destId="{445AC45B-DCE9-4CE2-B191-2237342FEDE2}" srcOrd="0" destOrd="0" presId="urn:microsoft.com/office/officeart/2005/8/layout/vList6"/>
    <dgm:cxn modelId="{2BE9F74C-751C-40A0-B267-F43271A43ECE}" type="presParOf" srcId="{445AC45B-DCE9-4CE2-B191-2237342FEDE2}" destId="{7DA19D42-B0D8-4FCB-B899-87571F33FD87}" srcOrd="0" destOrd="0" presId="urn:microsoft.com/office/officeart/2005/8/layout/vList6"/>
    <dgm:cxn modelId="{9ABCFA86-3638-4BBF-9019-9F1EA7B8626E}" type="presParOf" srcId="{445AC45B-DCE9-4CE2-B191-2237342FEDE2}" destId="{4DE260AF-446C-448F-9922-2A9F9A5A6E6C}" srcOrd="1" destOrd="0" presId="urn:microsoft.com/office/officeart/2005/8/layout/vList6"/>
    <dgm:cxn modelId="{26F91245-858E-4967-9999-07E9C8B99B63}" type="presParOf" srcId="{9B1AEDED-DA7B-4715-8D92-641D8C23E8ED}" destId="{0405FB26-6A6A-4C65-93EE-F7908F3B546C}" srcOrd="1" destOrd="0" presId="urn:microsoft.com/office/officeart/2005/8/layout/vList6"/>
    <dgm:cxn modelId="{39A406EC-9B7B-478F-B078-0D9DEA2971A9}" type="presParOf" srcId="{9B1AEDED-DA7B-4715-8D92-641D8C23E8ED}" destId="{1AA1D413-5972-4314-A43B-906D380FAE2F}" srcOrd="2" destOrd="0" presId="urn:microsoft.com/office/officeart/2005/8/layout/vList6"/>
    <dgm:cxn modelId="{02223351-082B-4771-AD10-F96B6D8BE745}" type="presParOf" srcId="{1AA1D413-5972-4314-A43B-906D380FAE2F}" destId="{9B59F241-916E-4AB6-B3DA-5DD10EB91C25}" srcOrd="0" destOrd="0" presId="urn:microsoft.com/office/officeart/2005/8/layout/vList6"/>
    <dgm:cxn modelId="{5FBF4FDE-889D-49A0-8137-FE8F6D4DD138}" type="presParOf" srcId="{1AA1D413-5972-4314-A43B-906D380FAE2F}" destId="{143F28DC-D6D9-49FF-B252-52E5E623171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70CFAE-A5EC-4261-84D1-820CE09269D5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B7BB355-8F7D-4D1D-B467-3A37CD393000}">
      <dgm:prSet phldrT="[Text]"/>
      <dgm:spPr/>
      <dgm:t>
        <a:bodyPr/>
        <a:lstStyle/>
        <a:p>
          <a:r>
            <a:rPr lang="es-419" b="1" dirty="0"/>
            <a:t>Images</a:t>
          </a:r>
          <a:endParaRPr lang="en-US" b="1" dirty="0"/>
        </a:p>
      </dgm:t>
    </dgm:pt>
    <dgm:pt modelId="{E93ADEEA-BA41-4357-AD38-C511A2A5DA02}" type="parTrans" cxnId="{B269AC37-542A-46AA-BE44-2AB2B596694A}">
      <dgm:prSet/>
      <dgm:spPr/>
      <dgm:t>
        <a:bodyPr/>
        <a:lstStyle/>
        <a:p>
          <a:endParaRPr lang="en-US"/>
        </a:p>
      </dgm:t>
    </dgm:pt>
    <dgm:pt modelId="{B317D770-0D04-4145-B816-553D600534E5}" type="sibTrans" cxnId="{B269AC37-542A-46AA-BE44-2AB2B596694A}">
      <dgm:prSet/>
      <dgm:spPr/>
      <dgm:t>
        <a:bodyPr/>
        <a:lstStyle/>
        <a:p>
          <a:endParaRPr lang="en-US"/>
        </a:p>
      </dgm:t>
    </dgm:pt>
    <dgm:pt modelId="{86D62976-B2D9-4FD7-8125-6D007BCAB0DA}">
      <dgm:prSet phldrT="[Text]"/>
      <dgm:spPr/>
      <dgm:t>
        <a:bodyPr/>
        <a:lstStyle/>
        <a:p>
          <a:r>
            <a:rPr lang="es-419" dirty="0"/>
            <a:t>Gradient Boosting</a:t>
          </a:r>
          <a:endParaRPr lang="en-US" dirty="0"/>
        </a:p>
      </dgm:t>
    </dgm:pt>
    <dgm:pt modelId="{9AC24EFC-8FAA-4270-A7AA-AACC92FC1823}" type="parTrans" cxnId="{C65F3D3E-8303-4AD3-80A6-B2883546500D}">
      <dgm:prSet/>
      <dgm:spPr/>
      <dgm:t>
        <a:bodyPr/>
        <a:lstStyle/>
        <a:p>
          <a:endParaRPr lang="en-US"/>
        </a:p>
      </dgm:t>
    </dgm:pt>
    <dgm:pt modelId="{49514E02-D738-4F04-8A7E-04A5D1063B7D}" type="sibTrans" cxnId="{C65F3D3E-8303-4AD3-80A6-B2883546500D}">
      <dgm:prSet/>
      <dgm:spPr/>
      <dgm:t>
        <a:bodyPr/>
        <a:lstStyle/>
        <a:p>
          <a:endParaRPr lang="en-US"/>
        </a:p>
      </dgm:t>
    </dgm:pt>
    <dgm:pt modelId="{6F8759AA-39A5-41A8-AB49-D5A7AA01C8FF}">
      <dgm:prSet phldrT="[Text]"/>
      <dgm:spPr/>
      <dgm:t>
        <a:bodyPr/>
        <a:lstStyle/>
        <a:p>
          <a:r>
            <a:rPr lang="es-419" dirty="0"/>
            <a:t>Convolutional Neural Network</a:t>
          </a:r>
          <a:endParaRPr lang="en-US" dirty="0"/>
        </a:p>
      </dgm:t>
    </dgm:pt>
    <dgm:pt modelId="{8AD7F51B-2190-4E07-B05C-D02E5237C715}" type="parTrans" cxnId="{5CD340EA-2D73-4952-B939-56A78F87B486}">
      <dgm:prSet/>
      <dgm:spPr/>
      <dgm:t>
        <a:bodyPr/>
        <a:lstStyle/>
        <a:p>
          <a:endParaRPr lang="en-US"/>
        </a:p>
      </dgm:t>
    </dgm:pt>
    <dgm:pt modelId="{7274C75F-F107-4282-A6EF-3A107560554B}" type="sibTrans" cxnId="{5CD340EA-2D73-4952-B939-56A78F87B486}">
      <dgm:prSet/>
      <dgm:spPr/>
      <dgm:t>
        <a:bodyPr/>
        <a:lstStyle/>
        <a:p>
          <a:endParaRPr lang="en-US"/>
        </a:p>
      </dgm:t>
    </dgm:pt>
    <dgm:pt modelId="{153E3BBB-E88A-4D63-AC9C-C7DF068DF9B8}">
      <dgm:prSet phldrT="[Text]"/>
      <dgm:spPr/>
      <dgm:t>
        <a:bodyPr/>
        <a:lstStyle/>
        <a:p>
          <a:r>
            <a:rPr lang="es-419" dirty="0"/>
            <a:t>Recurrent Neural Network</a:t>
          </a:r>
          <a:endParaRPr lang="en-US" dirty="0"/>
        </a:p>
      </dgm:t>
    </dgm:pt>
    <dgm:pt modelId="{2E9E8D22-DF4A-4FCA-A664-ABD8D0BD0BB8}" type="parTrans" cxnId="{70803EFD-9666-4149-B076-D51AA6E47BC4}">
      <dgm:prSet/>
      <dgm:spPr/>
      <dgm:t>
        <a:bodyPr/>
        <a:lstStyle/>
        <a:p>
          <a:endParaRPr lang="en-US"/>
        </a:p>
      </dgm:t>
    </dgm:pt>
    <dgm:pt modelId="{AAFE7610-5A6F-44E6-9EFC-5839C6740535}" type="sibTrans" cxnId="{70803EFD-9666-4149-B076-D51AA6E47BC4}">
      <dgm:prSet/>
      <dgm:spPr/>
      <dgm:t>
        <a:bodyPr/>
        <a:lstStyle/>
        <a:p>
          <a:endParaRPr lang="en-US"/>
        </a:p>
      </dgm:t>
    </dgm:pt>
    <dgm:pt modelId="{DBCA0D4D-15EE-48AA-9D96-6C902E620096}" type="pres">
      <dgm:prSet presAssocID="{CE70CFAE-A5EC-4261-84D1-820CE09269D5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0ABC07E1-89B9-4230-9899-941610B3ECE5}" type="pres">
      <dgm:prSet presAssocID="{EB7BB355-8F7D-4D1D-B467-3A37CD393000}" presName="Parent" presStyleLbl="node1" presStyleIdx="0" presStyleCnt="2">
        <dgm:presLayoutVars>
          <dgm:chMax val="4"/>
          <dgm:chPref val="3"/>
        </dgm:presLayoutVars>
      </dgm:prSet>
      <dgm:spPr/>
    </dgm:pt>
    <dgm:pt modelId="{65565146-7C2F-416A-B748-8CE5B268BEDE}" type="pres">
      <dgm:prSet presAssocID="{86D62976-B2D9-4FD7-8125-6D007BCAB0DA}" presName="Accent" presStyleLbl="node1" presStyleIdx="1" presStyleCnt="2"/>
      <dgm:spPr/>
    </dgm:pt>
    <dgm:pt modelId="{C9C86CF2-CF42-436E-BF5C-8EEBC61A70A2}" type="pres">
      <dgm:prSet presAssocID="{86D62976-B2D9-4FD7-8125-6D007BCAB0DA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241567D0-43A0-4DDA-99D8-06BC876823E9}" type="pres">
      <dgm:prSet presAssocID="{86D62976-B2D9-4FD7-8125-6D007BCAB0DA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2019DB8-AFB2-49B0-B898-994668821F8B}" type="pres">
      <dgm:prSet presAssocID="{6F8759AA-39A5-41A8-AB49-D5A7AA01C8FF}" presName="Image2" presStyleCnt="0"/>
      <dgm:spPr/>
    </dgm:pt>
    <dgm:pt modelId="{54BB5498-6C80-45B9-905A-502E6E18831F}" type="pres">
      <dgm:prSet presAssocID="{6F8759AA-39A5-41A8-AB49-D5A7AA01C8F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95968E54-A609-4360-9ED9-26C6887EA771}" type="pres">
      <dgm:prSet presAssocID="{6F8759AA-39A5-41A8-AB49-D5A7AA01C8FF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1464B0E-BE1E-4EC9-A7D3-DC4E555BC0EA}" type="pres">
      <dgm:prSet presAssocID="{153E3BBB-E88A-4D63-AC9C-C7DF068DF9B8}" presName="Image3" presStyleCnt="0"/>
      <dgm:spPr/>
    </dgm:pt>
    <dgm:pt modelId="{0A122834-40BE-4B85-AFD9-A90BE1212D5B}" type="pres">
      <dgm:prSet presAssocID="{153E3BBB-E88A-4D63-AC9C-C7DF068DF9B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000" r="-101000"/>
          </a:stretch>
        </a:blipFill>
      </dgm:spPr>
    </dgm:pt>
    <dgm:pt modelId="{B2FBBF7F-BC83-40FB-BCEF-EC153DE2F6D0}" type="pres">
      <dgm:prSet presAssocID="{153E3BBB-E88A-4D63-AC9C-C7DF068DF9B8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269AC37-542A-46AA-BE44-2AB2B596694A}" srcId="{CE70CFAE-A5EC-4261-84D1-820CE09269D5}" destId="{EB7BB355-8F7D-4D1D-B467-3A37CD393000}" srcOrd="0" destOrd="0" parTransId="{E93ADEEA-BA41-4357-AD38-C511A2A5DA02}" sibTransId="{B317D770-0D04-4145-B816-553D600534E5}"/>
    <dgm:cxn modelId="{C65F3D3E-8303-4AD3-80A6-B2883546500D}" srcId="{EB7BB355-8F7D-4D1D-B467-3A37CD393000}" destId="{86D62976-B2D9-4FD7-8125-6D007BCAB0DA}" srcOrd="0" destOrd="0" parTransId="{9AC24EFC-8FAA-4270-A7AA-AACC92FC1823}" sibTransId="{49514E02-D738-4F04-8A7E-04A5D1063B7D}"/>
    <dgm:cxn modelId="{A8038540-D778-4144-99B2-521F30DB0ABD}" type="presOf" srcId="{EB7BB355-8F7D-4D1D-B467-3A37CD393000}" destId="{0ABC07E1-89B9-4230-9899-941610B3ECE5}" srcOrd="0" destOrd="0" presId="urn:microsoft.com/office/officeart/2011/layout/RadialPictureList"/>
    <dgm:cxn modelId="{E698236C-843F-4019-B516-0BF25884EA18}" type="presOf" srcId="{153E3BBB-E88A-4D63-AC9C-C7DF068DF9B8}" destId="{B2FBBF7F-BC83-40FB-BCEF-EC153DE2F6D0}" srcOrd="0" destOrd="0" presId="urn:microsoft.com/office/officeart/2011/layout/RadialPictureList"/>
    <dgm:cxn modelId="{E05664C1-15A0-4D21-AF82-0311DF381949}" type="presOf" srcId="{6F8759AA-39A5-41A8-AB49-D5A7AA01C8FF}" destId="{95968E54-A609-4360-9ED9-26C6887EA771}" srcOrd="0" destOrd="0" presId="urn:microsoft.com/office/officeart/2011/layout/RadialPictureList"/>
    <dgm:cxn modelId="{4DDCBEC4-83B5-45D6-A31C-BB605644A22F}" type="presOf" srcId="{CE70CFAE-A5EC-4261-84D1-820CE09269D5}" destId="{DBCA0D4D-15EE-48AA-9D96-6C902E620096}" srcOrd="0" destOrd="0" presId="urn:microsoft.com/office/officeart/2011/layout/RadialPictureList"/>
    <dgm:cxn modelId="{D58B63D5-52B5-4700-AB71-B1A626DBDD77}" type="presOf" srcId="{86D62976-B2D9-4FD7-8125-6D007BCAB0DA}" destId="{241567D0-43A0-4DDA-99D8-06BC876823E9}" srcOrd="0" destOrd="0" presId="urn:microsoft.com/office/officeart/2011/layout/RadialPictureList"/>
    <dgm:cxn modelId="{5CD340EA-2D73-4952-B939-56A78F87B486}" srcId="{EB7BB355-8F7D-4D1D-B467-3A37CD393000}" destId="{6F8759AA-39A5-41A8-AB49-D5A7AA01C8FF}" srcOrd="1" destOrd="0" parTransId="{8AD7F51B-2190-4E07-B05C-D02E5237C715}" sibTransId="{7274C75F-F107-4282-A6EF-3A107560554B}"/>
    <dgm:cxn modelId="{70803EFD-9666-4149-B076-D51AA6E47BC4}" srcId="{EB7BB355-8F7D-4D1D-B467-3A37CD393000}" destId="{153E3BBB-E88A-4D63-AC9C-C7DF068DF9B8}" srcOrd="2" destOrd="0" parTransId="{2E9E8D22-DF4A-4FCA-A664-ABD8D0BD0BB8}" sibTransId="{AAFE7610-5A6F-44E6-9EFC-5839C6740535}"/>
    <dgm:cxn modelId="{CF7D63B9-0766-4D69-97B9-20A639C1ADF4}" type="presParOf" srcId="{DBCA0D4D-15EE-48AA-9D96-6C902E620096}" destId="{0ABC07E1-89B9-4230-9899-941610B3ECE5}" srcOrd="0" destOrd="0" presId="urn:microsoft.com/office/officeart/2011/layout/RadialPictureList"/>
    <dgm:cxn modelId="{260C905A-EDB4-4255-8197-905BFDF35239}" type="presParOf" srcId="{DBCA0D4D-15EE-48AA-9D96-6C902E620096}" destId="{65565146-7C2F-416A-B748-8CE5B268BEDE}" srcOrd="1" destOrd="0" presId="urn:microsoft.com/office/officeart/2011/layout/RadialPictureList"/>
    <dgm:cxn modelId="{653C148B-0977-461A-BCC9-8237FAD039E9}" type="presParOf" srcId="{DBCA0D4D-15EE-48AA-9D96-6C902E620096}" destId="{C9C86CF2-CF42-436E-BF5C-8EEBC61A70A2}" srcOrd="2" destOrd="0" presId="urn:microsoft.com/office/officeart/2011/layout/RadialPictureList"/>
    <dgm:cxn modelId="{E1182B47-EFA6-446C-ADA7-B71B964CAEA6}" type="presParOf" srcId="{DBCA0D4D-15EE-48AA-9D96-6C902E620096}" destId="{241567D0-43A0-4DDA-99D8-06BC876823E9}" srcOrd="3" destOrd="0" presId="urn:microsoft.com/office/officeart/2011/layout/RadialPictureList"/>
    <dgm:cxn modelId="{8E84E0E9-940E-4CDC-AD38-2D379C2C3368}" type="presParOf" srcId="{DBCA0D4D-15EE-48AA-9D96-6C902E620096}" destId="{12019DB8-AFB2-49B0-B898-994668821F8B}" srcOrd="4" destOrd="0" presId="urn:microsoft.com/office/officeart/2011/layout/RadialPictureList"/>
    <dgm:cxn modelId="{3D291890-F1DF-4D15-AAE1-BEB4BA80ED9D}" type="presParOf" srcId="{12019DB8-AFB2-49B0-B898-994668821F8B}" destId="{54BB5498-6C80-45B9-905A-502E6E18831F}" srcOrd="0" destOrd="0" presId="urn:microsoft.com/office/officeart/2011/layout/RadialPictureList"/>
    <dgm:cxn modelId="{FC23114E-CBC8-4EBF-B5CC-0684B3FF8F20}" type="presParOf" srcId="{DBCA0D4D-15EE-48AA-9D96-6C902E620096}" destId="{95968E54-A609-4360-9ED9-26C6887EA771}" srcOrd="5" destOrd="0" presId="urn:microsoft.com/office/officeart/2011/layout/RadialPictureList"/>
    <dgm:cxn modelId="{B6CDB5B1-7F75-4D05-AD32-AE6A14200789}" type="presParOf" srcId="{DBCA0D4D-15EE-48AA-9D96-6C902E620096}" destId="{61464B0E-BE1E-4EC9-A7D3-DC4E555BC0EA}" srcOrd="6" destOrd="0" presId="urn:microsoft.com/office/officeart/2011/layout/RadialPictureList"/>
    <dgm:cxn modelId="{3959F7CF-826C-47BF-A7DF-8C67C39C44CB}" type="presParOf" srcId="{61464B0E-BE1E-4EC9-A7D3-DC4E555BC0EA}" destId="{0A122834-40BE-4B85-AFD9-A90BE1212D5B}" srcOrd="0" destOrd="0" presId="urn:microsoft.com/office/officeart/2011/layout/RadialPictureList"/>
    <dgm:cxn modelId="{6E5D6382-6988-421C-A91E-440060F3DCCD}" type="presParOf" srcId="{DBCA0D4D-15EE-48AA-9D96-6C902E620096}" destId="{B2FBBF7F-BC83-40FB-BCEF-EC153DE2F6D0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70CFAE-A5EC-4261-84D1-820CE09269D5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B7BB355-8F7D-4D1D-B467-3A37CD393000}">
      <dgm:prSet phldrT="[Text]"/>
      <dgm:spPr/>
      <dgm:t>
        <a:bodyPr/>
        <a:lstStyle/>
        <a:p>
          <a:r>
            <a:rPr lang="es-419" b="1" dirty="0"/>
            <a:t>Text</a:t>
          </a:r>
          <a:endParaRPr lang="en-US" b="1" dirty="0"/>
        </a:p>
      </dgm:t>
    </dgm:pt>
    <dgm:pt modelId="{E93ADEEA-BA41-4357-AD38-C511A2A5DA02}" type="parTrans" cxnId="{B269AC37-542A-46AA-BE44-2AB2B596694A}">
      <dgm:prSet/>
      <dgm:spPr/>
      <dgm:t>
        <a:bodyPr/>
        <a:lstStyle/>
        <a:p>
          <a:endParaRPr lang="en-US"/>
        </a:p>
      </dgm:t>
    </dgm:pt>
    <dgm:pt modelId="{B317D770-0D04-4145-B816-553D600534E5}" type="sibTrans" cxnId="{B269AC37-542A-46AA-BE44-2AB2B596694A}">
      <dgm:prSet/>
      <dgm:spPr/>
      <dgm:t>
        <a:bodyPr/>
        <a:lstStyle/>
        <a:p>
          <a:endParaRPr lang="en-US"/>
        </a:p>
      </dgm:t>
    </dgm:pt>
    <dgm:pt modelId="{86D62976-B2D9-4FD7-8125-6D007BCAB0DA}">
      <dgm:prSet phldrT="[Text]"/>
      <dgm:spPr/>
      <dgm:t>
        <a:bodyPr/>
        <a:lstStyle/>
        <a:p>
          <a:r>
            <a:rPr lang="es-419" dirty="0"/>
            <a:t>Random Forest Classifier</a:t>
          </a:r>
        </a:p>
        <a:p>
          <a:endParaRPr lang="en-US" dirty="0"/>
        </a:p>
      </dgm:t>
    </dgm:pt>
    <dgm:pt modelId="{9AC24EFC-8FAA-4270-A7AA-AACC92FC1823}" type="parTrans" cxnId="{C65F3D3E-8303-4AD3-80A6-B2883546500D}">
      <dgm:prSet/>
      <dgm:spPr/>
      <dgm:t>
        <a:bodyPr/>
        <a:lstStyle/>
        <a:p>
          <a:endParaRPr lang="en-US"/>
        </a:p>
      </dgm:t>
    </dgm:pt>
    <dgm:pt modelId="{49514E02-D738-4F04-8A7E-04A5D1063B7D}" type="sibTrans" cxnId="{C65F3D3E-8303-4AD3-80A6-B2883546500D}">
      <dgm:prSet/>
      <dgm:spPr/>
      <dgm:t>
        <a:bodyPr/>
        <a:lstStyle/>
        <a:p>
          <a:endParaRPr lang="en-US"/>
        </a:p>
      </dgm:t>
    </dgm:pt>
    <dgm:pt modelId="{6F8759AA-39A5-41A8-AB49-D5A7AA01C8FF}">
      <dgm:prSet phldrT="[Text]"/>
      <dgm:spPr/>
      <dgm:t>
        <a:bodyPr/>
        <a:lstStyle/>
        <a:p>
          <a:r>
            <a:rPr lang="es-419" dirty="0"/>
            <a:t>Convolutional Neural Network</a:t>
          </a:r>
          <a:endParaRPr lang="en-US" dirty="0"/>
        </a:p>
      </dgm:t>
    </dgm:pt>
    <dgm:pt modelId="{8AD7F51B-2190-4E07-B05C-D02E5237C715}" type="parTrans" cxnId="{5CD340EA-2D73-4952-B939-56A78F87B486}">
      <dgm:prSet/>
      <dgm:spPr/>
      <dgm:t>
        <a:bodyPr/>
        <a:lstStyle/>
        <a:p>
          <a:endParaRPr lang="en-US"/>
        </a:p>
      </dgm:t>
    </dgm:pt>
    <dgm:pt modelId="{7274C75F-F107-4282-A6EF-3A107560554B}" type="sibTrans" cxnId="{5CD340EA-2D73-4952-B939-56A78F87B486}">
      <dgm:prSet/>
      <dgm:spPr/>
      <dgm:t>
        <a:bodyPr/>
        <a:lstStyle/>
        <a:p>
          <a:endParaRPr lang="en-US"/>
        </a:p>
      </dgm:t>
    </dgm:pt>
    <dgm:pt modelId="{153E3BBB-E88A-4D63-AC9C-C7DF068DF9B8}">
      <dgm:prSet phldrT="[Text]"/>
      <dgm:spPr/>
      <dgm:t>
        <a:bodyPr/>
        <a:lstStyle/>
        <a:p>
          <a:r>
            <a:rPr lang="es-419" dirty="0"/>
            <a:t>Transfer Learning</a:t>
          </a:r>
          <a:endParaRPr lang="en-US" dirty="0"/>
        </a:p>
      </dgm:t>
    </dgm:pt>
    <dgm:pt modelId="{2E9E8D22-DF4A-4FCA-A664-ABD8D0BD0BB8}" type="parTrans" cxnId="{70803EFD-9666-4149-B076-D51AA6E47BC4}">
      <dgm:prSet/>
      <dgm:spPr/>
      <dgm:t>
        <a:bodyPr/>
        <a:lstStyle/>
        <a:p>
          <a:endParaRPr lang="en-US"/>
        </a:p>
      </dgm:t>
    </dgm:pt>
    <dgm:pt modelId="{AAFE7610-5A6F-44E6-9EFC-5839C6740535}" type="sibTrans" cxnId="{70803EFD-9666-4149-B076-D51AA6E47BC4}">
      <dgm:prSet/>
      <dgm:spPr/>
      <dgm:t>
        <a:bodyPr/>
        <a:lstStyle/>
        <a:p>
          <a:endParaRPr lang="en-US"/>
        </a:p>
      </dgm:t>
    </dgm:pt>
    <dgm:pt modelId="{DBCA0D4D-15EE-48AA-9D96-6C902E620096}" type="pres">
      <dgm:prSet presAssocID="{CE70CFAE-A5EC-4261-84D1-820CE09269D5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0ABC07E1-89B9-4230-9899-941610B3ECE5}" type="pres">
      <dgm:prSet presAssocID="{EB7BB355-8F7D-4D1D-B467-3A37CD393000}" presName="Parent" presStyleLbl="node1" presStyleIdx="0" presStyleCnt="2">
        <dgm:presLayoutVars>
          <dgm:chMax val="4"/>
          <dgm:chPref val="3"/>
        </dgm:presLayoutVars>
      </dgm:prSet>
      <dgm:spPr/>
    </dgm:pt>
    <dgm:pt modelId="{65565146-7C2F-416A-B748-8CE5B268BEDE}" type="pres">
      <dgm:prSet presAssocID="{86D62976-B2D9-4FD7-8125-6D007BCAB0DA}" presName="Accent" presStyleLbl="node1" presStyleIdx="1" presStyleCnt="2"/>
      <dgm:spPr/>
    </dgm:pt>
    <dgm:pt modelId="{C9C86CF2-CF42-436E-BF5C-8EEBC61A70A2}" type="pres">
      <dgm:prSet presAssocID="{86D62976-B2D9-4FD7-8125-6D007BCAB0DA}" presName="Image1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42000" r="-42000"/>
          </a:stretch>
        </a:blipFill>
      </dgm:spPr>
    </dgm:pt>
    <dgm:pt modelId="{241567D0-43A0-4DDA-99D8-06BC876823E9}" type="pres">
      <dgm:prSet presAssocID="{86D62976-B2D9-4FD7-8125-6D007BCAB0DA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2019DB8-AFB2-49B0-B898-994668821F8B}" type="pres">
      <dgm:prSet presAssocID="{6F8759AA-39A5-41A8-AB49-D5A7AA01C8FF}" presName="Image2" presStyleCnt="0"/>
      <dgm:spPr/>
    </dgm:pt>
    <dgm:pt modelId="{54BB5498-6C80-45B9-905A-502E6E18831F}" type="pres">
      <dgm:prSet presAssocID="{6F8759AA-39A5-41A8-AB49-D5A7AA01C8F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95968E54-A609-4360-9ED9-26C6887EA771}" type="pres">
      <dgm:prSet presAssocID="{6F8759AA-39A5-41A8-AB49-D5A7AA01C8FF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1464B0E-BE1E-4EC9-A7D3-DC4E555BC0EA}" type="pres">
      <dgm:prSet presAssocID="{153E3BBB-E88A-4D63-AC9C-C7DF068DF9B8}" presName="Image3" presStyleCnt="0"/>
      <dgm:spPr/>
    </dgm:pt>
    <dgm:pt modelId="{0A122834-40BE-4B85-AFD9-A90BE1212D5B}" type="pres">
      <dgm:prSet presAssocID="{153E3BBB-E88A-4D63-AC9C-C7DF068DF9B8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B2FBBF7F-BC83-40FB-BCEF-EC153DE2F6D0}" type="pres">
      <dgm:prSet presAssocID="{153E3BBB-E88A-4D63-AC9C-C7DF068DF9B8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269AC37-542A-46AA-BE44-2AB2B596694A}" srcId="{CE70CFAE-A5EC-4261-84D1-820CE09269D5}" destId="{EB7BB355-8F7D-4D1D-B467-3A37CD393000}" srcOrd="0" destOrd="0" parTransId="{E93ADEEA-BA41-4357-AD38-C511A2A5DA02}" sibTransId="{B317D770-0D04-4145-B816-553D600534E5}"/>
    <dgm:cxn modelId="{C65F3D3E-8303-4AD3-80A6-B2883546500D}" srcId="{EB7BB355-8F7D-4D1D-B467-3A37CD393000}" destId="{86D62976-B2D9-4FD7-8125-6D007BCAB0DA}" srcOrd="0" destOrd="0" parTransId="{9AC24EFC-8FAA-4270-A7AA-AACC92FC1823}" sibTransId="{49514E02-D738-4F04-8A7E-04A5D1063B7D}"/>
    <dgm:cxn modelId="{A8038540-D778-4144-99B2-521F30DB0ABD}" type="presOf" srcId="{EB7BB355-8F7D-4D1D-B467-3A37CD393000}" destId="{0ABC07E1-89B9-4230-9899-941610B3ECE5}" srcOrd="0" destOrd="0" presId="urn:microsoft.com/office/officeart/2011/layout/RadialPictureList"/>
    <dgm:cxn modelId="{E698236C-843F-4019-B516-0BF25884EA18}" type="presOf" srcId="{153E3BBB-E88A-4D63-AC9C-C7DF068DF9B8}" destId="{B2FBBF7F-BC83-40FB-BCEF-EC153DE2F6D0}" srcOrd="0" destOrd="0" presId="urn:microsoft.com/office/officeart/2011/layout/RadialPictureList"/>
    <dgm:cxn modelId="{E05664C1-15A0-4D21-AF82-0311DF381949}" type="presOf" srcId="{6F8759AA-39A5-41A8-AB49-D5A7AA01C8FF}" destId="{95968E54-A609-4360-9ED9-26C6887EA771}" srcOrd="0" destOrd="0" presId="urn:microsoft.com/office/officeart/2011/layout/RadialPictureList"/>
    <dgm:cxn modelId="{4DDCBEC4-83B5-45D6-A31C-BB605644A22F}" type="presOf" srcId="{CE70CFAE-A5EC-4261-84D1-820CE09269D5}" destId="{DBCA0D4D-15EE-48AA-9D96-6C902E620096}" srcOrd="0" destOrd="0" presId="urn:microsoft.com/office/officeart/2011/layout/RadialPictureList"/>
    <dgm:cxn modelId="{D58B63D5-52B5-4700-AB71-B1A626DBDD77}" type="presOf" srcId="{86D62976-B2D9-4FD7-8125-6D007BCAB0DA}" destId="{241567D0-43A0-4DDA-99D8-06BC876823E9}" srcOrd="0" destOrd="0" presId="urn:microsoft.com/office/officeart/2011/layout/RadialPictureList"/>
    <dgm:cxn modelId="{5CD340EA-2D73-4952-B939-56A78F87B486}" srcId="{EB7BB355-8F7D-4D1D-B467-3A37CD393000}" destId="{6F8759AA-39A5-41A8-AB49-D5A7AA01C8FF}" srcOrd="1" destOrd="0" parTransId="{8AD7F51B-2190-4E07-B05C-D02E5237C715}" sibTransId="{7274C75F-F107-4282-A6EF-3A107560554B}"/>
    <dgm:cxn modelId="{70803EFD-9666-4149-B076-D51AA6E47BC4}" srcId="{EB7BB355-8F7D-4D1D-B467-3A37CD393000}" destId="{153E3BBB-E88A-4D63-AC9C-C7DF068DF9B8}" srcOrd="2" destOrd="0" parTransId="{2E9E8D22-DF4A-4FCA-A664-ABD8D0BD0BB8}" sibTransId="{AAFE7610-5A6F-44E6-9EFC-5839C6740535}"/>
    <dgm:cxn modelId="{CF7D63B9-0766-4D69-97B9-20A639C1ADF4}" type="presParOf" srcId="{DBCA0D4D-15EE-48AA-9D96-6C902E620096}" destId="{0ABC07E1-89B9-4230-9899-941610B3ECE5}" srcOrd="0" destOrd="0" presId="urn:microsoft.com/office/officeart/2011/layout/RadialPictureList"/>
    <dgm:cxn modelId="{260C905A-EDB4-4255-8197-905BFDF35239}" type="presParOf" srcId="{DBCA0D4D-15EE-48AA-9D96-6C902E620096}" destId="{65565146-7C2F-416A-B748-8CE5B268BEDE}" srcOrd="1" destOrd="0" presId="urn:microsoft.com/office/officeart/2011/layout/RadialPictureList"/>
    <dgm:cxn modelId="{653C148B-0977-461A-BCC9-8237FAD039E9}" type="presParOf" srcId="{DBCA0D4D-15EE-48AA-9D96-6C902E620096}" destId="{C9C86CF2-CF42-436E-BF5C-8EEBC61A70A2}" srcOrd="2" destOrd="0" presId="urn:microsoft.com/office/officeart/2011/layout/RadialPictureList"/>
    <dgm:cxn modelId="{E1182B47-EFA6-446C-ADA7-B71B964CAEA6}" type="presParOf" srcId="{DBCA0D4D-15EE-48AA-9D96-6C902E620096}" destId="{241567D0-43A0-4DDA-99D8-06BC876823E9}" srcOrd="3" destOrd="0" presId="urn:microsoft.com/office/officeart/2011/layout/RadialPictureList"/>
    <dgm:cxn modelId="{8E84E0E9-940E-4CDC-AD38-2D379C2C3368}" type="presParOf" srcId="{DBCA0D4D-15EE-48AA-9D96-6C902E620096}" destId="{12019DB8-AFB2-49B0-B898-994668821F8B}" srcOrd="4" destOrd="0" presId="urn:microsoft.com/office/officeart/2011/layout/RadialPictureList"/>
    <dgm:cxn modelId="{3D291890-F1DF-4D15-AAE1-BEB4BA80ED9D}" type="presParOf" srcId="{12019DB8-AFB2-49B0-B898-994668821F8B}" destId="{54BB5498-6C80-45B9-905A-502E6E18831F}" srcOrd="0" destOrd="0" presId="urn:microsoft.com/office/officeart/2011/layout/RadialPictureList"/>
    <dgm:cxn modelId="{FC23114E-CBC8-4EBF-B5CC-0684B3FF8F20}" type="presParOf" srcId="{DBCA0D4D-15EE-48AA-9D96-6C902E620096}" destId="{95968E54-A609-4360-9ED9-26C6887EA771}" srcOrd="5" destOrd="0" presId="urn:microsoft.com/office/officeart/2011/layout/RadialPictureList"/>
    <dgm:cxn modelId="{B6CDB5B1-7F75-4D05-AD32-AE6A14200789}" type="presParOf" srcId="{DBCA0D4D-15EE-48AA-9D96-6C902E620096}" destId="{61464B0E-BE1E-4EC9-A7D3-DC4E555BC0EA}" srcOrd="6" destOrd="0" presId="urn:microsoft.com/office/officeart/2011/layout/RadialPictureList"/>
    <dgm:cxn modelId="{3959F7CF-826C-47BF-A7DF-8C67C39C44CB}" type="presParOf" srcId="{61464B0E-BE1E-4EC9-A7D3-DC4E555BC0EA}" destId="{0A122834-40BE-4B85-AFD9-A90BE1212D5B}" srcOrd="0" destOrd="0" presId="urn:microsoft.com/office/officeart/2011/layout/RadialPictureList"/>
    <dgm:cxn modelId="{6E5D6382-6988-421C-A91E-440060F3DCCD}" type="presParOf" srcId="{DBCA0D4D-15EE-48AA-9D96-6C902E620096}" destId="{B2FBBF7F-BC83-40FB-BCEF-EC153DE2F6D0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6EBA3-74E3-4879-BE3E-686032B156BE}">
      <dsp:nvSpPr>
        <dsp:cNvPr id="0" name=""/>
        <dsp:cNvSpPr/>
      </dsp:nvSpPr>
      <dsp:spPr>
        <a:xfrm>
          <a:off x="1916926" y="1472979"/>
          <a:ext cx="1800307" cy="1800307"/>
        </a:xfrm>
        <a:prstGeom prst="gear9">
          <a:avLst/>
        </a:prstGeom>
        <a:solidFill>
          <a:srgbClr val="FFC000">
            <a:alpha val="90000"/>
          </a:srgb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900" b="1" kern="1200" dirty="0"/>
            <a:t>Machine Learning</a:t>
          </a:r>
          <a:endParaRPr lang="en-US" sz="1900" b="1" kern="1200" dirty="0"/>
        </a:p>
      </dsp:txBody>
      <dsp:txXfrm>
        <a:off x="2278868" y="1894692"/>
        <a:ext cx="1076423" cy="925395"/>
      </dsp:txXfrm>
    </dsp:sp>
    <dsp:sp modelId="{F2899572-3BBF-4E99-B60A-375BE0415B29}">
      <dsp:nvSpPr>
        <dsp:cNvPr id="0" name=""/>
        <dsp:cNvSpPr/>
      </dsp:nvSpPr>
      <dsp:spPr>
        <a:xfrm>
          <a:off x="869474" y="1047451"/>
          <a:ext cx="1309314" cy="1309314"/>
        </a:xfrm>
        <a:prstGeom prst="gear6">
          <a:avLst/>
        </a:prstGeom>
        <a:solidFill>
          <a:schemeClr val="accent6">
            <a:lumMod val="75000"/>
            <a:alpha val="7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900" b="1" kern="1200" dirty="0"/>
            <a:t>R.F.</a:t>
          </a:r>
          <a:endParaRPr lang="en-US" sz="1900" b="1" kern="1200" dirty="0"/>
        </a:p>
      </dsp:txBody>
      <dsp:txXfrm>
        <a:off x="1199098" y="1379067"/>
        <a:ext cx="650066" cy="646082"/>
      </dsp:txXfrm>
    </dsp:sp>
    <dsp:sp modelId="{EFBB46DA-A354-457D-96DB-1BEC0DA07183}">
      <dsp:nvSpPr>
        <dsp:cNvPr id="0" name=""/>
        <dsp:cNvSpPr/>
      </dsp:nvSpPr>
      <dsp:spPr>
        <a:xfrm rot="20700000">
          <a:off x="1602824" y="144158"/>
          <a:ext cx="1282861" cy="1282861"/>
        </a:xfrm>
        <a:prstGeom prst="gear6">
          <a:avLst/>
        </a:prstGeom>
        <a:solidFill>
          <a:schemeClr val="accent1">
            <a:lumMod val="60000"/>
            <a:lumOff val="40000"/>
            <a:alpha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900" b="1" kern="1200" dirty="0"/>
            <a:t>CNN</a:t>
          </a:r>
          <a:endParaRPr lang="en-US" sz="1900" b="1" kern="1200" dirty="0"/>
        </a:p>
      </dsp:txBody>
      <dsp:txXfrm rot="-20700000">
        <a:off x="1884193" y="425527"/>
        <a:ext cx="720123" cy="720123"/>
      </dsp:txXfrm>
    </dsp:sp>
    <dsp:sp modelId="{9FE64965-E7B5-443C-BA8C-5C446C5723A5}">
      <dsp:nvSpPr>
        <dsp:cNvPr id="0" name=""/>
        <dsp:cNvSpPr/>
      </dsp:nvSpPr>
      <dsp:spPr>
        <a:xfrm>
          <a:off x="1768649" y="1206870"/>
          <a:ext cx="2304394" cy="2304394"/>
        </a:xfrm>
        <a:prstGeom prst="circularArrow">
          <a:avLst>
            <a:gd name="adj1" fmla="val 4688"/>
            <a:gd name="adj2" fmla="val 299029"/>
            <a:gd name="adj3" fmla="val 2489353"/>
            <a:gd name="adj4" fmla="val 15920294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4D394-C6F2-4DD9-A54A-B4FDBB7F3C8B}">
      <dsp:nvSpPr>
        <dsp:cNvPr id="0" name=""/>
        <dsp:cNvSpPr/>
      </dsp:nvSpPr>
      <dsp:spPr>
        <a:xfrm>
          <a:off x="637597" y="761702"/>
          <a:ext cx="1674286" cy="16742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189935"/>
            <a:satOff val="-7587"/>
            <a:lumOff val="1759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0C9C4-74DD-4348-98C7-2DA745BEC9B6}">
      <dsp:nvSpPr>
        <dsp:cNvPr id="0" name=""/>
        <dsp:cNvSpPr/>
      </dsp:nvSpPr>
      <dsp:spPr>
        <a:xfrm>
          <a:off x="1306085" y="-132884"/>
          <a:ext cx="1805217" cy="18052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260AF-446C-448F-9922-2A9F9A5A6E6C}">
      <dsp:nvSpPr>
        <dsp:cNvPr id="0" name=""/>
        <dsp:cNvSpPr/>
      </dsp:nvSpPr>
      <dsp:spPr>
        <a:xfrm>
          <a:off x="1370275" y="323"/>
          <a:ext cx="2055413" cy="1260533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500" b="1" kern="1200" dirty="0"/>
            <a:t>[0,2,5..]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500" b="1" kern="1200" dirty="0"/>
            <a:t>[6,0,0..]</a:t>
          </a:r>
          <a:endParaRPr lang="en-US" sz="1500" b="1" kern="1200" dirty="0"/>
        </a:p>
      </dsp:txBody>
      <dsp:txXfrm>
        <a:off x="1370275" y="157890"/>
        <a:ext cx="1582713" cy="945399"/>
      </dsp:txXfrm>
    </dsp:sp>
    <dsp:sp modelId="{7DA19D42-B0D8-4FCB-B899-87571F33FD87}">
      <dsp:nvSpPr>
        <dsp:cNvPr id="0" name=""/>
        <dsp:cNvSpPr/>
      </dsp:nvSpPr>
      <dsp:spPr>
        <a:xfrm>
          <a:off x="0" y="0"/>
          <a:ext cx="1370275" cy="1260533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INPUT</a:t>
          </a:r>
          <a:endParaRPr lang="en-US" sz="2900" kern="1200" dirty="0"/>
        </a:p>
      </dsp:txBody>
      <dsp:txXfrm>
        <a:off x="61534" y="61534"/>
        <a:ext cx="1247207" cy="1137465"/>
      </dsp:txXfrm>
    </dsp:sp>
    <dsp:sp modelId="{143F28DC-D6D9-49FF-B252-52E5E623171B}">
      <dsp:nvSpPr>
        <dsp:cNvPr id="0" name=""/>
        <dsp:cNvSpPr/>
      </dsp:nvSpPr>
      <dsp:spPr>
        <a:xfrm>
          <a:off x="1370275" y="1386909"/>
          <a:ext cx="2055413" cy="1260533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500" b="1" kern="1200" dirty="0"/>
            <a:t>[..3,0,23…]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500" b="1" kern="1200" dirty="0"/>
            <a:t>[88,2,0,3..]</a:t>
          </a:r>
          <a:endParaRPr lang="en-US" sz="1500" b="1" kern="1200" dirty="0"/>
        </a:p>
      </dsp:txBody>
      <dsp:txXfrm>
        <a:off x="1370275" y="1544476"/>
        <a:ext cx="1582713" cy="945399"/>
      </dsp:txXfrm>
    </dsp:sp>
    <dsp:sp modelId="{9B59F241-916E-4AB6-B3DA-5DD10EB91C25}">
      <dsp:nvSpPr>
        <dsp:cNvPr id="0" name=""/>
        <dsp:cNvSpPr/>
      </dsp:nvSpPr>
      <dsp:spPr>
        <a:xfrm>
          <a:off x="0" y="1386909"/>
          <a:ext cx="1370275" cy="1260533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INPUT</a:t>
          </a:r>
          <a:endParaRPr lang="en-US" sz="2900" kern="1200" dirty="0"/>
        </a:p>
      </dsp:txBody>
      <dsp:txXfrm>
        <a:off x="61534" y="1448443"/>
        <a:ext cx="1247207" cy="1137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260AF-446C-448F-9922-2A9F9A5A6E6C}">
      <dsp:nvSpPr>
        <dsp:cNvPr id="0" name=""/>
        <dsp:cNvSpPr/>
      </dsp:nvSpPr>
      <dsp:spPr>
        <a:xfrm>
          <a:off x="1386176" y="311"/>
          <a:ext cx="2079264" cy="1216369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200" b="1" kern="1200" dirty="0"/>
            <a:t>Images</a:t>
          </a:r>
          <a:endParaRPr lang="en-US" sz="2200" b="1" kern="1200" dirty="0"/>
        </a:p>
      </dsp:txBody>
      <dsp:txXfrm>
        <a:off x="1386176" y="152357"/>
        <a:ext cx="1623126" cy="912277"/>
      </dsp:txXfrm>
    </dsp:sp>
    <dsp:sp modelId="{7DA19D42-B0D8-4FCB-B899-87571F33FD87}">
      <dsp:nvSpPr>
        <dsp:cNvPr id="0" name=""/>
        <dsp:cNvSpPr/>
      </dsp:nvSpPr>
      <dsp:spPr>
        <a:xfrm>
          <a:off x="0" y="311"/>
          <a:ext cx="1386176" cy="1216369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400" b="1" kern="1200" dirty="0"/>
            <a:t>PREDICTIONS</a:t>
          </a:r>
          <a:endParaRPr lang="en-US" sz="1400" b="1" kern="1200" dirty="0"/>
        </a:p>
      </dsp:txBody>
      <dsp:txXfrm>
        <a:off x="59378" y="59689"/>
        <a:ext cx="1267420" cy="1097613"/>
      </dsp:txXfrm>
    </dsp:sp>
    <dsp:sp modelId="{143F28DC-D6D9-49FF-B252-52E5E623171B}">
      <dsp:nvSpPr>
        <dsp:cNvPr id="0" name=""/>
        <dsp:cNvSpPr/>
      </dsp:nvSpPr>
      <dsp:spPr>
        <a:xfrm>
          <a:off x="1386176" y="1338318"/>
          <a:ext cx="2079264" cy="1216369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200" b="1" kern="1200" dirty="0"/>
            <a:t>Comedy</a:t>
          </a:r>
          <a:endParaRPr lang="en-US" sz="2200" b="1" kern="1200" dirty="0"/>
        </a:p>
      </dsp:txBody>
      <dsp:txXfrm>
        <a:off x="1386176" y="1490364"/>
        <a:ext cx="1623126" cy="912277"/>
      </dsp:txXfrm>
    </dsp:sp>
    <dsp:sp modelId="{9B59F241-916E-4AB6-B3DA-5DD10EB91C25}">
      <dsp:nvSpPr>
        <dsp:cNvPr id="0" name=""/>
        <dsp:cNvSpPr/>
      </dsp:nvSpPr>
      <dsp:spPr>
        <a:xfrm>
          <a:off x="0" y="1338318"/>
          <a:ext cx="1386176" cy="1216369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400" b="1" kern="1200" dirty="0"/>
            <a:t>PREDICTIONS</a:t>
          </a:r>
          <a:endParaRPr lang="en-US" sz="1400" b="1" kern="1200" dirty="0"/>
        </a:p>
      </dsp:txBody>
      <dsp:txXfrm>
        <a:off x="59378" y="1397696"/>
        <a:ext cx="1267420" cy="1097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C07E1-89B9-4230-9899-941610B3ECE5}">
      <dsp:nvSpPr>
        <dsp:cNvPr id="0" name=""/>
        <dsp:cNvSpPr/>
      </dsp:nvSpPr>
      <dsp:spPr>
        <a:xfrm>
          <a:off x="2344377" y="1514819"/>
          <a:ext cx="2724364" cy="2724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400" b="1" kern="1200" dirty="0"/>
            <a:t>Images</a:t>
          </a:r>
          <a:endParaRPr lang="en-US" sz="4400" b="1" kern="1200" dirty="0"/>
        </a:p>
      </dsp:txBody>
      <dsp:txXfrm>
        <a:off x="2743351" y="1913812"/>
        <a:ext cx="1926416" cy="1926512"/>
      </dsp:txXfrm>
    </dsp:sp>
    <dsp:sp modelId="{65565146-7C2F-416A-B748-8CE5B268BEDE}">
      <dsp:nvSpPr>
        <dsp:cNvPr id="0" name=""/>
        <dsp:cNvSpPr/>
      </dsp:nvSpPr>
      <dsp:spPr>
        <a:xfrm>
          <a:off x="939462" y="0"/>
          <a:ext cx="5491868" cy="572494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86CF2-CF42-436E-BF5C-8EEBC61A70A2}">
      <dsp:nvSpPr>
        <dsp:cNvPr id="0" name=""/>
        <dsp:cNvSpPr/>
      </dsp:nvSpPr>
      <dsp:spPr>
        <a:xfrm>
          <a:off x="4983274" y="482612"/>
          <a:ext cx="1459451" cy="14598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567D0-43A0-4DDA-99D8-06BC876823E9}">
      <dsp:nvSpPr>
        <dsp:cNvPr id="0" name=""/>
        <dsp:cNvSpPr/>
      </dsp:nvSpPr>
      <dsp:spPr>
        <a:xfrm>
          <a:off x="6553426" y="506084"/>
          <a:ext cx="1953532" cy="141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s-419" sz="2400" kern="1200" dirty="0"/>
            <a:t>Gradient Boosting</a:t>
          </a:r>
          <a:endParaRPr lang="en-US" sz="2400" kern="1200" dirty="0"/>
        </a:p>
      </dsp:txBody>
      <dsp:txXfrm>
        <a:off x="6553426" y="506084"/>
        <a:ext cx="1953532" cy="1412915"/>
      </dsp:txXfrm>
    </dsp:sp>
    <dsp:sp modelId="{54BB5498-6C80-45B9-905A-502E6E18831F}">
      <dsp:nvSpPr>
        <dsp:cNvPr id="0" name=""/>
        <dsp:cNvSpPr/>
      </dsp:nvSpPr>
      <dsp:spPr>
        <a:xfrm>
          <a:off x="5547357" y="2143417"/>
          <a:ext cx="1459451" cy="14598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68E54-A609-4360-9ED9-26C6887EA771}">
      <dsp:nvSpPr>
        <dsp:cNvPr id="0" name=""/>
        <dsp:cNvSpPr/>
      </dsp:nvSpPr>
      <dsp:spPr>
        <a:xfrm>
          <a:off x="7125649" y="2164027"/>
          <a:ext cx="1953532" cy="141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s-419" sz="2400" kern="1200" dirty="0"/>
            <a:t>Convolutional Neural Network</a:t>
          </a:r>
          <a:endParaRPr lang="en-US" sz="2400" kern="1200" dirty="0"/>
        </a:p>
      </dsp:txBody>
      <dsp:txXfrm>
        <a:off x="7125649" y="2164027"/>
        <a:ext cx="1953532" cy="1412915"/>
      </dsp:txXfrm>
    </dsp:sp>
    <dsp:sp modelId="{0A122834-40BE-4B85-AFD9-A90BE1212D5B}">
      <dsp:nvSpPr>
        <dsp:cNvPr id="0" name=""/>
        <dsp:cNvSpPr/>
      </dsp:nvSpPr>
      <dsp:spPr>
        <a:xfrm>
          <a:off x="4983274" y="3827694"/>
          <a:ext cx="1459451" cy="14598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000" r="-101000"/>
          </a:stretch>
        </a:blip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BBF7F-BC83-40FB-BCEF-EC153DE2F6D0}">
      <dsp:nvSpPr>
        <dsp:cNvPr id="0" name=""/>
        <dsp:cNvSpPr/>
      </dsp:nvSpPr>
      <dsp:spPr>
        <a:xfrm>
          <a:off x="6553426" y="3857464"/>
          <a:ext cx="1953532" cy="141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s-419" sz="2400" kern="1200" dirty="0"/>
            <a:t>Recurrent Neural Network</a:t>
          </a:r>
          <a:endParaRPr lang="en-US" sz="2400" kern="1200" dirty="0"/>
        </a:p>
      </dsp:txBody>
      <dsp:txXfrm>
        <a:off x="6553426" y="3857464"/>
        <a:ext cx="1953532" cy="1412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C07E1-89B9-4230-9899-941610B3ECE5}">
      <dsp:nvSpPr>
        <dsp:cNvPr id="0" name=""/>
        <dsp:cNvSpPr/>
      </dsp:nvSpPr>
      <dsp:spPr>
        <a:xfrm>
          <a:off x="2332496" y="1525338"/>
          <a:ext cx="2743283" cy="2743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6500" b="1" kern="1200" dirty="0"/>
            <a:t>Text</a:t>
          </a:r>
          <a:endParaRPr lang="en-US" sz="6500" b="1" kern="1200" dirty="0"/>
        </a:p>
      </dsp:txBody>
      <dsp:txXfrm>
        <a:off x="2734240" y="1927102"/>
        <a:ext cx="1939795" cy="1939890"/>
      </dsp:txXfrm>
    </dsp:sp>
    <dsp:sp modelId="{65565146-7C2F-416A-B748-8CE5B268BEDE}">
      <dsp:nvSpPr>
        <dsp:cNvPr id="0" name=""/>
        <dsp:cNvSpPr/>
      </dsp:nvSpPr>
      <dsp:spPr>
        <a:xfrm>
          <a:off x="917824" y="0"/>
          <a:ext cx="5530006" cy="5764696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86CF2-CF42-436E-BF5C-8EEBC61A70A2}">
      <dsp:nvSpPr>
        <dsp:cNvPr id="0" name=""/>
        <dsp:cNvSpPr/>
      </dsp:nvSpPr>
      <dsp:spPr>
        <a:xfrm>
          <a:off x="4989719" y="485963"/>
          <a:ext cx="1469586" cy="146999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2000" r="-42000"/>
          </a:stretch>
        </a:blip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567D0-43A0-4DDA-99D8-06BC876823E9}">
      <dsp:nvSpPr>
        <dsp:cNvPr id="0" name=""/>
        <dsp:cNvSpPr/>
      </dsp:nvSpPr>
      <dsp:spPr>
        <a:xfrm>
          <a:off x="6570774" y="509599"/>
          <a:ext cx="1967098" cy="142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s-419" sz="2400" kern="1200" dirty="0"/>
            <a:t>Random Forest Classifier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US" sz="2400" kern="1200" dirty="0"/>
        </a:p>
      </dsp:txBody>
      <dsp:txXfrm>
        <a:off x="6570774" y="509599"/>
        <a:ext cx="1967098" cy="1422726"/>
      </dsp:txXfrm>
    </dsp:sp>
    <dsp:sp modelId="{54BB5498-6C80-45B9-905A-502E6E18831F}">
      <dsp:nvSpPr>
        <dsp:cNvPr id="0" name=""/>
        <dsp:cNvSpPr/>
      </dsp:nvSpPr>
      <dsp:spPr>
        <a:xfrm>
          <a:off x="5557718" y="2158302"/>
          <a:ext cx="1469586" cy="146999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68E54-A609-4360-9ED9-26C6887EA771}">
      <dsp:nvSpPr>
        <dsp:cNvPr id="0" name=""/>
        <dsp:cNvSpPr/>
      </dsp:nvSpPr>
      <dsp:spPr>
        <a:xfrm>
          <a:off x="7146970" y="2179055"/>
          <a:ext cx="1967098" cy="142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s-419" sz="2400" kern="1200" dirty="0"/>
            <a:t>Convolutional Neural Network</a:t>
          </a:r>
          <a:endParaRPr lang="en-US" sz="2400" kern="1200" dirty="0"/>
        </a:p>
      </dsp:txBody>
      <dsp:txXfrm>
        <a:off x="7146970" y="2179055"/>
        <a:ext cx="1967098" cy="1422726"/>
      </dsp:txXfrm>
    </dsp:sp>
    <dsp:sp modelId="{0A122834-40BE-4B85-AFD9-A90BE1212D5B}">
      <dsp:nvSpPr>
        <dsp:cNvPr id="0" name=""/>
        <dsp:cNvSpPr/>
      </dsp:nvSpPr>
      <dsp:spPr>
        <a:xfrm>
          <a:off x="4989719" y="3854275"/>
          <a:ext cx="1469586" cy="146999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BBF7F-BC83-40FB-BCEF-EC153DE2F6D0}">
      <dsp:nvSpPr>
        <dsp:cNvPr id="0" name=""/>
        <dsp:cNvSpPr/>
      </dsp:nvSpPr>
      <dsp:spPr>
        <a:xfrm>
          <a:off x="6570774" y="3884252"/>
          <a:ext cx="1967098" cy="142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s-419" sz="2400" kern="1200" dirty="0"/>
            <a:t>Transfer Learning</a:t>
          </a:r>
          <a:endParaRPr lang="en-US" sz="2400" kern="1200" dirty="0"/>
        </a:p>
      </dsp:txBody>
      <dsp:txXfrm>
        <a:off x="6570774" y="3884252"/>
        <a:ext cx="1967098" cy="142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5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5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26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8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21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1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0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3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1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2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3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5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58B6-277D-45C7-AFA8-C9D39B6D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613" y="1614029"/>
            <a:ext cx="907380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s-419" sz="6600" dirty="0"/>
              <a:t>DEEP LEARNING </a:t>
            </a:r>
            <a:br>
              <a:rPr lang="es-419" sz="6600" dirty="0"/>
            </a:br>
            <a:r>
              <a:rPr lang="es-419" sz="6600" dirty="0"/>
              <a:t>PROJECT</a:t>
            </a:r>
            <a:br>
              <a:rPr lang="es-419" sz="5400" dirty="0"/>
            </a:b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84321-CAEA-45F7-8733-77CA3BC3BE5F}"/>
              </a:ext>
            </a:extLst>
          </p:cNvPr>
          <p:cNvSpPr txBox="1"/>
          <p:nvPr/>
        </p:nvSpPr>
        <p:spPr>
          <a:xfrm>
            <a:off x="9806609" y="5645426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July 2018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69BCF-3C27-4286-AF2D-A131513EDF93}"/>
              </a:ext>
            </a:extLst>
          </p:cNvPr>
          <p:cNvSpPr txBox="1"/>
          <p:nvPr/>
        </p:nvSpPr>
        <p:spPr>
          <a:xfrm>
            <a:off x="2027583" y="4412974"/>
            <a:ext cx="486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Ángela María Arias</a:t>
            </a:r>
          </a:p>
          <a:p>
            <a:r>
              <a:rPr lang="es-419" sz="2400" dirty="0"/>
              <a:t>Raúl Andrés Pardo Moreno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6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BA6F40F-92F5-4193-859A-51F6D2C73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439862"/>
              </p:ext>
            </p:extLst>
          </p:nvPr>
        </p:nvGraphicFramePr>
        <p:xfrm>
          <a:off x="3657603" y="2690192"/>
          <a:ext cx="4161182" cy="327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2C0DFC2-B1D6-43A2-8673-C683965DA824}"/>
              </a:ext>
            </a:extLst>
          </p:cNvPr>
          <p:cNvGrpSpPr/>
          <p:nvPr/>
        </p:nvGrpSpPr>
        <p:grpSpPr>
          <a:xfrm>
            <a:off x="563222" y="3002953"/>
            <a:ext cx="11323980" cy="2647766"/>
            <a:chOff x="523462" y="2433108"/>
            <a:chExt cx="11323980" cy="2647766"/>
          </a:xfrm>
        </p:grpSpPr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0DFFD4D6-D329-466D-8571-DF6006C083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6889109"/>
                </p:ext>
              </p:extLst>
            </p:nvPr>
          </p:nvGraphicFramePr>
          <p:xfrm>
            <a:off x="523462" y="2433108"/>
            <a:ext cx="3425689" cy="26477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70155F-5B1C-4C6E-9D4B-8B96F25F3846}"/>
                </a:ext>
              </a:extLst>
            </p:cNvPr>
            <p:cNvGrpSpPr/>
            <p:nvPr/>
          </p:nvGrpSpPr>
          <p:grpSpPr>
            <a:xfrm>
              <a:off x="8382001" y="2433108"/>
              <a:ext cx="3465441" cy="2555000"/>
              <a:chOff x="8275984" y="2507330"/>
              <a:chExt cx="3465441" cy="2555000"/>
            </a:xfrm>
          </p:grpSpPr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3CB623D-7EF6-427D-9DC8-1710F30860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4745182"/>
                  </p:ext>
                </p:extLst>
              </p:nvPr>
            </p:nvGraphicFramePr>
            <p:xfrm>
              <a:off x="8275984" y="2507330"/>
              <a:ext cx="3465441" cy="2555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4A0A10-6119-4FAD-B0A0-DDCF39611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59617" y="2507330"/>
                <a:ext cx="1046922" cy="1317494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4D02BD-D4FC-45CB-97E2-D7ECD53108BF}"/>
              </a:ext>
            </a:extLst>
          </p:cNvPr>
          <p:cNvGrpSpPr/>
          <p:nvPr/>
        </p:nvGrpSpPr>
        <p:grpSpPr>
          <a:xfrm>
            <a:off x="612919" y="1452686"/>
            <a:ext cx="10439397" cy="768626"/>
            <a:chOff x="573159" y="1094638"/>
            <a:chExt cx="10439397" cy="76862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091ECC3-D5A2-43E3-87EF-DCE21D79C0C4}"/>
                </a:ext>
              </a:extLst>
            </p:cNvPr>
            <p:cNvSpPr/>
            <p:nvPr/>
          </p:nvSpPr>
          <p:spPr>
            <a:xfrm>
              <a:off x="573159" y="1094638"/>
              <a:ext cx="2478156" cy="76862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PREDICTORS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8AE3C36-BD0C-4BDB-BA17-792D2CED7673}"/>
                </a:ext>
              </a:extLst>
            </p:cNvPr>
            <p:cNvSpPr/>
            <p:nvPr/>
          </p:nvSpPr>
          <p:spPr>
            <a:xfrm>
              <a:off x="8534400" y="1094638"/>
              <a:ext cx="2478156" cy="76862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b="1" dirty="0"/>
                <a:t>RESULTS</a:t>
              </a:r>
              <a:endParaRPr lang="en-US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8DAD9F7-0402-4D91-B452-3A3CB0963AD7}"/>
                </a:ext>
              </a:extLst>
            </p:cNvPr>
            <p:cNvSpPr/>
            <p:nvPr/>
          </p:nvSpPr>
          <p:spPr>
            <a:xfrm>
              <a:off x="4678017" y="1094638"/>
              <a:ext cx="2478156" cy="76862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b="1" dirty="0"/>
                <a:t>MODELS</a:t>
              </a:r>
              <a:endParaRPr lang="en-US" b="1" dirty="0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C387CE-BC8D-4ED1-9F99-223C82AB5A10}"/>
              </a:ext>
            </a:extLst>
          </p:cNvPr>
          <p:cNvSpPr/>
          <p:nvPr/>
        </p:nvSpPr>
        <p:spPr>
          <a:xfrm>
            <a:off x="2961863" y="198783"/>
            <a:ext cx="5552661" cy="9411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 BY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5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27F8E1-4C4C-442C-9CBA-79F03B967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557116"/>
              </p:ext>
            </p:extLst>
          </p:nvPr>
        </p:nvGraphicFramePr>
        <p:xfrm>
          <a:off x="357808" y="593034"/>
          <a:ext cx="10018644" cy="572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3F7725-EEDB-4774-98A1-7F99B39ADB7D}"/>
              </a:ext>
            </a:extLst>
          </p:cNvPr>
          <p:cNvSpPr/>
          <p:nvPr/>
        </p:nvSpPr>
        <p:spPr>
          <a:xfrm>
            <a:off x="357808" y="593034"/>
            <a:ext cx="4220820" cy="9411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Our models: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27F8E1-4C4C-442C-9CBA-79F03B967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337254"/>
              </p:ext>
            </p:extLst>
          </p:nvPr>
        </p:nvGraphicFramePr>
        <p:xfrm>
          <a:off x="543340" y="450574"/>
          <a:ext cx="10031894" cy="57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ADF70B-E895-4F44-8C3D-F05FCB7F3A3C}"/>
              </a:ext>
            </a:extLst>
          </p:cNvPr>
          <p:cNvSpPr/>
          <p:nvPr/>
        </p:nvSpPr>
        <p:spPr>
          <a:xfrm>
            <a:off x="357808" y="593034"/>
            <a:ext cx="4220820" cy="9411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Our models: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B0738-27C6-4A8F-AD96-827CC601A1DC}"/>
              </a:ext>
            </a:extLst>
          </p:cNvPr>
          <p:cNvSpPr/>
          <p:nvPr/>
        </p:nvSpPr>
        <p:spPr>
          <a:xfrm>
            <a:off x="2548162" y="255493"/>
            <a:ext cx="5711687" cy="9411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results: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F686A8-B861-4735-9CC1-74084AA4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28" y="1362475"/>
            <a:ext cx="6907976" cy="1136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E640C9-7E94-45E1-9DF5-E5085C3A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28" y="2695472"/>
            <a:ext cx="6134956" cy="146705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974702-178E-465D-89C6-4F2A18325F49}"/>
              </a:ext>
            </a:extLst>
          </p:cNvPr>
          <p:cNvSpPr/>
          <p:nvPr/>
        </p:nvSpPr>
        <p:spPr>
          <a:xfrm>
            <a:off x="1492031" y="1429505"/>
            <a:ext cx="589987" cy="50134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</a:p>
          <a:p>
            <a:pPr algn="ctr"/>
            <a:r>
              <a:rPr lang="es-419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419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</a:p>
          <a:p>
            <a:pPr algn="ctr"/>
            <a:r>
              <a:rPr lang="es-419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endParaRPr lang="es-419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C06127-BD7C-4588-A743-E93E978A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528" y="4232302"/>
            <a:ext cx="6907976" cy="25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4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73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DEEP LEARNING  PROJECT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 MIIA</dc:title>
  <dc:creator>Raul Andres Pardo Moreno</dc:creator>
  <cp:lastModifiedBy>Raul Andres Pardo Moreno</cp:lastModifiedBy>
  <cp:revision>17</cp:revision>
  <dcterms:created xsi:type="dcterms:W3CDTF">2018-07-23T16:16:13Z</dcterms:created>
  <dcterms:modified xsi:type="dcterms:W3CDTF">2018-07-23T20:31:22Z</dcterms:modified>
</cp:coreProperties>
</file>