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66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2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9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78AA-6DC5-46D3-8078-68B05B6AB3E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EB6226-51D6-44E1-982C-9680064C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8789C-0FBB-4D4F-836A-2830362E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139" y="190773"/>
            <a:ext cx="2048434" cy="87180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32A9B1-EFFD-4802-8F75-C3AD6BCADA9B}"/>
              </a:ext>
            </a:extLst>
          </p:cNvPr>
          <p:cNvSpPr/>
          <p:nvPr/>
        </p:nvSpPr>
        <p:spPr>
          <a:xfrm>
            <a:off x="1630017" y="312445"/>
            <a:ext cx="7222434" cy="8718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3200" dirty="0"/>
              <a:t>Presentación del Problema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D3AA1-F63A-45B5-AABB-F9706760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62" y="1523718"/>
            <a:ext cx="2028825" cy="9525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958FD9-E250-46A3-882D-CF20F2FAA20E}"/>
              </a:ext>
            </a:extLst>
          </p:cNvPr>
          <p:cNvSpPr/>
          <p:nvPr/>
        </p:nvSpPr>
        <p:spPr>
          <a:xfrm>
            <a:off x="634862" y="1485263"/>
            <a:ext cx="5156338" cy="871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3600" dirty="0">
                <a:solidFill>
                  <a:schemeClr val="tx1"/>
                </a:solidFill>
              </a:rPr>
              <a:t>Allstate Claims Severity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1EE9DE-AA12-4B5A-AEC0-766512762E3A}"/>
              </a:ext>
            </a:extLst>
          </p:cNvPr>
          <p:cNvSpPr/>
          <p:nvPr/>
        </p:nvSpPr>
        <p:spPr>
          <a:xfrm>
            <a:off x="634861" y="2658080"/>
            <a:ext cx="8429626" cy="16091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2800" b="1" u="sng" dirty="0">
                <a:solidFill>
                  <a:schemeClr val="accent1">
                    <a:lumMod val="75000"/>
                  </a:schemeClr>
                </a:solidFill>
              </a:rPr>
              <a:t>Allstate</a:t>
            </a:r>
            <a:r>
              <a:rPr lang="es-419" sz="2800" dirty="0">
                <a:solidFill>
                  <a:schemeClr val="tx1"/>
                </a:solidFill>
              </a:rPr>
              <a:t> es una aseguradora estadounidense que desea desarrollar un método automático para la predicción de costo, y por lo tanto severidad, de los reclamos que atiende.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528C11-B585-440A-BF27-2F90A99C8DA5}"/>
              </a:ext>
            </a:extLst>
          </p:cNvPr>
          <p:cNvSpPr/>
          <p:nvPr/>
        </p:nvSpPr>
        <p:spPr>
          <a:xfrm>
            <a:off x="747504" y="4758549"/>
            <a:ext cx="8429626" cy="16091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A4C8F0-BA89-4107-BEF7-D918586B5128}"/>
              </a:ext>
            </a:extLst>
          </p:cNvPr>
          <p:cNvSpPr/>
          <p:nvPr/>
        </p:nvSpPr>
        <p:spPr>
          <a:xfrm>
            <a:off x="634861" y="4936470"/>
            <a:ext cx="8429626" cy="16091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2800" dirty="0">
                <a:solidFill>
                  <a:schemeClr val="tx1"/>
                </a:solidFill>
              </a:rPr>
              <a:t>Cada observación es un reclamo a la aseguradora y la variable a predecir </a:t>
            </a:r>
            <a:r>
              <a:rPr lang="es-419" sz="2800" i="1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es-419" sz="2800" i="1" dirty="0" err="1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es-419" sz="2800" i="1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s-419" sz="2800" i="1" dirty="0">
                <a:solidFill>
                  <a:schemeClr val="tx1"/>
                </a:solidFill>
              </a:rPr>
              <a:t>, </a:t>
            </a:r>
            <a:r>
              <a:rPr lang="es-419" sz="2800" dirty="0">
                <a:solidFill>
                  <a:schemeClr val="tx1"/>
                </a:solidFill>
              </a:rPr>
              <a:t>representa el valor de la reclamación.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6C68DA-3BFC-4E3C-9DFE-9464882D508C}"/>
              </a:ext>
            </a:extLst>
          </p:cNvPr>
          <p:cNvSpPr/>
          <p:nvPr/>
        </p:nvSpPr>
        <p:spPr>
          <a:xfrm>
            <a:off x="9064487" y="5157217"/>
            <a:ext cx="3058122" cy="15097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i="1" dirty="0"/>
              <a:t>Ángela Arias Cód. 201728551</a:t>
            </a:r>
          </a:p>
          <a:p>
            <a:pPr algn="ctr"/>
            <a:r>
              <a:rPr lang="es-419" sz="1400" i="1" dirty="0" err="1"/>
              <a:t>Saby</a:t>
            </a:r>
            <a:r>
              <a:rPr lang="es-419" sz="1400" i="1" dirty="0"/>
              <a:t> Espinel Cód. 201215868</a:t>
            </a:r>
          </a:p>
          <a:p>
            <a:pPr algn="ctr"/>
            <a:r>
              <a:rPr lang="es-419" sz="1400" i="1" dirty="0"/>
              <a:t>Diego Salazar Cód. 201628925</a:t>
            </a:r>
          </a:p>
          <a:p>
            <a:pPr algn="ctr"/>
            <a:r>
              <a:rPr lang="es-419" sz="1400" i="1" dirty="0"/>
              <a:t>Raúl Pardo Cód. 201727367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816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8789C-0FBB-4D4F-836A-2830362E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139" y="190773"/>
            <a:ext cx="2048434" cy="87180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32A9B1-EFFD-4802-8F75-C3AD6BCADA9B}"/>
              </a:ext>
            </a:extLst>
          </p:cNvPr>
          <p:cNvSpPr/>
          <p:nvPr/>
        </p:nvSpPr>
        <p:spPr>
          <a:xfrm>
            <a:off x="1630017" y="312445"/>
            <a:ext cx="7222434" cy="8718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3200" dirty="0"/>
              <a:t>Metodología</a:t>
            </a:r>
            <a:endParaRPr lang="en-US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528C11-B585-440A-BF27-2F90A99C8DA5}"/>
              </a:ext>
            </a:extLst>
          </p:cNvPr>
          <p:cNvSpPr/>
          <p:nvPr/>
        </p:nvSpPr>
        <p:spPr>
          <a:xfrm>
            <a:off x="747504" y="4758549"/>
            <a:ext cx="8429626" cy="16091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A4C8F0-BA89-4107-BEF7-D918586B5128}"/>
              </a:ext>
            </a:extLst>
          </p:cNvPr>
          <p:cNvSpPr/>
          <p:nvPr/>
        </p:nvSpPr>
        <p:spPr>
          <a:xfrm>
            <a:off x="747504" y="1338470"/>
            <a:ext cx="8727800" cy="54068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algn="just"/>
            <a:r>
              <a:rPr lang="es-419" sz="2800" dirty="0">
                <a:solidFill>
                  <a:schemeClr val="tx1"/>
                </a:solidFill>
              </a:rPr>
              <a:t>El objetivo fue correr varios modelos de regresión y a través del Error Medio Absoluto determinar los mejores algoritmos.</a:t>
            </a: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algn="just"/>
            <a:r>
              <a:rPr lang="es-419" sz="2800" u="sng" dirty="0">
                <a:solidFill>
                  <a:schemeClr val="accent1">
                    <a:lumMod val="75000"/>
                  </a:schemeClr>
                </a:solidFill>
              </a:rPr>
              <a:t>Detalles:</a:t>
            </a: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tx1"/>
                </a:solidFill>
              </a:rPr>
              <a:t>Los datos de dividieron en training y test.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tx1"/>
                </a:solidFill>
              </a:rPr>
              <a:t>Las variables categóricas (116) fueron codificadas.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tx1"/>
                </a:solidFill>
              </a:rPr>
              <a:t>No se tenían </a:t>
            </a:r>
            <a:r>
              <a:rPr lang="es-419" sz="2800" i="1" dirty="0">
                <a:solidFill>
                  <a:schemeClr val="tx1"/>
                </a:solidFill>
              </a:rPr>
              <a:t>‘missing values’.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tx1"/>
                </a:solidFill>
              </a:rPr>
              <a:t>Pocos outliers. No hubo tratamiento alguno.</a:t>
            </a: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algn="just"/>
            <a:r>
              <a:rPr lang="es-419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2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8789C-0FBB-4D4F-836A-2830362E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139" y="190773"/>
            <a:ext cx="2048434" cy="87180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32A9B1-EFFD-4802-8F75-C3AD6BCADA9B}"/>
              </a:ext>
            </a:extLst>
          </p:cNvPr>
          <p:cNvSpPr/>
          <p:nvPr/>
        </p:nvSpPr>
        <p:spPr>
          <a:xfrm>
            <a:off x="1630017" y="312445"/>
            <a:ext cx="7222434" cy="8718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3200" dirty="0"/>
              <a:t>Algoritmos Seleccionados</a:t>
            </a:r>
            <a:endParaRPr lang="en-US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528C11-B585-440A-BF27-2F90A99C8DA5}"/>
              </a:ext>
            </a:extLst>
          </p:cNvPr>
          <p:cNvSpPr/>
          <p:nvPr/>
        </p:nvSpPr>
        <p:spPr>
          <a:xfrm>
            <a:off x="747504" y="4758549"/>
            <a:ext cx="8429626" cy="16091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A4C8F0-BA89-4107-BEF7-D918586B5128}"/>
              </a:ext>
            </a:extLst>
          </p:cNvPr>
          <p:cNvSpPr/>
          <p:nvPr/>
        </p:nvSpPr>
        <p:spPr>
          <a:xfrm>
            <a:off x="747504" y="1683026"/>
            <a:ext cx="8727800" cy="503582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419" sz="2800" dirty="0">
                <a:solidFill>
                  <a:schemeClr val="tx1"/>
                </a:solidFill>
              </a:rPr>
              <a:t>Los tres algoritmos que tuvieron un mejor desempeño fueron:</a:t>
            </a: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tx1"/>
                </a:solidFill>
              </a:rPr>
              <a:t>LassoCV.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tx1"/>
                </a:solidFill>
              </a:rPr>
              <a:t>Random Forest.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chemeClr val="tx1"/>
                </a:solidFill>
              </a:rPr>
              <a:t>Red Neuronal.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419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419" sz="2800" dirty="0">
              <a:solidFill>
                <a:schemeClr val="tx1"/>
              </a:solidFill>
            </a:endParaRP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algn="just"/>
            <a:endParaRPr lang="es-419" sz="2800" dirty="0">
              <a:solidFill>
                <a:schemeClr val="tx1"/>
              </a:solidFill>
            </a:endParaRPr>
          </a:p>
          <a:p>
            <a:pPr algn="just"/>
            <a:r>
              <a:rPr lang="es-419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A9AEE0-CD83-4A07-9A20-F3D13474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91" y="4407365"/>
            <a:ext cx="5991742" cy="17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156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Andres Pardo Moreno</dc:creator>
  <cp:lastModifiedBy>Raul Andres Pardo Moreno</cp:lastModifiedBy>
  <cp:revision>15</cp:revision>
  <dcterms:created xsi:type="dcterms:W3CDTF">2018-06-22T04:23:52Z</dcterms:created>
  <dcterms:modified xsi:type="dcterms:W3CDTF">2018-06-24T21:50:11Z</dcterms:modified>
</cp:coreProperties>
</file>