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6" r:id="rId4"/>
    <p:sldId id="260" r:id="rId5"/>
    <p:sldId id="263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4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DE50D9-8C29-4D11-BCA4-EE2285748522}" v="1151" dt="2021-08-05T02:20:42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6862-4261-4068-B0E1-CE356BA99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E38ED-0034-4864-AB5B-41D277549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7ABA1-C5BE-4FF3-AC0B-46C06636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353F-D6EE-4131-A716-E58A7FEE323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0A397-4B8B-4CEF-8FDF-D0354DD4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FB98-6C36-462B-B449-8ACA4F52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E627-E4FA-483B-BF29-9E0CEF10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6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449C-0D61-4DCA-BE50-A7850DEB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6CC31-9287-4BB9-92BF-CA2F9B533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A3C23-EAF7-41FB-B5C9-074120DA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353F-D6EE-4131-A716-E58A7FEE323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23F87-E200-44EF-9F9B-D57C6E32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028D-8025-4911-A2C0-4230BD9E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E627-E4FA-483B-BF29-9E0CEF10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68075-0B36-405F-BA41-799A7170B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76633-DEFA-448E-A253-085F762E0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AA02-9B5B-4284-ABEF-CA3E9AA1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353F-D6EE-4131-A716-E58A7FEE323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0E605-E716-431C-B9DE-E382DF61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771F-EEB4-4FEB-9823-0A477DCC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E627-E4FA-483B-BF29-9E0CEF10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2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D981-89E8-4FBB-A6A9-86DA80B2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2440-552A-440B-B198-0A6F173FB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841D8-3DB4-4AA1-B95D-D2994AAD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353F-D6EE-4131-A716-E58A7FEE323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2B14-BA9E-41DF-AD13-E503F94E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31402-90E6-4FB7-A421-4EB21C37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E627-E4FA-483B-BF29-9E0CEF10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7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15ED-459D-4576-9234-F0A5561A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48C56-FBA7-4F06-A235-3F8D5241E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52A3-0046-47E0-AEFE-0B57FABA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353F-D6EE-4131-A716-E58A7FEE323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7F21C-7928-49E9-A0D7-10B2923F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F7C43-557B-42EC-8149-8D3A3663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E627-E4FA-483B-BF29-9E0CEF10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3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2376-7D67-4ABF-9FA6-DE263802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4833B-5EA8-4B51-84FA-38360B924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4C22E-B0CB-4FE4-8E72-DBE34B67C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D22B2-E58C-4247-9E23-DA0F9947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353F-D6EE-4131-A716-E58A7FEE323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4E707-3BD8-4E44-9861-528C5537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0DF21-1C99-444E-A15A-62192E5E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E627-E4FA-483B-BF29-9E0CEF10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B6DF-66CC-449E-8081-F2F91C69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9458-CAE4-4704-909B-601CE2ED3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0BEC8-BFC6-4F60-B585-7878E5521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5F8B9-F233-41BF-954F-CEEA8E22C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C5EC3-DE40-40FB-9B88-67468BE81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9152E-BAD8-47E9-8D2F-E5D31522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353F-D6EE-4131-A716-E58A7FEE323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42748-87F9-4C66-BEE0-899F0EA2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85D57-234C-4AC4-8B17-3815A8F5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E627-E4FA-483B-BF29-9E0CEF10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A3E1-9AF8-436E-9E7E-31A7B691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00830-9537-434E-8CE3-ABCB5DAC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353F-D6EE-4131-A716-E58A7FEE323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E8B8D-2EA2-4795-B2F9-8572AB95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E6A9F-55E5-4475-A2D2-151E701B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E627-E4FA-483B-BF29-9E0CEF10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3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992D9-401C-43B0-9B7B-51409723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353F-D6EE-4131-A716-E58A7FEE323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E137A-226D-49DD-A194-2A8AA744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25B3A-341C-4E85-AE08-2F01BD0B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E627-E4FA-483B-BF29-9E0CEF10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D8C8-0777-4554-8383-E27F1D028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2A366-641E-42A2-995D-A82B08C71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BE052-0194-42C5-856A-A7AF38B44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8AD58-1E2E-4B2A-B078-4DA987EC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353F-D6EE-4131-A716-E58A7FEE323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29E5B-D706-4DEC-9CBA-90E8BACC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8E3FB-BAC7-436C-8AA1-62952A42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E627-E4FA-483B-BF29-9E0CEF10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4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F0A2-B750-4461-8E6C-A75C54B9E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03B5E-9275-4604-A977-EA07D1954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02D6B-E300-49F6-A14C-97731F3C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BF113-8748-4927-A265-B73E164C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353F-D6EE-4131-A716-E58A7FEE323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C8C89-110A-4C4F-A637-0358CDBA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8334C-59F3-4D37-BF20-961851AE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E627-E4FA-483B-BF29-9E0CEF10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0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9Slide.vn - 2019">
            <a:extLst>
              <a:ext uri="{FF2B5EF4-FFF2-40B4-BE49-F238E27FC236}">
                <a16:creationId xmlns:a16="http://schemas.microsoft.com/office/drawing/2014/main" id="{8A07BBD7-F4C8-4E00-8ACA-FD5071306CEA}"/>
              </a:ext>
            </a:extLst>
          </p:cNvPr>
          <p:cNvSpPr txBox="1"/>
          <p:nvPr userDrawn="1"/>
        </p:nvSpPr>
        <p:spPr>
          <a:xfrm>
            <a:off x="0" y="-8045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3C3C3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EA6FB-52E2-4926-BC8D-734757A2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4C082-1800-4548-BD92-55ED1EA92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2AA8-4507-4B54-9207-DB53CC1A8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8353F-D6EE-4131-A716-E58A7FEE323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7D093-6A4B-4AC7-9598-EDD55EFD9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C934F-5CFF-4666-A738-35AC818FF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1E627-E4FA-483B-BF29-9E0CEF10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8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orkplace.anphabe.com/resource/ebook-workplaceinretail-fmc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orkplace.anphabe.com/" TargetMode="External"/><Relationship Id="rId2" Type="http://schemas.openxmlformats.org/officeDocument/2006/relationships/hyperlink" Target="mailto:clientsolution@anphab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orkplace.anphabe.com/resource/ebook-workplaceinretail-fmcg/thankyou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1052B2-BEB9-4E7B-BC12-B8A626AB9DDF}"/>
              </a:ext>
            </a:extLst>
          </p:cNvPr>
          <p:cNvSpPr txBox="1"/>
          <p:nvPr/>
        </p:nvSpPr>
        <p:spPr>
          <a:xfrm>
            <a:off x="1585645" y="1682394"/>
            <a:ext cx="9020710" cy="2554545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endParaRPr lang="vi-VN" sz="3200" b="1">
              <a:solidFill>
                <a:schemeClr val="bg1"/>
              </a:solidFill>
            </a:endParaRPr>
          </a:p>
          <a:p>
            <a:pPr algn="ctr"/>
            <a:r>
              <a:rPr lang="vi-VN" sz="3200" b="1">
                <a:solidFill>
                  <a:schemeClr val="bg1"/>
                </a:solidFill>
              </a:rPr>
              <a:t>DEMO LANDINGPAGE </a:t>
            </a:r>
          </a:p>
          <a:p>
            <a:pPr algn="ctr"/>
            <a:r>
              <a:rPr lang="vi-VN" sz="3200" b="1">
                <a:solidFill>
                  <a:schemeClr val="bg1"/>
                </a:solidFill>
              </a:rPr>
              <a:t>TẢI TÀI LIỆU WORKPLACE </a:t>
            </a:r>
          </a:p>
          <a:p>
            <a:pPr algn="ctr"/>
            <a:r>
              <a:rPr lang="vi-VN" sz="3200" b="1">
                <a:solidFill>
                  <a:schemeClr val="bg1"/>
                </a:solidFill>
              </a:rPr>
              <a:t>T8.2021</a:t>
            </a:r>
          </a:p>
          <a:p>
            <a:pPr algn="ctr"/>
            <a:endParaRPr lang="en-US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266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B70D7DA-5815-49E6-9F55-0D2F862B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583" y="779183"/>
            <a:ext cx="5589142" cy="598955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6BA6E68-C7FA-4CE4-B6FE-4D938968E16A}"/>
              </a:ext>
            </a:extLst>
          </p:cNvPr>
          <p:cNvSpPr/>
          <p:nvPr/>
        </p:nvSpPr>
        <p:spPr>
          <a:xfrm>
            <a:off x="202059" y="327328"/>
            <a:ext cx="410966" cy="246580"/>
          </a:xfrm>
          <a:prstGeom prst="righ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6350-4261-4799-B7BD-C9C3DBF0A481}"/>
              </a:ext>
            </a:extLst>
          </p:cNvPr>
          <p:cNvSpPr txBox="1"/>
          <p:nvPr/>
        </p:nvSpPr>
        <p:spPr>
          <a:xfrm>
            <a:off x="739739" y="265952"/>
            <a:ext cx="306169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vi-VN" dirty="0"/>
              <a:t>Tham khảo bố cục trang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DB4958-0D34-4E11-80FF-FBDB373DD6C3}"/>
              </a:ext>
            </a:extLst>
          </p:cNvPr>
          <p:cNvSpPr txBox="1"/>
          <p:nvPr/>
        </p:nvSpPr>
        <p:spPr>
          <a:xfrm>
            <a:off x="3801438" y="1150706"/>
            <a:ext cx="1695236" cy="3693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108907-79B5-4CD9-BFA5-7B716A162C88}"/>
              </a:ext>
            </a:extLst>
          </p:cNvPr>
          <p:cNvCxnSpPr>
            <a:cxnSpLocks/>
          </p:cNvCxnSpPr>
          <p:nvPr/>
        </p:nvCxnSpPr>
        <p:spPr>
          <a:xfrm>
            <a:off x="4628508" y="674401"/>
            <a:ext cx="0" cy="3149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CD507-3C90-47B7-BD01-AD074B8DAF06}"/>
              </a:ext>
            </a:extLst>
          </p:cNvPr>
          <p:cNvSpPr txBox="1"/>
          <p:nvPr/>
        </p:nvSpPr>
        <p:spPr>
          <a:xfrm>
            <a:off x="4158465" y="305069"/>
            <a:ext cx="1338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C00000"/>
                </a:solidFill>
              </a:rPr>
              <a:t>TIÊU ĐỀ 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A7D8D-1418-43F1-8C36-0A28B27AFF84}"/>
              </a:ext>
            </a:extLst>
          </p:cNvPr>
          <p:cNvSpPr txBox="1"/>
          <p:nvPr/>
        </p:nvSpPr>
        <p:spPr>
          <a:xfrm>
            <a:off x="3801438" y="1588366"/>
            <a:ext cx="1695236" cy="36933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8D65D8-AF5B-4F45-82C4-73C9182B4705}"/>
              </a:ext>
            </a:extLst>
          </p:cNvPr>
          <p:cNvCxnSpPr>
            <a:cxnSpLocks/>
          </p:cNvCxnSpPr>
          <p:nvPr/>
        </p:nvCxnSpPr>
        <p:spPr>
          <a:xfrm>
            <a:off x="2928133" y="1717800"/>
            <a:ext cx="859176" cy="552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7D4122-1CC1-4DB0-9DE9-045638EFEE2E}"/>
              </a:ext>
            </a:extLst>
          </p:cNvPr>
          <p:cNvSpPr txBox="1"/>
          <p:nvPr/>
        </p:nvSpPr>
        <p:spPr>
          <a:xfrm>
            <a:off x="2259028" y="1291960"/>
            <a:ext cx="1338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C00000"/>
                </a:solidFill>
              </a:rPr>
              <a:t>MÔ TẢ</a:t>
            </a:r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9993B9-0C68-4BAE-9E77-501769C8EC48}"/>
              </a:ext>
            </a:extLst>
          </p:cNvPr>
          <p:cNvCxnSpPr>
            <a:cxnSpLocks/>
          </p:cNvCxnSpPr>
          <p:nvPr/>
        </p:nvCxnSpPr>
        <p:spPr>
          <a:xfrm>
            <a:off x="7025809" y="656119"/>
            <a:ext cx="0" cy="6358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62AD367-0BFA-4EF2-BDDB-E368B0C9A8D3}"/>
              </a:ext>
            </a:extLst>
          </p:cNvPr>
          <p:cNvSpPr txBox="1"/>
          <p:nvPr/>
        </p:nvSpPr>
        <p:spPr>
          <a:xfrm>
            <a:off x="6356704" y="305069"/>
            <a:ext cx="2611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C00000"/>
                </a:solidFill>
              </a:rPr>
              <a:t>FORM ĐĂNG KÍ</a:t>
            </a:r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40A697-8E99-4275-962B-E029A10DA4FA}"/>
              </a:ext>
            </a:extLst>
          </p:cNvPr>
          <p:cNvCxnSpPr>
            <a:cxnSpLocks/>
          </p:cNvCxnSpPr>
          <p:nvPr/>
        </p:nvCxnSpPr>
        <p:spPr>
          <a:xfrm flipV="1">
            <a:off x="3075824" y="3109639"/>
            <a:ext cx="845047" cy="31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1D0CE63-C9FE-4691-ABEA-F7A83DD18373}"/>
              </a:ext>
            </a:extLst>
          </p:cNvPr>
          <p:cNvSpPr txBox="1"/>
          <p:nvPr/>
        </p:nvSpPr>
        <p:spPr>
          <a:xfrm>
            <a:off x="2942262" y="2714707"/>
            <a:ext cx="1338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C00000"/>
                </a:solidFill>
              </a:rPr>
              <a:t>HÌNH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8378F5-C7AD-42B6-B216-88CA7D995286}"/>
              </a:ext>
            </a:extLst>
          </p:cNvPr>
          <p:cNvSpPr/>
          <p:nvPr/>
        </p:nvSpPr>
        <p:spPr>
          <a:xfrm>
            <a:off x="3920871" y="3429000"/>
            <a:ext cx="1801835" cy="3208106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84CFBE-857F-45E1-A688-22F1FA6066AA}"/>
              </a:ext>
            </a:extLst>
          </p:cNvPr>
          <p:cNvCxnSpPr>
            <a:cxnSpLocks/>
          </p:cNvCxnSpPr>
          <p:nvPr/>
        </p:nvCxnSpPr>
        <p:spPr>
          <a:xfrm>
            <a:off x="2383604" y="4936954"/>
            <a:ext cx="144640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E32AAA-185A-4D20-8ACF-BB68867584F5}"/>
              </a:ext>
            </a:extLst>
          </p:cNvPr>
          <p:cNvSpPr txBox="1"/>
          <p:nvPr/>
        </p:nvSpPr>
        <p:spPr>
          <a:xfrm>
            <a:off x="2208301" y="4629177"/>
            <a:ext cx="2298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>
                <a:solidFill>
                  <a:srgbClr val="C00000"/>
                </a:solidFill>
              </a:rPr>
              <a:t>THÔNG TIN THÊM</a:t>
            </a:r>
            <a:endParaRPr lang="en-US" sz="1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54763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8F757D-6995-438D-9829-06C6B73CE7A3}"/>
              </a:ext>
            </a:extLst>
          </p:cNvPr>
          <p:cNvSpPr txBox="1"/>
          <p:nvPr/>
        </p:nvSpPr>
        <p:spPr>
          <a:xfrm>
            <a:off x="353602" y="770785"/>
            <a:ext cx="6123397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1500" b="1" u="sng" dirty="0">
                <a:latin typeface="Calibri" panose="020F0502020204030204" pitchFamily="34" charset="0"/>
                <a:cs typeface="Calibri" panose="020F0502020204030204" pitchFamily="34" charset="0"/>
              </a:rPr>
              <a:t>Tiêu đề Bên trái: </a:t>
            </a:r>
          </a:p>
          <a:p>
            <a:endParaRPr lang="vi-VN" sz="15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600" b="1" dirty="0">
                <a:latin typeface="Calibri" panose="020F0502020204030204" pitchFamily="34" charset="0"/>
                <a:cs typeface="Calibri" panose="020F0502020204030204" pitchFamily="34" charset="0"/>
              </a:rPr>
              <a:t>ỨNG DỤNG WORKPLACE FROM FACEBOOK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600" b="1" dirty="0">
                <a:latin typeface="Calibri" panose="020F0502020204030204" pitchFamily="34" charset="0"/>
                <a:cs typeface="Calibri" panose="020F0502020204030204" pitchFamily="34" charset="0"/>
              </a:rPr>
              <a:t>CHO DOANH NGHIỆP NGÀNH BÁN LẺ &amp; HÀNG TIÊU DÙNG</a:t>
            </a:r>
          </a:p>
          <a:p>
            <a:endParaRPr lang="vi-VN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FamilyMart, Decathlon, Panasonic, 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Olam International</a:t>
            </a:r>
            <a:r>
              <a:rPr lang="vi-VN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... đã </a:t>
            </a:r>
            <a:r>
              <a:rPr lang="en-US" sz="1400" i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sử</a:t>
            </a:r>
            <a:r>
              <a:rPr lang="en-US" sz="14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dụng 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Workplace from Facebook để phát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triển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sản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phẩm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mới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đẩy nhanh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chương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trình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khuyến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mãi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trưng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bày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hàng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hóa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sáng tạo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hơn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truyền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thông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đồng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bộ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trên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toàn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hệ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thống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… </a:t>
            </a:r>
            <a:r>
              <a:rPr lang="en-US" sz="14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Còn công ty bạn thì </a:t>
            </a:r>
            <a:r>
              <a:rPr lang="en-US" sz="1400" i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sao</a:t>
            </a:r>
            <a:r>
              <a:rPr lang="en-US" sz="14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?</a:t>
            </a:r>
          </a:p>
          <a:p>
            <a:endParaRPr lang="vi-VN" sz="14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Tham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khảo ngay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tài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liệu</a:t>
            </a:r>
            <a:r>
              <a:rPr lang="en-US" sz="14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Anphabe </a:t>
            </a:r>
            <a:r>
              <a:rPr lang="en-US" sz="1400" i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dành</a:t>
            </a:r>
            <a:r>
              <a:rPr lang="en-US" sz="14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tặng</a:t>
            </a:r>
            <a:r>
              <a:rPr lang="en-US" sz="14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bạn!</a:t>
            </a:r>
            <a:r>
              <a:rPr lang="vi-VN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vi-VN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oàn toàn miễn phí</a:t>
            </a:r>
            <a:r>
              <a:rPr lang="en-US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endParaRPr lang="vi-VN" sz="14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vi-VN" sz="1500" i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(Hình)</a:t>
            </a:r>
          </a:p>
          <a:p>
            <a:endParaRPr lang="vi-VN" sz="15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vi-VN" sz="15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vi-VN" sz="1500" i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vi-VN" sz="15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vi-VN" sz="1500" i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vi-VN" sz="15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vi-VN" sz="1500" i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vi-VN" sz="15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vi-V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0BE78-0EF8-492B-81CE-70DEF527CBCF}"/>
              </a:ext>
            </a:extLst>
          </p:cNvPr>
          <p:cNvSpPr txBox="1"/>
          <p:nvPr/>
        </p:nvSpPr>
        <p:spPr>
          <a:xfrm>
            <a:off x="726041" y="211652"/>
            <a:ext cx="1081183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/>
              <a:t>Đường dẫn landingpage: </a:t>
            </a:r>
            <a:r>
              <a:rPr lang="vi-VN">
                <a:hlinkClick r:id="rId2"/>
              </a:rPr>
              <a:t>https://workplace.anphabe.com/resource/ebook-workplaceinretail-fmcg</a:t>
            </a:r>
            <a:r>
              <a:rPr lang="vi-VN"/>
              <a:t>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74614-EDAB-48DD-8A41-44A123A4C984}"/>
              </a:ext>
            </a:extLst>
          </p:cNvPr>
          <p:cNvSpPr txBox="1"/>
          <p:nvPr/>
        </p:nvSpPr>
        <p:spPr>
          <a:xfrm>
            <a:off x="6476999" y="781282"/>
            <a:ext cx="5564313" cy="480131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vi-VN" sz="1600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r>
              <a:rPr lang="vi-VN" sz="1600" i="1" dirty="0">
                <a:solidFill>
                  <a:srgbClr val="FF0000"/>
                </a:solidFill>
                <a:highlight>
                  <a:srgbClr val="FFFF00"/>
                </a:highlight>
              </a:rPr>
              <a:t>(Form thông tin bên phải</a:t>
            </a:r>
            <a:endParaRPr lang="en-US" sz="1600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vi-VN" sz="1600" b="1" dirty="0"/>
          </a:p>
          <a:p>
            <a:pPr algn="ctr"/>
            <a:r>
              <a:rPr lang="en-US" b="1" dirty="0"/>
              <a:t>MỘT BƯỚC ĐƠN GIẢN, NHẬN TÀI LIỆU NGAY!</a:t>
            </a:r>
            <a:endParaRPr lang="vi-VN" b="1" dirty="0"/>
          </a:p>
          <a:p>
            <a:pPr algn="ctr"/>
            <a:endParaRPr lang="vi-VN" dirty="0"/>
          </a:p>
          <a:p>
            <a:pPr algn="ctr"/>
            <a:r>
              <a:rPr lang="vi-VN" dirty="0"/>
              <a:t>Hoàn tất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vi-VN" dirty="0"/>
              <a:t>thông tin </a:t>
            </a:r>
            <a:r>
              <a:rPr lang="en-US" dirty="0" err="1"/>
              <a:t>dưới</a:t>
            </a:r>
            <a:r>
              <a:rPr lang="en-US" dirty="0"/>
              <a:t> đây để tải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bạn nhé! </a:t>
            </a:r>
            <a:endParaRPr lang="vi-VN" sz="1400" dirty="0"/>
          </a:p>
          <a:p>
            <a:endParaRPr lang="vi-VN" sz="1400" dirty="0"/>
          </a:p>
          <a:p>
            <a:endParaRPr lang="vi-VN" sz="1400" dirty="0"/>
          </a:p>
          <a:p>
            <a:endParaRPr lang="vi-VN" sz="1400" dirty="0"/>
          </a:p>
          <a:p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6AF4E7D-957E-4564-9BB6-CC2DADFCC1FD}"/>
              </a:ext>
            </a:extLst>
          </p:cNvPr>
          <p:cNvSpPr/>
          <p:nvPr/>
        </p:nvSpPr>
        <p:spPr>
          <a:xfrm>
            <a:off x="202059" y="327328"/>
            <a:ext cx="410966" cy="246580"/>
          </a:xfrm>
          <a:prstGeom prst="righ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, marketplace&#10;&#10;Description automatically generated">
            <a:extLst>
              <a:ext uri="{FF2B5EF4-FFF2-40B4-BE49-F238E27FC236}">
                <a16:creationId xmlns:a16="http://schemas.microsoft.com/office/drawing/2014/main" id="{2E288640-8150-47B5-B992-D0682F0FB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" y="3821989"/>
            <a:ext cx="4756931" cy="2675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56C1A5-301D-420E-9E9A-31B25DB9F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722" y="2804845"/>
            <a:ext cx="2357428" cy="23818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907A61-FAD2-425D-9D2C-09AC0C34B4B8}"/>
              </a:ext>
            </a:extLst>
          </p:cNvPr>
          <p:cNvSpPr txBox="1"/>
          <p:nvPr/>
        </p:nvSpPr>
        <p:spPr>
          <a:xfrm>
            <a:off x="8363431" y="5335300"/>
            <a:ext cx="202400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vi-VN" dirty="0"/>
              <a:t>GỬI THÔNG TIN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84300AF-13B8-49F1-ACA7-7BA69B5CF3A1}"/>
              </a:ext>
            </a:extLst>
          </p:cNvPr>
          <p:cNvSpPr/>
          <p:nvPr/>
        </p:nvSpPr>
        <p:spPr>
          <a:xfrm>
            <a:off x="7720687" y="4198316"/>
            <a:ext cx="410966" cy="246580"/>
          </a:xfrm>
          <a:prstGeom prst="righ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5702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A586D1-4CA5-4C97-B265-F346A05AC554}"/>
              </a:ext>
            </a:extLst>
          </p:cNvPr>
          <p:cNvSpPr txBox="1"/>
          <p:nvPr/>
        </p:nvSpPr>
        <p:spPr>
          <a:xfrm>
            <a:off x="739097" y="1205308"/>
            <a:ext cx="8035033" cy="3105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30.000 DN đã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dụng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tảng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Workplace from Facebook &amp;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nhận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lợi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ích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rệt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Đủ tính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của Facebook,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dụng, tiết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kiệm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chi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phí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đổi</a:t>
            </a:r>
            <a:endParaRPr lang="vi-V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Đảm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bảo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quyền riêng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tính an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bảo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tuyệt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đối</a:t>
            </a:r>
            <a:endParaRPr lang="vi-V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nhanh,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các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tiện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ích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phổ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One Drive, Google Drive, Dropbox, Quip...</a:t>
            </a:r>
            <a:endParaRPr lang="vi-V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𝐀𝐧𝐩𝐡𝐚𝐛𝐞 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hiện là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đối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tác chính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thức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của Workplace from Facebook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tại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Việt Nam.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sẵn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sàng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đồng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cùng bạn </a:t>
            </a:r>
            <a:r>
              <a:rPr lang="vi-V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tiếp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cận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Workplace from Facebook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quy trình thực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tiễn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quả.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Liên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hệ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Anphabe ngay để được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tư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vấn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Hotline: 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(84 28) 6268 2222, ext. 107 </a:t>
            </a:r>
            <a:endParaRPr lang="vi-V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Email: 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clientsolution@anphabe.com 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Website: 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https://workplace.anphabe.com/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A8AAE-EEB6-4216-8BA7-C1FD6DDDDD03}"/>
              </a:ext>
            </a:extLst>
          </p:cNvPr>
          <p:cNvSpPr txBox="1"/>
          <p:nvPr/>
        </p:nvSpPr>
        <p:spPr>
          <a:xfrm>
            <a:off x="739097" y="396224"/>
            <a:ext cx="4675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b="1">
                <a:solidFill>
                  <a:srgbClr val="C00000"/>
                </a:solidFill>
              </a:rPr>
              <a:t>CÁC THÔNG TIN THÊM (Nằm dưới hình) </a:t>
            </a:r>
            <a:endParaRPr lang="en-US" sz="1400" b="1">
              <a:solidFill>
                <a:srgbClr val="C0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848D2CA-4D79-4E73-BF6B-3F9BA80001D0}"/>
              </a:ext>
            </a:extLst>
          </p:cNvPr>
          <p:cNvSpPr/>
          <p:nvPr/>
        </p:nvSpPr>
        <p:spPr>
          <a:xfrm>
            <a:off x="232882" y="396224"/>
            <a:ext cx="410966" cy="246580"/>
          </a:xfrm>
          <a:prstGeom prst="righ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4543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3792FC2B-300D-4D42-B1F8-18335FE64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75" y="1408112"/>
            <a:ext cx="6267450" cy="4524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8BEE21-45DE-4BBF-8F01-61112D39A937}"/>
              </a:ext>
            </a:extLst>
          </p:cNvPr>
          <p:cNvSpPr txBox="1"/>
          <p:nvPr/>
        </p:nvSpPr>
        <p:spPr>
          <a:xfrm>
            <a:off x="739096" y="396224"/>
            <a:ext cx="87732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CHÂN TRANG: </a:t>
            </a:r>
            <a:r>
              <a:rPr lang="en-US" sz="1400" b="1" dirty="0" err="1">
                <a:solidFill>
                  <a:srgbClr val="C00000"/>
                </a:solidFill>
              </a:rPr>
              <a:t>hiển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thị</a:t>
            </a:r>
            <a:r>
              <a:rPr lang="en-US" sz="1400" b="1" dirty="0">
                <a:solidFill>
                  <a:srgbClr val="C00000"/>
                </a:solidFill>
              </a:rPr>
              <a:t> luôn logo các công ty đang </a:t>
            </a:r>
            <a:r>
              <a:rPr lang="en-US" sz="1400" b="1" dirty="0" err="1">
                <a:solidFill>
                  <a:srgbClr val="C00000"/>
                </a:solidFill>
              </a:rPr>
              <a:t>sử</a:t>
            </a:r>
            <a:r>
              <a:rPr lang="en-US" sz="1400" b="1" dirty="0">
                <a:solidFill>
                  <a:srgbClr val="C00000"/>
                </a:solidFill>
              </a:rPr>
              <a:t> dụng WP </a:t>
            </a:r>
            <a:r>
              <a:rPr lang="en-US" sz="1400" b="1" dirty="0" err="1">
                <a:solidFill>
                  <a:srgbClr val="C00000"/>
                </a:solidFill>
              </a:rPr>
              <a:t>tại</a:t>
            </a:r>
            <a:r>
              <a:rPr lang="en-US" sz="1400" b="1" dirty="0">
                <a:solidFill>
                  <a:srgbClr val="C00000"/>
                </a:solidFill>
              </a:rPr>
              <a:t> VN </a:t>
            </a:r>
          </a:p>
        </p:txBody>
      </p:sp>
    </p:spTree>
    <p:extLst>
      <p:ext uri="{BB962C8B-B14F-4D97-AF65-F5344CB8AC3E}">
        <p14:creationId xmlns:p14="http://schemas.microsoft.com/office/powerpoint/2010/main" val="70719706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4A8547-1675-444E-9B97-74773DA98798}"/>
              </a:ext>
            </a:extLst>
          </p:cNvPr>
          <p:cNvSpPr txBox="1"/>
          <p:nvPr/>
        </p:nvSpPr>
        <p:spPr>
          <a:xfrm>
            <a:off x="523983" y="961234"/>
            <a:ext cx="5572017" cy="4261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vi-V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vi-VN" sz="1600" b="1" dirty="0">
                <a:latin typeface="Calibri" panose="020F0502020204030204" pitchFamily="34" charset="0"/>
                <a:cs typeface="Calibri" panose="020F0502020204030204" pitchFamily="34" charset="0"/>
              </a:rPr>
              <a:t>TÀI LIỆU SẴN SÀNG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RỒI, TẢI NGAY BẠN ƠI!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vi-V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vi-VN" sz="16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16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TẢI </a:t>
            </a:r>
            <a:r>
              <a:rPr lang="en-US" sz="16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TÀI LIỆU</a:t>
            </a:r>
            <a:endParaRPr lang="vi-VN" sz="1600" b="1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Hi vọng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bạn tìm thấy nhiều thông tin bổ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ích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từ 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tài liệu này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Để được tư vấn và trải nghiệm </a:t>
            </a:r>
            <a:r>
              <a:rPr lang="vi-VN" sz="1600" b="1" dirty="0">
                <a:latin typeface="Calibri" panose="020F0502020204030204" pitchFamily="34" charset="0"/>
                <a:cs typeface="Calibri" panose="020F0502020204030204" pitchFamily="34" charset="0"/>
              </a:rPr>
              <a:t>Workplace from Facebook 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dành cho doanh nghiệp,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bạn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đừng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ngại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liên hệ Anphabe!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vi-V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Hotline: 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(84 28) 6268 2222, ext. 107 </a:t>
            </a:r>
            <a:endParaRPr lang="vi-V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Email: 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clientsolution@anphabe.com</a:t>
            </a:r>
            <a:r>
              <a:rPr lang="vi-V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Website: 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https://workplace.anphabe.com/</a:t>
            </a:r>
            <a:r>
              <a:rPr lang="vi-V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EA3DA31-6439-4C86-AE55-029A6F96C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632" y="1109609"/>
            <a:ext cx="4053727" cy="2439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10D8DC-25AE-49E4-92F0-A56BCB5A9168}"/>
              </a:ext>
            </a:extLst>
          </p:cNvPr>
          <p:cNvSpPr txBox="1"/>
          <p:nvPr/>
        </p:nvSpPr>
        <p:spPr>
          <a:xfrm>
            <a:off x="726041" y="211652"/>
            <a:ext cx="1081183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dirty="0"/>
              <a:t>Trang thank you sau khi user đã submit thông tin</a:t>
            </a:r>
          </a:p>
          <a:p>
            <a:r>
              <a:rPr lang="vi-VN" dirty="0"/>
              <a:t>Đường dẫn: </a:t>
            </a:r>
            <a:r>
              <a:rPr lang="vi-VN" dirty="0">
                <a:hlinkClick r:id="rId5"/>
              </a:rPr>
              <a:t>https://workplace.anphabe.com/resource/ebook-workplaceinretail-fmcg/thankyou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D8F986B-4292-447E-9F38-34FAEA2D5AEB}"/>
              </a:ext>
            </a:extLst>
          </p:cNvPr>
          <p:cNvSpPr/>
          <p:nvPr/>
        </p:nvSpPr>
        <p:spPr>
          <a:xfrm>
            <a:off x="202059" y="327328"/>
            <a:ext cx="410966" cy="246580"/>
          </a:xfrm>
          <a:prstGeom prst="righ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99F6A198-042E-44DA-AA17-B275C1C555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3850" y="3548847"/>
            <a:ext cx="4331290" cy="312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F33050-688B-4C3E-8D9A-3D28D98791EB}"/>
              </a:ext>
            </a:extLst>
          </p:cNvPr>
          <p:cNvSpPr txBox="1"/>
          <p:nvPr/>
        </p:nvSpPr>
        <p:spPr>
          <a:xfrm>
            <a:off x="1204992" y="5896766"/>
            <a:ext cx="8773203" cy="30777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CHÂN TRANG: </a:t>
            </a:r>
            <a:r>
              <a:rPr lang="en-US" sz="1400" b="1" dirty="0" err="1">
                <a:solidFill>
                  <a:srgbClr val="C00000"/>
                </a:solidFill>
              </a:rPr>
              <a:t>hiển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thị</a:t>
            </a:r>
            <a:r>
              <a:rPr lang="en-US" sz="1400" b="1" dirty="0">
                <a:solidFill>
                  <a:srgbClr val="C00000"/>
                </a:solidFill>
              </a:rPr>
              <a:t> luôn logo các công ty đang </a:t>
            </a:r>
            <a:r>
              <a:rPr lang="en-US" sz="1400" b="1" dirty="0" err="1">
                <a:solidFill>
                  <a:srgbClr val="C00000"/>
                </a:solidFill>
              </a:rPr>
              <a:t>sử</a:t>
            </a:r>
            <a:r>
              <a:rPr lang="en-US" sz="1400" b="1" dirty="0">
                <a:solidFill>
                  <a:srgbClr val="C00000"/>
                </a:solidFill>
              </a:rPr>
              <a:t> dụng WP </a:t>
            </a:r>
            <a:r>
              <a:rPr lang="en-US" sz="1400" b="1" dirty="0" err="1">
                <a:solidFill>
                  <a:srgbClr val="C00000"/>
                </a:solidFill>
              </a:rPr>
              <a:t>tại</a:t>
            </a:r>
            <a:r>
              <a:rPr lang="en-US" sz="1400" b="1" dirty="0">
                <a:solidFill>
                  <a:srgbClr val="C00000"/>
                </a:solidFill>
              </a:rPr>
              <a:t> VN </a:t>
            </a:r>
          </a:p>
        </p:txBody>
      </p:sp>
    </p:spTree>
    <p:extLst>
      <p:ext uri="{BB962C8B-B14F-4D97-AF65-F5344CB8AC3E}">
        <p14:creationId xmlns:p14="http://schemas.microsoft.com/office/powerpoint/2010/main" val="78354150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80EC6A8-0224-48BE-8A9E-49DC184C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50" y="836612"/>
            <a:ext cx="5448300" cy="3686175"/>
          </a:xfrm>
          <a:prstGeom prst="rect">
            <a:avLst/>
          </a:prstGeom>
        </p:spPr>
      </p:pic>
      <p:pic>
        <p:nvPicPr>
          <p:cNvPr id="6" name="Picture 5" descr="A picture containing text, marketplace&#10;&#10;Description automatically generated">
            <a:extLst>
              <a:ext uri="{FF2B5EF4-FFF2-40B4-BE49-F238E27FC236}">
                <a16:creationId xmlns:a16="http://schemas.microsoft.com/office/drawing/2014/main" id="{F22A5BE1-159C-456B-89F4-4FF83A244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50" y="570937"/>
            <a:ext cx="5448300" cy="3064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F9F8A2-B3C7-43C3-8E9F-24380265A1F1}"/>
              </a:ext>
            </a:extLst>
          </p:cNvPr>
          <p:cNvSpPr txBox="1"/>
          <p:nvPr/>
        </p:nvSpPr>
        <p:spPr>
          <a:xfrm>
            <a:off x="6394450" y="3707967"/>
            <a:ext cx="54483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WORKPLACE.ANPHABE.COM</a:t>
            </a:r>
          </a:p>
          <a:p>
            <a:r>
              <a:rPr lang="en-US" sz="1600" dirty="0"/>
              <a:t>TÀI LIỆU MIỄN PHÍ CHO DOANH NGHIỆP| ANPHABE</a:t>
            </a:r>
          </a:p>
          <a:p>
            <a:r>
              <a:rPr lang="en-US" sz="1600" dirty="0" err="1"/>
              <a:t>Dành</a:t>
            </a:r>
            <a:r>
              <a:rPr lang="en-US" sz="1600" dirty="0"/>
              <a:t> riêng </a:t>
            </a:r>
            <a:r>
              <a:rPr lang="en-US" sz="1600" dirty="0" err="1"/>
              <a:t>cho</a:t>
            </a:r>
            <a:r>
              <a:rPr lang="en-US" sz="1600" dirty="0"/>
              <a:t> ngành </a:t>
            </a:r>
            <a:r>
              <a:rPr lang="en-US" sz="1600" dirty="0" err="1"/>
              <a:t>Bán</a:t>
            </a:r>
            <a:r>
              <a:rPr lang="en-US" sz="1600" dirty="0"/>
              <a:t> </a:t>
            </a:r>
            <a:r>
              <a:rPr lang="en-US" sz="1600" dirty="0" err="1"/>
              <a:t>lẻ</a:t>
            </a:r>
            <a:r>
              <a:rPr lang="en-US" sz="1600" dirty="0"/>
              <a:t> &amp; Hàng </a:t>
            </a:r>
            <a:r>
              <a:rPr lang="en-US" sz="1600" dirty="0" err="1"/>
              <a:t>tiêu</a:t>
            </a:r>
            <a:r>
              <a:rPr lang="en-US" sz="1600" dirty="0"/>
              <a:t> dùng. Tải ngay!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7941CD-1DF2-494F-8682-20D87FF56E73}"/>
              </a:ext>
            </a:extLst>
          </p:cNvPr>
          <p:cNvSpPr txBox="1"/>
          <p:nvPr/>
        </p:nvSpPr>
        <p:spPr>
          <a:xfrm>
            <a:off x="1524000" y="2044700"/>
            <a:ext cx="35779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Hình thumbnail </a:t>
            </a:r>
            <a:r>
              <a:rPr lang="en-US" dirty="0" err="1"/>
              <a:t>cho</a:t>
            </a:r>
            <a:r>
              <a:rPr lang="en-US" dirty="0"/>
              <a:t> landing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6B4F14-AA3F-4C7E-9016-9E10A2BF3633}"/>
              </a:ext>
            </a:extLst>
          </p:cNvPr>
          <p:cNvCxnSpPr/>
          <p:nvPr/>
        </p:nvCxnSpPr>
        <p:spPr>
          <a:xfrm flipV="1">
            <a:off x="4978400" y="2070100"/>
            <a:ext cx="1416050" cy="2667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CDF9D6-D637-4018-B63B-F0A6339D0278}"/>
              </a:ext>
            </a:extLst>
          </p:cNvPr>
          <p:cNvCxnSpPr>
            <a:cxnSpLocks/>
          </p:cNvCxnSpPr>
          <p:nvPr/>
        </p:nvCxnSpPr>
        <p:spPr>
          <a:xfrm>
            <a:off x="2309652" y="2481522"/>
            <a:ext cx="4084798" cy="15538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F886C2-488B-4EBC-95C1-D9BE7B33CD18}"/>
              </a:ext>
            </a:extLst>
          </p:cNvPr>
          <p:cNvCxnSpPr>
            <a:cxnSpLocks/>
          </p:cNvCxnSpPr>
          <p:nvPr/>
        </p:nvCxnSpPr>
        <p:spPr>
          <a:xfrm>
            <a:off x="2055652" y="2850190"/>
            <a:ext cx="4440398" cy="15186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09838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233</TotalTime>
  <Words>502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phung.nguyen</dc:creator>
  <dc:description>9Slide.vn</dc:description>
  <cp:lastModifiedBy>Phụng Nguyễn Thị Mỹ-</cp:lastModifiedBy>
  <cp:revision>13</cp:revision>
  <dcterms:created xsi:type="dcterms:W3CDTF">2021-08-04T07:10:28Z</dcterms:created>
  <dcterms:modified xsi:type="dcterms:W3CDTF">2021-08-05T03:50:50Z</dcterms:modified>
  <cp:category>9Slide.vn</cp:category>
</cp:coreProperties>
</file>