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025E9-4747-418C-B98B-0425ECA626F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E5060-9C82-4F98-B835-62BB44C17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3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5060-9C82-4F98-B835-62BB44C178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9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49FC-FF8F-4520-9615-513FF50C8AE8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965A-BFDC-4B7E-A3BF-1BF479D2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49FC-FF8F-4520-9615-513FF50C8AE8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965A-BFDC-4B7E-A3BF-1BF479D2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6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49FC-FF8F-4520-9615-513FF50C8AE8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965A-BFDC-4B7E-A3BF-1BF479D2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49FC-FF8F-4520-9615-513FF50C8AE8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965A-BFDC-4B7E-A3BF-1BF479D2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1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49FC-FF8F-4520-9615-513FF50C8AE8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965A-BFDC-4B7E-A3BF-1BF479D2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49FC-FF8F-4520-9615-513FF50C8AE8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965A-BFDC-4B7E-A3BF-1BF479D2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1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49FC-FF8F-4520-9615-513FF50C8AE8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965A-BFDC-4B7E-A3BF-1BF479D2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0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49FC-FF8F-4520-9615-513FF50C8AE8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965A-BFDC-4B7E-A3BF-1BF479D2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4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49FC-FF8F-4520-9615-513FF50C8AE8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965A-BFDC-4B7E-A3BF-1BF479D2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6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49FC-FF8F-4520-9615-513FF50C8AE8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965A-BFDC-4B7E-A3BF-1BF479D2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9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49FC-FF8F-4520-9615-513FF50C8AE8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965A-BFDC-4B7E-A3BF-1BF479D2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49FC-FF8F-4520-9615-513FF50C8AE8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D965A-BFDC-4B7E-A3BF-1BF479D2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System Lab</a:t>
            </a:r>
            <a:br>
              <a:rPr lang="en-US" dirty="0" smtClean="0"/>
            </a:br>
            <a:r>
              <a:rPr lang="en-US" dirty="0" smtClean="0"/>
              <a:t>Final Project: Chroma Key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Pham </a:t>
            </a:r>
            <a:r>
              <a:rPr lang="en-US" dirty="0" err="1" smtClean="0"/>
              <a:t>Duc</a:t>
            </a:r>
            <a:r>
              <a:rPr lang="en-US" dirty="0" smtClean="0"/>
              <a:t> An (</a:t>
            </a:r>
            <a:r>
              <a:rPr lang="zh-TW" altLang="en-US" dirty="0" smtClean="0"/>
              <a:t>范德安</a:t>
            </a:r>
            <a:r>
              <a:rPr lang="en-US" altLang="zh-TW" dirty="0" smtClean="0"/>
              <a:t>) – 0450296</a:t>
            </a:r>
          </a:p>
          <a:p>
            <a:r>
              <a:rPr lang="en-US" altLang="zh-TW" dirty="0" smtClean="0"/>
              <a:t>Le Chi </a:t>
            </a:r>
            <a:r>
              <a:rPr lang="en-US" altLang="zh-TW" dirty="0" err="1" smtClean="0"/>
              <a:t>Hieu</a:t>
            </a:r>
            <a:r>
              <a:rPr lang="en-US" altLang="zh-TW" dirty="0" smtClean="0"/>
              <a:t> (</a:t>
            </a:r>
            <a:r>
              <a:rPr lang="zh-TW" altLang="en-US" dirty="0" smtClean="0"/>
              <a:t>黎志孝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0450214</a:t>
            </a:r>
          </a:p>
        </p:txBody>
      </p:sp>
    </p:spTree>
    <p:extLst>
      <p:ext uri="{BB962C8B-B14F-4D97-AF65-F5344CB8AC3E}">
        <p14:creationId xmlns:p14="http://schemas.microsoft.com/office/powerpoint/2010/main" val="15587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 Key [</a:t>
            </a:r>
            <a:r>
              <a:rPr lang="en-US" dirty="0" smtClean="0"/>
              <a:t>1/2]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54" y="1825625"/>
            <a:ext cx="2900892" cy="435133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63" y="1825625"/>
            <a:ext cx="3448874" cy="4351338"/>
          </a:xfrm>
        </p:spPr>
      </p:pic>
    </p:spTree>
    <p:extLst>
      <p:ext uri="{BB962C8B-B14F-4D97-AF65-F5344CB8AC3E}">
        <p14:creationId xmlns:p14="http://schemas.microsoft.com/office/powerpoint/2010/main" val="40382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 Key </a:t>
            </a:r>
            <a:r>
              <a:rPr lang="en-US" dirty="0" smtClean="0"/>
              <a:t>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effects technique for compositing (layering) two images or video streams together based on color hues (</a:t>
            </a:r>
            <a:r>
              <a:rPr lang="en-US" dirty="0" err="1" smtClean="0"/>
              <a:t>chroma</a:t>
            </a:r>
            <a:r>
              <a:rPr lang="en-US" dirty="0" smtClean="0"/>
              <a:t> range)</a:t>
            </a:r>
          </a:p>
          <a:p>
            <a:r>
              <a:rPr lang="en-US" dirty="0" smtClean="0"/>
              <a:t>Used heavily in many fields to remove a background from the subject of a photo or video – particularly the </a:t>
            </a:r>
            <a:r>
              <a:rPr lang="en-US" dirty="0" err="1" smtClean="0"/>
              <a:t>newscasting</a:t>
            </a:r>
            <a:r>
              <a:rPr lang="en-US" dirty="0" smtClean="0"/>
              <a:t>, motion picture and videogame industries</a:t>
            </a:r>
          </a:p>
          <a:p>
            <a:r>
              <a:rPr lang="en-US" dirty="0"/>
              <a:t>C</a:t>
            </a:r>
            <a:r>
              <a:rPr lang="en-US" dirty="0" smtClean="0"/>
              <a:t>ommonly used in video production and post-production</a:t>
            </a:r>
          </a:p>
          <a:p>
            <a:r>
              <a:rPr lang="en-US" dirty="0" smtClean="0"/>
              <a:t>There are two types of backdrop: green and 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chroma</a:t>
            </a:r>
            <a:r>
              <a:rPr lang="en-US" dirty="0" smtClean="0"/>
              <a:t> key on Zed board</a:t>
            </a:r>
          </a:p>
          <a:p>
            <a:r>
              <a:rPr lang="en-US" dirty="0" err="1" smtClean="0"/>
              <a:t>Realtime</a:t>
            </a:r>
            <a:r>
              <a:rPr lang="en-US" dirty="0" smtClean="0"/>
              <a:t> processing with webcam and display to monitor</a:t>
            </a:r>
          </a:p>
          <a:p>
            <a:pPr lvl="1"/>
            <a:r>
              <a:rPr lang="en-US" dirty="0" smtClean="0"/>
              <a:t>Take the video from webcam</a:t>
            </a:r>
          </a:p>
          <a:p>
            <a:pPr lvl="1"/>
            <a:r>
              <a:rPr lang="en-US" dirty="0" smtClean="0"/>
              <a:t>Process the video and insert the background</a:t>
            </a:r>
          </a:p>
          <a:p>
            <a:pPr lvl="1"/>
            <a:r>
              <a:rPr lang="en-US" dirty="0" smtClean="0"/>
              <a:t>Display to HDMI</a:t>
            </a:r>
          </a:p>
        </p:txBody>
      </p:sp>
    </p:spTree>
    <p:extLst>
      <p:ext uri="{BB962C8B-B14F-4D97-AF65-F5344CB8AC3E}">
        <p14:creationId xmlns:p14="http://schemas.microsoft.com/office/powerpoint/2010/main" val="5180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Color space segmentation: use color space and threshold to detect background and </a:t>
            </a:r>
            <a:r>
              <a:rPr lang="en-US" dirty="0" smtClean="0"/>
              <a:t>foreground</a:t>
            </a:r>
          </a:p>
          <a:p>
            <a:r>
              <a:rPr lang="en-US" dirty="0" smtClean="0"/>
              <a:t>The selected part is based on experiment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72375"/>
            <a:ext cx="5996376" cy="5996376"/>
          </a:xfrm>
        </p:spPr>
      </p:pic>
      <p:sp>
        <p:nvSpPr>
          <p:cNvPr id="6" name="Rectangle 5"/>
          <p:cNvSpPr/>
          <p:nvPr/>
        </p:nvSpPr>
        <p:spPr>
          <a:xfrm>
            <a:off x="10814180" y="3570563"/>
            <a:ext cx="1201996" cy="29981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background</a:t>
            </a:r>
            <a:br>
              <a:rPr lang="en-US" sz="1600" dirty="0" smtClean="0"/>
            </a:br>
            <a:r>
              <a:rPr lang="en-US" sz="1600" dirty="0" smtClean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333187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[1/2]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778" y="1690688"/>
            <a:ext cx="6678444" cy="492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0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[1/2]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3093" y="1046876"/>
            <a:ext cx="1940767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background image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3091" y="2050533"/>
            <a:ext cx="1940767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HDMI &amp; Webcam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3092" y="3231990"/>
            <a:ext cx="1940767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Webcam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3091" y="4235647"/>
            <a:ext cx="1940767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Chroma key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3091" y="5277243"/>
            <a:ext cx="1940767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to monitor</a:t>
            </a:r>
          </a:p>
        </p:txBody>
      </p: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>
          <a:xfrm rot="5400000">
            <a:off x="6183554" y="1870609"/>
            <a:ext cx="359845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6" idx="0"/>
          </p:cNvCxnSpPr>
          <p:nvPr/>
        </p:nvCxnSpPr>
        <p:spPr>
          <a:xfrm rot="16200000" flipH="1">
            <a:off x="6094653" y="2963166"/>
            <a:ext cx="537645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5400000">
            <a:off x="6183554" y="4055724"/>
            <a:ext cx="359845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8" idx="0"/>
          </p:cNvCxnSpPr>
          <p:nvPr/>
        </p:nvCxnSpPr>
        <p:spPr>
          <a:xfrm rot="5400000">
            <a:off x="6164583" y="5078351"/>
            <a:ext cx="397784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0"/>
          </p:cNvCxnSpPr>
          <p:nvPr/>
        </p:nvCxnSpPr>
        <p:spPr>
          <a:xfrm rot="5400000" flipH="1" flipV="1">
            <a:off x="5018943" y="4576523"/>
            <a:ext cx="2689065" cy="1"/>
          </a:xfrm>
          <a:prstGeom prst="bentConnector5">
            <a:avLst>
              <a:gd name="adj1" fmla="val -8727"/>
              <a:gd name="adj2" fmla="val 119898400000"/>
              <a:gd name="adj3" fmla="val 1132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9" y="2324745"/>
            <a:ext cx="3364463" cy="335309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7223"/>
            <a:ext cx="5181600" cy="38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works as expected</a:t>
            </a:r>
            <a:endParaRPr lang="en-US" dirty="0" smtClean="0"/>
          </a:p>
          <a:p>
            <a:r>
              <a:rPr lang="en-US" dirty="0" smtClean="0"/>
              <a:t>There are minor issues due to the simplicity of the algorithm</a:t>
            </a:r>
            <a:endParaRPr lang="en-US" dirty="0" smtClean="0"/>
          </a:p>
          <a:p>
            <a:r>
              <a:rPr lang="en-US" dirty="0" smtClean="0"/>
              <a:t>Blue key is easier to implement than green key</a:t>
            </a:r>
          </a:p>
          <a:p>
            <a:r>
              <a:rPr lang="en-US" dirty="0" smtClean="0"/>
              <a:t>Luminance still have some effects to the Chroma-Key</a:t>
            </a:r>
          </a:p>
        </p:txBody>
      </p:sp>
    </p:spTree>
    <p:extLst>
      <p:ext uri="{BB962C8B-B14F-4D97-AF65-F5344CB8AC3E}">
        <p14:creationId xmlns:p14="http://schemas.microsoft.com/office/powerpoint/2010/main" val="2763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214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Theme</vt:lpstr>
      <vt:lpstr>Embedded System Lab Final Project: Chroma Key</vt:lpstr>
      <vt:lpstr>Chroma Key [1/2]</vt:lpstr>
      <vt:lpstr>Chroma Key [2/2]</vt:lpstr>
      <vt:lpstr>Targets</vt:lpstr>
      <vt:lpstr>Algorithms</vt:lpstr>
      <vt:lpstr>Solutions [1/2]</vt:lpstr>
      <vt:lpstr>Solutions [1/2]</vt:lpstr>
      <vt:lpstr>Experimental Result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Lab Final Project: Chroma Key</dc:title>
  <dc:creator>Neo</dc:creator>
  <cp:lastModifiedBy>Neo</cp:lastModifiedBy>
  <cp:revision>25</cp:revision>
  <dcterms:created xsi:type="dcterms:W3CDTF">2017-06-19T09:32:07Z</dcterms:created>
  <dcterms:modified xsi:type="dcterms:W3CDTF">2017-06-19T10:05:43Z</dcterms:modified>
</cp:coreProperties>
</file>