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1" r:id="rId6"/>
    <p:sldId id="262" r:id="rId7"/>
    <p:sldId id="263" r:id="rId8"/>
    <p:sldId id="268" r:id="rId9"/>
    <p:sldId id="266" r:id="rId10"/>
    <p:sldId id="265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3ACEC-EC12-40C2-B1CD-AA36A3A8D39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6484D-3143-469B-8A01-7951AE28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84D-3143-469B-8A01-7951AE28D8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28BD-9ABF-4A08-9FE5-C862830101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844-32B8-4072-80C3-1511F90E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2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28BD-9ABF-4A08-9FE5-C862830101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844-32B8-4072-80C3-1511F90E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28BD-9ABF-4A08-9FE5-C862830101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844-32B8-4072-80C3-1511F90E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4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28BD-9ABF-4A08-9FE5-C862830101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844-32B8-4072-80C3-1511F90E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28BD-9ABF-4A08-9FE5-C862830101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844-32B8-4072-80C3-1511F90E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28BD-9ABF-4A08-9FE5-C862830101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844-32B8-4072-80C3-1511F90E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8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28BD-9ABF-4A08-9FE5-C862830101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844-32B8-4072-80C3-1511F90E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9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28BD-9ABF-4A08-9FE5-C862830101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844-32B8-4072-80C3-1511F90E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6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28BD-9ABF-4A08-9FE5-C862830101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844-32B8-4072-80C3-1511F90E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2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28BD-9ABF-4A08-9FE5-C862830101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844-32B8-4072-80C3-1511F90E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28BD-9ABF-4A08-9FE5-C862830101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844-32B8-4072-80C3-1511F90E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28BD-9ABF-4A08-9FE5-C862830101B5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8844-32B8-4072-80C3-1511F90E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IESL 2017 Final Project</a:t>
            </a:r>
            <a:br>
              <a:rPr lang="en-US" dirty="0" smtClean="0"/>
            </a:br>
            <a:r>
              <a:rPr lang="en-US" dirty="0" smtClean="0"/>
              <a:t>CNN Accelerator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</a:t>
            </a:r>
            <a:r>
              <a:rPr lang="en-US" dirty="0" err="1" smtClean="0"/>
              <a:t>Duc</a:t>
            </a:r>
            <a:r>
              <a:rPr lang="en-US" dirty="0" smtClean="0"/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13334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r>
              <a:rPr lang="en-US" dirty="0" smtClean="0"/>
              <a:t> Result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r>
              <a:rPr lang="en-US" dirty="0" smtClean="0"/>
              <a:t> layer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47" y="2334019"/>
            <a:ext cx="7297705" cy="41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0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paper itself [1] has some missing information</a:t>
            </a:r>
            <a:endParaRPr lang="en-US" dirty="0"/>
          </a:p>
          <a:p>
            <a:r>
              <a:rPr lang="en-US" dirty="0" smtClean="0"/>
              <a:t>The testing result on </a:t>
            </a:r>
            <a:r>
              <a:rPr lang="en-US" dirty="0" err="1" smtClean="0"/>
              <a:t>AlexNet</a:t>
            </a:r>
            <a:r>
              <a:rPr lang="en-US" dirty="0" smtClean="0"/>
              <a:t> is only with single layer</a:t>
            </a:r>
          </a:p>
          <a:p>
            <a:r>
              <a:rPr lang="en-US" dirty="0" smtClean="0"/>
              <a:t>Locality is high, the power consumed by on-chip buffer is much higher than off-chip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3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Chen, Yu-</a:t>
            </a:r>
            <a:r>
              <a:rPr lang="en-US" dirty="0" err="1" smtClean="0"/>
              <a:t>Hsin</a:t>
            </a:r>
            <a:r>
              <a:rPr lang="en-US" dirty="0" smtClean="0"/>
              <a:t>, Joel </a:t>
            </a:r>
            <a:r>
              <a:rPr lang="en-US" dirty="0" err="1" smtClean="0"/>
              <a:t>Emer</a:t>
            </a:r>
            <a:r>
              <a:rPr lang="en-US" dirty="0" smtClean="0"/>
              <a:t>, and Vivienne Sze. "</a:t>
            </a:r>
            <a:r>
              <a:rPr lang="en-US" dirty="0" err="1" smtClean="0"/>
              <a:t>Eyeriss</a:t>
            </a:r>
            <a:r>
              <a:rPr lang="en-US" dirty="0" smtClean="0"/>
              <a:t>: A spatial architecture for energy-efficient dataflow for convolutional neural networks." </a:t>
            </a:r>
            <a:r>
              <a:rPr lang="en-US" i="1" dirty="0" smtClean="0"/>
              <a:t>Computer Architecture (ISCA), 2016 ACM/IEEE 43rd Annual International Symposium on</a:t>
            </a:r>
            <a:r>
              <a:rPr lang="en-US" dirty="0" smtClean="0"/>
              <a:t>. IEEE, 2016.</a:t>
            </a:r>
          </a:p>
        </p:txBody>
      </p:sp>
    </p:spTree>
    <p:extLst>
      <p:ext uri="{BB962C8B-B14F-4D97-AF65-F5344CB8AC3E}">
        <p14:creationId xmlns:p14="http://schemas.microsoft.com/office/powerpoint/2010/main" val="224093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CNN accelerator </a:t>
            </a:r>
          </a:p>
          <a:p>
            <a:r>
              <a:rPr lang="en-US" dirty="0" err="1" smtClean="0"/>
              <a:t>SystemC</a:t>
            </a:r>
            <a:endParaRPr lang="en-US" dirty="0" smtClean="0"/>
          </a:p>
          <a:p>
            <a:r>
              <a:rPr lang="en-US" dirty="0" smtClean="0"/>
              <a:t>Transaction modeling</a:t>
            </a:r>
          </a:p>
          <a:p>
            <a:r>
              <a:rPr lang="en-US" dirty="0" smtClean="0"/>
              <a:t>TLM 2.0</a:t>
            </a:r>
          </a:p>
          <a:p>
            <a:r>
              <a:rPr lang="en-US" dirty="0" smtClean="0"/>
              <a:t>Loosely-timed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8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45" y="1690688"/>
            <a:ext cx="9662309" cy="4627130"/>
          </a:xfrm>
        </p:spPr>
      </p:pic>
    </p:spTree>
    <p:extLst>
      <p:ext uri="{BB962C8B-B14F-4D97-AF65-F5344CB8AC3E}">
        <p14:creationId xmlns:p14="http://schemas.microsoft.com/office/powerpoint/2010/main" val="135026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Eyeriss</a:t>
            </a:r>
            <a:r>
              <a:rPr lang="en-US" dirty="0" smtClean="0"/>
              <a:t> [1]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52" y="2327906"/>
            <a:ext cx="8290278" cy="406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1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47" y="1684808"/>
            <a:ext cx="7636282" cy="48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9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392" y="1690688"/>
            <a:ext cx="6687216" cy="49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5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Row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23" y="1787236"/>
            <a:ext cx="9826059" cy="4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9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stationary at buffer level: keep the whole input in the main buffer</a:t>
            </a:r>
          </a:p>
          <a:p>
            <a:r>
              <a:rPr lang="en-US" dirty="0" smtClean="0"/>
              <a:t>Output stationary at PE level: keep the output result and accumulate it at 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5x5 </a:t>
            </a:r>
            <a:r>
              <a:rPr lang="en-US" dirty="0" err="1" smtClean="0"/>
              <a:t>Eyeriss</a:t>
            </a:r>
            <a:r>
              <a:rPr lang="en-US" dirty="0"/>
              <a:t> </a:t>
            </a:r>
            <a:r>
              <a:rPr lang="en-US" dirty="0" smtClean="0"/>
              <a:t>with only 3x3 PEs are activated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19" y="2418961"/>
            <a:ext cx="7367394" cy="41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7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171</Words>
  <Application>Microsoft Office PowerPoint</Application>
  <PresentationFormat>Widescreen</PresentationFormat>
  <Paragraphs>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IESL 2017 Final Project CNN Accelerator</vt:lpstr>
      <vt:lpstr>Specifications</vt:lpstr>
      <vt:lpstr>CNN</vt:lpstr>
      <vt:lpstr>Architecture</vt:lpstr>
      <vt:lpstr>System Model</vt:lpstr>
      <vt:lpstr>PE Array</vt:lpstr>
      <vt:lpstr>PE Row</vt:lpstr>
      <vt:lpstr>Data Scheme</vt:lpstr>
      <vt:lpstr>Testing Result [1/2]</vt:lpstr>
      <vt:lpstr>Testing Result [1/2]</vt:lpstr>
      <vt:lpstr>Evaluation &amp; 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IESL 2017 Final Project CNN Accelerator</dc:title>
  <dc:creator>Neo</dc:creator>
  <cp:lastModifiedBy>Neo</cp:lastModifiedBy>
  <cp:revision>31</cp:revision>
  <dcterms:created xsi:type="dcterms:W3CDTF">2017-05-02T12:19:33Z</dcterms:created>
  <dcterms:modified xsi:type="dcterms:W3CDTF">2017-06-22T22:10:25Z</dcterms:modified>
</cp:coreProperties>
</file>