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312" r:id="rId3"/>
    <p:sldId id="316" r:id="rId4"/>
    <p:sldId id="317" r:id="rId5"/>
    <p:sldId id="314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0" autoAdjust="0"/>
    <p:restoredTop sz="81470" autoAdjust="0"/>
  </p:normalViewPr>
  <p:slideViewPr>
    <p:cSldViewPr>
      <p:cViewPr varScale="1">
        <p:scale>
          <a:sx n="67" d="100"/>
          <a:sy n="67" d="100"/>
        </p:scale>
        <p:origin x="10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38F26-5E35-4FE9-BBFD-C670830559A3}" type="datetimeFigureOut">
              <a:rPr lang="en-US" smtClean="0"/>
              <a:t>22/09/2017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A70A0-C5C6-4022-8278-614F55BB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http://giasutinhoc.vn/do-an-an-ninh-mang/vai-tro-quan-tri-mang-doi-voi-an-toan-thong-tin/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A70A0-C5C6-4022-8278-614F55BB1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6C9-9762-4C55-BCA4-CCDB285C298A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0BC-6A35-47E7-9534-812D47D6EE18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B159-FCF1-43C3-ABDD-B212691BCB72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>
                <a:solidFill>
                  <a:srgbClr val="FFC000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D226-6147-4D15-A50F-68C3BB6C2D74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E0BD-DF5E-4EEE-BDD8-E68A38D77B44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6594-D94E-4A2C-A384-0E602BA7AA44}" type="datetime1">
              <a:rPr lang="en-US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BD22-AA92-48DF-BD61-CF65BF4E6759}" type="datetime1">
              <a:rPr lang="en-US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77D-803A-4DF6-9035-FA1399AAB5EF}" type="datetime1">
              <a:rPr lang="en-US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65CA-ED59-4361-84C9-DD34A2C4B4DF}" type="datetime1">
              <a:rPr lang="en-US" smtClean="0"/>
              <a:t>22/09/2017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FAB0-09AA-4C8F-883C-4383AD4DD76F}" type="datetime1">
              <a:rPr lang="en-US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020-5B24-43BA-97D4-C1D25BF7F120}" type="datetime1">
              <a:rPr lang="en-US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238916-71DD-4862-8419-3F7D088F17E7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BB96C64-C56F-4EB1-8C5B-A101B9AC65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6096000"/>
            <a:ext cx="8458200" cy="533400"/>
          </a:xfrm>
        </p:spPr>
        <p:txBody>
          <a:bodyPr/>
          <a:lstStyle/>
          <a:p>
            <a:pPr algn="r"/>
            <a:r>
              <a:rPr lang="en-US" dirty="0"/>
              <a:t>Lecturer: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– FIT - HCMUTE</a:t>
            </a:r>
          </a:p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62400"/>
            <a:ext cx="9144000" cy="1752600"/>
          </a:xfrm>
          <a:solidFill>
            <a:schemeClr val="accent1"/>
          </a:solidFill>
        </p:spPr>
        <p:txBody>
          <a:bodyPr anchor="ctr" anchorCtr="0"/>
          <a:lstStyle/>
          <a:p>
            <a:r>
              <a:rPr lang="en-US" sz="4400" dirty="0">
                <a:solidFill>
                  <a:srgbClr val="FFFF00"/>
                </a:solidFill>
              </a:rPr>
              <a:t>Operating </a:t>
            </a:r>
            <a:r>
              <a:rPr lang="en-US" sz="4400" dirty="0" smtClean="0">
                <a:solidFill>
                  <a:srgbClr val="FFFF00"/>
                </a:solidFill>
              </a:rPr>
              <a:t>Systems S</a:t>
            </a:r>
            <a:r>
              <a:rPr lang="de-DE" sz="4400" dirty="0" smtClean="0">
                <a:solidFill>
                  <a:srgbClr val="FFFF00"/>
                </a:solidFill>
              </a:rPr>
              <a:t>ecurity</a:t>
            </a: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4104" name="Picture 8" descr="http://www.hkisg.org/upcoming/img/banner_a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993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6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Secure </a:t>
            </a:r>
            <a:r>
              <a:rPr lang="en-US"/>
              <a:t>an operating </a:t>
            </a:r>
            <a:r>
              <a:rPr lang="en-US" smtClean="0"/>
              <a:t>system</a:t>
            </a:r>
          </a:p>
          <a:p>
            <a:r>
              <a:rPr lang="en-US" smtClean="0"/>
              <a:t>Operating </a:t>
            </a:r>
            <a:r>
              <a:rPr lang="en-US"/>
              <a:t>Systems </a:t>
            </a:r>
            <a:r>
              <a:rPr lang="en-US" smtClean="0"/>
              <a:t>Hardening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Windows</a:t>
            </a:r>
            <a:endParaRPr lang="en-US"/>
          </a:p>
          <a:p>
            <a:r>
              <a:rPr lang="en-US"/>
              <a:t>Application Security</a:t>
            </a:r>
          </a:p>
          <a:p>
            <a:r>
              <a:rPr lang="en-US"/>
              <a:t>Security Maintenance</a:t>
            </a:r>
          </a:p>
          <a:p>
            <a:r>
              <a:rPr lang="en-US" smtClean="0"/>
              <a:t>Virtualization </a:t>
            </a:r>
            <a:r>
              <a:rPr lang="en-US"/>
              <a:t>Security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D226-6147-4D15-A50F-68C3BB6C2D74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Clr>
                <a:schemeClr val="accent1"/>
              </a:buClr>
              <a:buSzPct val="75000"/>
              <a:buNone/>
            </a:pPr>
            <a:r>
              <a:rPr lang="en-US" sz="2600">
                <a:solidFill>
                  <a:srgbClr val="FF0000"/>
                </a:solidFill>
              </a:rPr>
              <a:t>Using Linux or Windows</a:t>
            </a:r>
          </a:p>
          <a:p>
            <a:r>
              <a:rPr lang="en-US" smtClean="0"/>
              <a:t>User </a:t>
            </a:r>
            <a:r>
              <a:rPr lang="en-US"/>
              <a:t>Administration</a:t>
            </a:r>
          </a:p>
          <a:p>
            <a:pPr lvl="1"/>
            <a:r>
              <a:rPr lang="en-US"/>
              <a:t>Add user, password</a:t>
            </a:r>
          </a:p>
          <a:p>
            <a:pPr lvl="1"/>
            <a:r>
              <a:rPr lang="en-US"/>
              <a:t>Set password policy</a:t>
            </a:r>
          </a:p>
          <a:p>
            <a:pPr lvl="1"/>
            <a:r>
              <a:rPr lang="en-US"/>
              <a:t>Lock account</a:t>
            </a:r>
          </a:p>
          <a:p>
            <a:r>
              <a:rPr lang="en-US" smtClean="0"/>
              <a:t>File Permissions</a:t>
            </a:r>
          </a:p>
          <a:p>
            <a:pPr lvl="1"/>
            <a:r>
              <a:rPr lang="en-US" smtClean="0"/>
              <a:t>umask, chmod</a:t>
            </a:r>
          </a:p>
          <a:p>
            <a:r>
              <a:rPr lang="en-US" smtClean="0"/>
              <a:t>File transfer </a:t>
            </a:r>
          </a:p>
          <a:p>
            <a:pPr lvl="1"/>
            <a:r>
              <a:rPr lang="en-US" smtClean="0"/>
              <a:t>Install </a:t>
            </a:r>
            <a:r>
              <a:rPr lang="en-US" smtClean="0"/>
              <a:t>FTP </a:t>
            </a:r>
            <a:r>
              <a:rPr lang="en-US" smtClean="0"/>
              <a:t>server/client</a:t>
            </a:r>
          </a:p>
          <a:p>
            <a:pPr lvl="1"/>
            <a:r>
              <a:rPr lang="en-US" smtClean="0"/>
              <a:t>Use </a:t>
            </a:r>
            <a:r>
              <a:rPr lang="en-US"/>
              <a:t>specific accounts with limited </a:t>
            </a:r>
            <a:r>
              <a:rPr lang="en-US" smtClean="0"/>
              <a:t>permissions</a:t>
            </a:r>
          </a:p>
          <a:p>
            <a:r>
              <a:rPr lang="en-US" smtClean="0"/>
              <a:t>File sharing</a:t>
            </a:r>
          </a:p>
          <a:p>
            <a:pPr lvl="1"/>
            <a:r>
              <a:rPr lang="en-US" smtClean="0"/>
              <a:t>Install Samba</a:t>
            </a:r>
          </a:p>
          <a:p>
            <a:pPr lvl="1"/>
            <a:r>
              <a:rPr lang="en-US"/>
              <a:t>Use specific accounts with limited permissions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D226-6147-4D15-A50F-68C3BB6C2D74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SSH</a:t>
            </a:r>
          </a:p>
          <a:p>
            <a:pPr lvl="1"/>
            <a:r>
              <a:rPr lang="en-US" smtClean="0"/>
              <a:t>Install SSH </a:t>
            </a:r>
            <a:endParaRPr lang="en-US" smtClean="0"/>
          </a:p>
          <a:p>
            <a:pPr lvl="1"/>
            <a:r>
              <a:rPr lang="en-US" smtClean="0"/>
              <a:t>Configure </a:t>
            </a:r>
            <a:r>
              <a:rPr lang="en-US" smtClean="0"/>
              <a:t>user authentication with </a:t>
            </a:r>
            <a:endParaRPr lang="en-US" smtClean="0"/>
          </a:p>
          <a:p>
            <a:pPr lvl="2"/>
            <a:r>
              <a:rPr lang="en-US" smtClean="0"/>
              <a:t>password </a:t>
            </a:r>
            <a:r>
              <a:rPr lang="en-US" smtClean="0"/>
              <a:t>and </a:t>
            </a:r>
            <a:endParaRPr lang="en-US" smtClean="0"/>
          </a:p>
          <a:p>
            <a:pPr lvl="2"/>
            <a:r>
              <a:rPr lang="en-US" smtClean="0"/>
              <a:t>key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D226-6147-4D15-A50F-68C3BB6C2D74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D45977E4-034C-4554-B993-6F8418C0ACA2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0468" y="212725"/>
            <a:ext cx="6723063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i="0" smtClean="0"/>
              <a:t>Hardening OS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Hardening Linux</a:t>
            </a:r>
            <a:endParaRPr lang="da-DK" smtClean="0"/>
          </a:p>
          <a:p>
            <a:pPr lvl="1">
              <a:lnSpc>
                <a:spcPct val="90000"/>
              </a:lnSpc>
            </a:pPr>
            <a:r>
              <a:rPr lang="da-DK" smtClean="0"/>
              <a:t>Hardening Linux by John Terpstra, et al</a:t>
            </a:r>
          </a:p>
          <a:p>
            <a:pPr lvl="1">
              <a:lnSpc>
                <a:spcPct val="90000"/>
              </a:lnSpc>
            </a:pPr>
            <a:r>
              <a:rPr lang="da-DK" smtClean="0"/>
              <a:t>Hardening Linux by James Turnbull</a:t>
            </a:r>
          </a:p>
          <a:p>
            <a:pPr>
              <a:lnSpc>
                <a:spcPct val="90000"/>
              </a:lnSpc>
            </a:pPr>
            <a:r>
              <a:rPr lang="da-DK" smtClean="0"/>
              <a:t>Hardening Windows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Hardening Windows Systems by Roberta Bragg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Hardening Windows by Jonathan Hasell</a:t>
            </a:r>
          </a:p>
        </p:txBody>
      </p:sp>
    </p:spTree>
    <p:extLst>
      <p:ext uri="{BB962C8B-B14F-4D97-AF65-F5344CB8AC3E}">
        <p14:creationId xmlns:p14="http://schemas.microsoft.com/office/powerpoint/2010/main" val="27495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D226-6147-4D15-A50F-68C3BB6C2D74}" type="datetime1">
              <a:rPr lang="en-US" smtClean="0"/>
              <a:t>22/09/2017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6C64-C56F-4EB1-8C5B-A101B9AC6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47604</TotalTime>
  <Words>132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Bodoni MT Condensed</vt:lpstr>
      <vt:lpstr>Calibri</vt:lpstr>
      <vt:lpstr>Courier New</vt:lpstr>
      <vt:lpstr>Franklin Gothic Book</vt:lpstr>
      <vt:lpstr>Tahoma</vt:lpstr>
      <vt:lpstr>Times New Roman</vt:lpstr>
      <vt:lpstr>Wingdings</vt:lpstr>
      <vt:lpstr>Decatur</vt:lpstr>
      <vt:lpstr>Operating Systems Security</vt:lpstr>
      <vt:lpstr>Contents</vt:lpstr>
      <vt:lpstr>File system </vt:lpstr>
      <vt:lpstr>Remote Access</vt:lpstr>
      <vt:lpstr>Hardening OS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Vannt</dc:creator>
  <cp:lastModifiedBy>VANNT</cp:lastModifiedBy>
  <cp:revision>495</cp:revision>
  <dcterms:created xsi:type="dcterms:W3CDTF">2013-08-08T12:51:20Z</dcterms:created>
  <dcterms:modified xsi:type="dcterms:W3CDTF">2017-09-22T06:41:28Z</dcterms:modified>
</cp:coreProperties>
</file>