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ac955935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ac95593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ac95593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ac95593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c955935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ac955935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ac955935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ac955935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ac955935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ac955935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99c7c7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99c7c7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ProgTeam Week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lang="en" sz="2700"/>
              <a:t>Solutions Presentation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Bootstrap Number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function x</a:t>
            </a:r>
            <a:r>
              <a:rPr baseline="30000" lang="en" sz="1600"/>
              <a:t>x</a:t>
            </a:r>
            <a:r>
              <a:rPr lang="en" sz="1600"/>
              <a:t> is monotonically increasing for x &gt;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means we can use binary search for its inverse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a given point m, if </a:t>
            </a:r>
            <a:r>
              <a:rPr lang="en" sz="1600"/>
              <a:t> m</a:t>
            </a:r>
            <a:r>
              <a:rPr baseline="30000" lang="en" sz="1600"/>
              <a:t>m</a:t>
            </a:r>
            <a:r>
              <a:rPr lang="en" sz="1600"/>
              <a:t> &gt; n, we know m is too big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Otherwise m is too small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Small Schedule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To binary search the answer, try to solve “Can we finish in T minutes”: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Greedily add as many of the long intervals onto each machine as possible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can always fill in the leftovers with the short intervals, since they have length 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Alternate approach without binary search exists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Pitfalls: Look out for overflow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Free Weights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Decision problem: can we organize all weights if the heaviest weight we can lift is M?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Observation: we’ll always be able to pair together weights that are less than 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Since we can’t move the others relative to each other, we can check if they’re in pairs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Traveling Monk	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two piecewise monotonic linear functions, find where they intersect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Observation: once two paths cross, they never meet again</a:t>
            </a:r>
            <a:br>
              <a:rPr lang="en" sz="1500"/>
            </a:b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Ascending path will always be further up than </a:t>
            </a:r>
            <a:br>
              <a:rPr lang="en" sz="1500"/>
            </a:br>
            <a:r>
              <a:rPr lang="en" sz="1500"/>
              <a:t>			descending afterwards</a:t>
            </a:r>
            <a:endParaRPr sz="15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950" y="2411400"/>
            <a:ext cx="2681875" cy="26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Kayaking Trip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we can achieve a minimum velocity of X, we can definitely </a:t>
            </a:r>
            <a:r>
              <a:rPr lang="en" sz="1500"/>
              <a:t>achieve a minimum velocity of (X + 1)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Just use the same set-up as X!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check if we can achieve a minimum velocity of X, start with slowest kayaks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Greedily add beginners as soon as possible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need to use them anyway-might as well with the weakest kayaks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Make sure velocity stays above X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 ICPC Camp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Clearly the maximum difference is monotonic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we check if we can achieve a difference of D?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Pair the most difficult questions in one category with the highest possible difficulty in the other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Implementation is n log</a:t>
            </a:r>
            <a:r>
              <a:rPr baseline="30000" lang="en" sz="1500"/>
              <a:t>2</a:t>
            </a:r>
            <a:r>
              <a:rPr lang="en" sz="1500"/>
              <a:t> n which can be reduced to n log 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But either one requires some clever data structures to find the highest possible difficulty in other category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