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f548da4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f548da4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f548da48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f548da4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278edd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278edd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278edd4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278edd4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78edd4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78edd4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78edd4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78edd4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278edd4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278edd4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278edd4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278edd4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278edd4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6278edd4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278edd4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278edd4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27834c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b27834c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278edd4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278edd4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278edd4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278edd4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278edd4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278edd4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299b0a9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6299b0a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27834c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27834c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7834c3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7834c3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b27834c3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b27834c3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27834c3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b27834c3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b27834c3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b27834c3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b27834c3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b27834c3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b27834c3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b27834c3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ProgTeam Week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Presentation of Solutions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Font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994925" y="988375"/>
            <a:ext cx="70389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Better   implementation: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Kicks out a factor of ‘N’.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Runtime = 2</a:t>
            </a:r>
            <a:r>
              <a:rPr baseline="30000" lang="en" sz="1500"/>
              <a:t>25</a:t>
            </a:r>
            <a:r>
              <a:rPr lang="en" sz="1500"/>
              <a:t> ~= 3  ·  10</a:t>
            </a:r>
            <a:r>
              <a:rPr baseline="30000" lang="en" sz="1500"/>
              <a:t>7</a:t>
            </a:r>
            <a:r>
              <a:rPr lang="en" sz="1500"/>
              <a:t> operations. Passes safely.</a:t>
            </a:r>
            <a:endParaRPr baseline="30000" sz="1500"/>
          </a:p>
        </p:txBody>
      </p:sp>
      <p:sp>
        <p:nvSpPr>
          <p:cNvPr id="199" name="Google Shape;199;p22"/>
          <p:cNvSpPr txBox="1"/>
          <p:nvPr/>
        </p:nvSpPr>
        <p:spPr>
          <a:xfrm>
            <a:off x="3158375" y="1031600"/>
            <a:ext cx="6906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 int FINAL_MASK = (1 &lt;&lt; 26) - 1;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every letter in the alphabet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search(int idx, int current_mask){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if(current_mask == FINAL_MASK){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return (1 &lt;&lt; (idx + 1));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//every remaining subset is valid*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if(idx == -1) 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return current_mask == FINAL_MASK;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return 0;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int res = search(idx - 1, current_mask | </a:t>
            </a: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word_masks</a:t>
            </a: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[idx]);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if(res == 0) return 0;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no need to search further* 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return res + search(idx - 1, current_mask);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//*both these optimizations help, but neither is necessary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the solution passes easily without them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Tight-fit Sudoku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3377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Alternate form of sudoku: some squares get two numbers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Edge-case: Smaller number always comes first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Classic backtracking problem</a:t>
            </a:r>
            <a:endParaRPr sz="15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719" y="2571744"/>
            <a:ext cx="2428675" cy="24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Tight-fit Sudoku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Space is smaller than most brute-force puzzles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Solution is </a:t>
            </a:r>
            <a:r>
              <a:rPr lang="en" sz="1500"/>
              <a:t>guaranteed</a:t>
            </a:r>
            <a:r>
              <a:rPr lang="en" sz="1500"/>
              <a:t> to exist and we only need to find one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Both imply </a:t>
            </a:r>
            <a:r>
              <a:rPr lang="en" sz="1300"/>
              <a:t>solution will be found very quickly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Complexity = (?)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(n</a:t>
            </a:r>
            <a:r>
              <a:rPr baseline="30000" lang="en" sz="1300"/>
              <a:t>2</a:t>
            </a:r>
            <a:r>
              <a:rPr lang="en" sz="1300"/>
              <a:t>!)?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Sometimes you just need to use intuition and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Brute-force puzzles usually have many constraints and small(ish) </a:t>
            </a:r>
            <a:r>
              <a:rPr lang="en" sz="1200"/>
              <a:t>board size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Tight-fit Sudoku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 Advice: Keep Your Code Clean</a:t>
            </a:r>
            <a:endParaRPr sz="1500"/>
          </a:p>
        </p:txBody>
      </p:sp>
      <p:sp>
        <p:nvSpPr>
          <p:cNvPr id="219" name="Google Shape;219;p25"/>
          <p:cNvSpPr txBox="1"/>
          <p:nvPr/>
        </p:nvSpPr>
        <p:spPr>
          <a:xfrm>
            <a:off x="5002850" y="1205500"/>
            <a:ext cx="559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334375" y="2601900"/>
            <a:ext cx="40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210075" y="1857350"/>
            <a:ext cx="9734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void toggle(int x, int y, int digit, bool first){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 validate(int x, int y, int digit, bool first){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3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 solve(int x, int y, bool first){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for(int d = 1; d &lt;= 9; d++){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if(validate(x,y,d,first){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toggle(x,y,d,first);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if(solve(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next_state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)) return true;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toggle(x,y,d,first);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Infiltration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84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Translate a cipher used by pirates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letter represents exactly one letter in original text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Certain words are pirate words: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Rum,captain, parrot…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Valid cipher has following properties: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letter maps to another letter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Every mapping is found by replacing a cipher-word with a pirate-word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Infiltration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567550"/>
            <a:ext cx="205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Examples:</a:t>
            </a:r>
            <a:br>
              <a:rPr lang="en" sz="1500"/>
            </a:br>
            <a:br>
              <a:rPr lang="en" sz="1500"/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afs xessai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rum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mmr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b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our parrot</a:t>
            </a:r>
            <a:endParaRPr sz="15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128875" y="1657575"/>
            <a:ext cx="4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4892375" y="2119675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wc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gp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sdm eqyi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ot ou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ship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wcxgpx sdm eqyi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venge our ship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464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Infiltration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every possible cipher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22 letters, so 22! ciphers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...which is still much too large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100 </a:t>
            </a:r>
            <a:r>
              <a:rPr lang="en" sz="1400"/>
              <a:t>possible words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Can’t brute force every entry to every pirate word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Infiltration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Observation: all pirate words are between 2 and 7 letters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every word was 7 letters, we could check all ~30 words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(Compare everything to “captain”)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every word was 6 letters, we could check all 30</a:t>
            </a:r>
            <a:r>
              <a:rPr baseline="30000" lang="en" sz="1500"/>
              <a:t>2</a:t>
            </a:r>
            <a:r>
              <a:rPr lang="en" sz="1500"/>
              <a:t> combinations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(Select one word for “avenge” or “parrot”)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every possible match between </a:t>
            </a:r>
            <a:r>
              <a:rPr lang="en" sz="1500"/>
              <a:t>entries</a:t>
            </a:r>
            <a:r>
              <a:rPr lang="en" sz="1500"/>
              <a:t> and pirate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Complexity =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(n</a:t>
            </a:r>
            <a:r>
              <a:rPr baseline="-25000" lang="en" sz="1500"/>
              <a:t>2</a:t>
            </a:r>
            <a:r>
              <a:rPr lang="en" sz="1500"/>
              <a:t>)(n</a:t>
            </a:r>
            <a:r>
              <a:rPr baseline="-25000" lang="en" sz="1500"/>
              <a:t>3</a:t>
            </a:r>
            <a:r>
              <a:rPr baseline="30000" lang="en" sz="1500"/>
              <a:t>2</a:t>
            </a:r>
            <a:r>
              <a:rPr lang="en" sz="1500"/>
              <a:t>)(n</a:t>
            </a:r>
            <a:r>
              <a:rPr baseline="-25000" lang="en" sz="1500"/>
              <a:t>4</a:t>
            </a:r>
            <a:r>
              <a:rPr lang="en" sz="1500"/>
              <a:t>)</a:t>
            </a:r>
            <a:r>
              <a:rPr baseline="30000" lang="en" sz="1500"/>
              <a:t>4</a:t>
            </a:r>
            <a:r>
              <a:rPr lang="en" sz="1500"/>
              <a:t>(n</a:t>
            </a:r>
            <a:r>
              <a:rPr baseline="-25000" lang="en" sz="1500"/>
              <a:t>5</a:t>
            </a:r>
            <a:r>
              <a:rPr lang="en" sz="1500"/>
              <a:t>)</a:t>
            </a:r>
            <a:r>
              <a:rPr baseline="30000" lang="en" sz="1500"/>
              <a:t>2</a:t>
            </a:r>
            <a:r>
              <a:rPr lang="en" sz="1500"/>
              <a:t>(n</a:t>
            </a:r>
            <a:r>
              <a:rPr baseline="-25000" lang="en" sz="1500"/>
              <a:t>6</a:t>
            </a:r>
            <a:r>
              <a:rPr lang="en" sz="1500"/>
              <a:t>)</a:t>
            </a:r>
            <a:r>
              <a:rPr baseline="30000" lang="en" sz="1500"/>
              <a:t>2</a:t>
            </a:r>
            <a:r>
              <a:rPr lang="en" sz="1500"/>
              <a:t>(n</a:t>
            </a:r>
            <a:r>
              <a:rPr baseline="-25000" lang="en" sz="1500"/>
              <a:t>7</a:t>
            </a:r>
            <a:r>
              <a:rPr lang="en" sz="1500"/>
              <a:t>)</a:t>
            </a:r>
            <a:endParaRPr baseline="-2500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2n</a:t>
            </a:r>
            <a:r>
              <a:rPr baseline="-25000" lang="en" sz="1500"/>
              <a:t>2</a:t>
            </a:r>
            <a:r>
              <a:rPr lang="en" sz="1500"/>
              <a:t>+3n</a:t>
            </a:r>
            <a:r>
              <a:rPr baseline="-25000" lang="en" sz="1500"/>
              <a:t>3</a:t>
            </a:r>
            <a:r>
              <a:rPr lang="en" sz="1500"/>
              <a:t>+4n</a:t>
            </a:r>
            <a:r>
              <a:rPr baseline="-25000" lang="en" sz="1500"/>
              <a:t>4</a:t>
            </a:r>
            <a:r>
              <a:rPr lang="en" sz="1500"/>
              <a:t>+5n</a:t>
            </a:r>
            <a:r>
              <a:rPr baseline="-25000" lang="en" sz="1500"/>
              <a:t>5</a:t>
            </a:r>
            <a:r>
              <a:rPr lang="en" sz="1500"/>
              <a:t>+6n</a:t>
            </a:r>
            <a:r>
              <a:rPr baseline="-25000" lang="en" sz="1500"/>
              <a:t>6</a:t>
            </a:r>
            <a:r>
              <a:rPr lang="en" sz="1500"/>
              <a:t>+7n</a:t>
            </a:r>
            <a:r>
              <a:rPr baseline="-25000" lang="en" sz="1500"/>
              <a:t>7</a:t>
            </a:r>
            <a:r>
              <a:rPr lang="en" sz="1500"/>
              <a:t>&lt;=200</a:t>
            </a:r>
            <a:r>
              <a:rPr baseline="-25000" lang="en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Don’t need to count all ciphers-just need unique solution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(20 four-letter words would actually be solved very quickly)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Words with double-letters will only match </a:t>
            </a:r>
            <a:r>
              <a:rPr i="1" lang="en" sz="1500"/>
              <a:t>some</a:t>
            </a:r>
            <a:r>
              <a:rPr lang="en" sz="1500"/>
              <a:t> of input words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- Antiques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 &lt;= 100 items you want to buy, with M &lt;= 40 shops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item is in exactly two shops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only visit K shops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minimum cost to buy every item?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- Antiques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297500" y="1567550"/>
            <a:ext cx="745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Let’s restate the problem: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Draw an edge between each shop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 the maximum of each pair of shops to the final </a:t>
            </a:r>
            <a:r>
              <a:rPr lang="en" sz="1500"/>
              <a:t>answer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Weight of vertex ‘v’ is sum of amount you can save by </a:t>
            </a:r>
            <a:r>
              <a:rPr lang="en" sz="1500"/>
              <a:t>visiting</a:t>
            </a:r>
            <a:r>
              <a:rPr lang="en" sz="1500"/>
              <a:t> ‘v’ instead of its neighbors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Subtract maximum weight of set of ‘k’ vertices, such that each edge has at least one vertex in the set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the Minimum Weighted Vertex Cover Problem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 NP-hard problem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…So we probably need brute force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59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Odd Gnome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796100" y="1962600"/>
            <a:ext cx="834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int n;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cin &gt;&gt; n;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vector&lt;int&gt; a(n);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for(int i = 0; i &lt; n; i++){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cin &gt;&gt; a[i];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for(int i = 1; i &lt; n; i++){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vector&lt;int&gt; b = a;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   b.erase(b.begin() + i);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      if(is_sorted(b.begin(), b.end())){ </a:t>
            </a:r>
            <a:endParaRPr u="sng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cout &lt;&lt; i + 1 &lt;&lt; nl;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break;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128625"/>
            <a:ext cx="8073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Problem: Find the “king” gnome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numbers are sorted except for the king’s number.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Brute Force: Just try removing every element and see if it’s sorted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- Antiques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Consider every possible subset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</a:t>
            </a:r>
            <a:r>
              <a:rPr baseline="30000" lang="en" sz="1500"/>
              <a:t>40</a:t>
            </a:r>
            <a:r>
              <a:rPr lang="en" sz="1500"/>
              <a:t> = 10</a:t>
            </a:r>
            <a:r>
              <a:rPr baseline="30000" lang="en" sz="1500"/>
              <a:t>12</a:t>
            </a:r>
            <a:r>
              <a:rPr lang="en" sz="1500"/>
              <a:t> possible subsets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About 1,000x too many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Any pruning algorithm would have to eliminate 999/1000 states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is too slow!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- Antiques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297500" y="1567550"/>
            <a:ext cx="822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Consider a vertex that has at least one neighbor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(We can process vertices with no neighbors greedily at the end)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Let F(N) be the runtime of a set with N candidates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we add vertex ‘v’ to our set and solve the rest, this is F(N - 1) operations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Observation: If we remove vertex ‘v’, we must take all of its neighbors!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is at least one -&gt; this is at most F(N - 2) operations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F(N) = F(N - 1) + F(N - 2)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- Antiques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F(N) = F(N - 1) + F(N - 2)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Look familiar?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is the Fibonacci series!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F(N) ~= 1.61803</a:t>
            </a:r>
            <a:r>
              <a:rPr baseline="30000" lang="en" sz="1500"/>
              <a:t>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F(40) ~=  Fib(40)  = 63245986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strict upper bound, but we still need to be efficient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Implementation becomes challenging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Data Structures!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Linked Lists, Sets, Binary Search Trees, Segment Trees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Alphabet Animals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Word game: players take turns listing words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Word must begin with end of previous letter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word can appear twice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Player loses if they cannot name a word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Rhino -&gt; Ostrich -&gt; Hare -&gt; Emu -&gt; Urchin -&gt; ….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a dictionary of words and an initial word, find the next move for a player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possible, find a “winning move”(so that no move can come next)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Alphabet Animals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30475" y="1515475"/>
            <a:ext cx="5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339225" y="1806700"/>
            <a:ext cx="1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407775" y="1515475"/>
            <a:ext cx="5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052550" y="1185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Count how many words start with each letter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Brute force: check all candidate words in order looking for first winner</a:t>
            </a:r>
            <a:br>
              <a:rPr lang="en" sz="1500"/>
            </a:b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Edge case: subtract one from the # of words beginning with our letter</a:t>
            </a:r>
            <a:br>
              <a:rPr lang="en" sz="1500"/>
            </a:b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Edge case: We want the </a:t>
            </a:r>
            <a:r>
              <a:rPr i="1" lang="en" sz="1500"/>
              <a:t>first</a:t>
            </a:r>
            <a:r>
              <a:rPr lang="en" sz="1500"/>
              <a:t> winner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Virus Replication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 sz="1500"/>
              <a:t> virus removes an arbitrary number of characters from a DNA string, then inserts a string of some length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minimum length of the inserted string?</a:t>
            </a:r>
            <a:endParaRPr sz="1500"/>
          </a:p>
        </p:txBody>
      </p:sp>
      <p:sp>
        <p:nvSpPr>
          <p:cNvPr id="164" name="Google Shape;164;p17"/>
          <p:cNvSpPr txBox="1"/>
          <p:nvPr/>
        </p:nvSpPr>
        <p:spPr>
          <a:xfrm>
            <a:off x="1512775" y="2697100"/>
            <a:ext cx="164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ADAGAAGDA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ADACGTGTGDA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325025" y="2697100"/>
            <a:ext cx="388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sng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GAA</a:t>
            </a:r>
            <a:r>
              <a:rPr lang="en" sz="1500" strike="sng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GD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sng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CGTGT</a:t>
            </a:r>
            <a:r>
              <a:rPr lang="en" sz="1500" strike="sng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GDA</a:t>
            </a:r>
            <a:endParaRPr strike="sngStrike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7"/>
          <p:cNvCxnSpPr/>
          <p:nvPr/>
        </p:nvCxnSpPr>
        <p:spPr>
          <a:xfrm>
            <a:off x="3259000" y="3025600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Virus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556000" y="1123800"/>
            <a:ext cx="7771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FASTIO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PRECISION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string s,t;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cin &gt;&gt; s &gt;&gt; t;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while(s.size() &amp;&amp; t.size() &amp;&amp; s.back() == t.back()){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s.pop_back();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t.pop_back();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reverse(iter(s));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useful macro: iter(x) = (x).begin(), (x).end()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reverse(iter(t));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while(s.size() &amp;&amp; t.size() &amp;&amp; s.back() == t.back()){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s.pop_back();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t.pop_back();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cout &lt;&lt; t.size() &lt;&lt; nl;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 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Virus Replication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867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Alternate solution: 2 pointers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838525" y="1192975"/>
            <a:ext cx="924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string s,t;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cin &gt;&gt; s &gt;&gt; t;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int i = 0, j = 0;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while(s[i] == t[i] &amp;&amp; i &lt; t.size() &amp;&amp; i &lt; s.size()){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i++;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int n = s.size(), m = t.size();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while(s[n - j - 1] == t[m - j - 1] &amp;&amp; n - j - 1 &gt;= 0 &amp;&amp; m - j - 1 &gt;= 0 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&amp;&amp; i + j &lt; n &amp;&amp; i + j &lt; m){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j++;							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aga -&gt; agatttaga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								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no double counting!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cout &lt;&lt;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 - j - i &lt;&lt; nl;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Font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32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dictionary, count how many possible sentences use every letter of the alphabet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 = 25, 2</a:t>
            </a:r>
            <a:r>
              <a:rPr baseline="30000" lang="en" sz="1500"/>
              <a:t>25 </a:t>
            </a:r>
            <a:r>
              <a:rPr lang="en" sz="1500"/>
              <a:t>~= 3 · 10</a:t>
            </a:r>
            <a:r>
              <a:rPr baseline="30000" lang="en" sz="1400"/>
              <a:t>7</a:t>
            </a:r>
            <a:r>
              <a:rPr lang="en" sz="1500"/>
              <a:t>  possible subsets, probably safe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Inefficient implementation could TLE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use bitmasks to make sure it’s efficient enough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Font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133250" y="1031600"/>
            <a:ext cx="70389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Bad implementation: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Runtime = 25 · 2</a:t>
            </a:r>
            <a:r>
              <a:rPr baseline="30000" lang="en" sz="1500"/>
              <a:t>25</a:t>
            </a:r>
            <a:r>
              <a:rPr lang="en" sz="1500"/>
              <a:t> ~= 8.3  ·  10</a:t>
            </a:r>
            <a:r>
              <a:rPr baseline="30000" lang="en" sz="1500"/>
              <a:t>8</a:t>
            </a:r>
            <a:r>
              <a:rPr lang="en" sz="1500"/>
              <a:t> operations. Too slow!</a:t>
            </a:r>
            <a:endParaRPr baseline="30000" sz="1500"/>
          </a:p>
        </p:txBody>
      </p:sp>
      <p:sp>
        <p:nvSpPr>
          <p:cNvPr id="192" name="Google Shape;192;p21"/>
          <p:cNvSpPr txBox="1"/>
          <p:nvPr/>
        </p:nvSpPr>
        <p:spPr>
          <a:xfrm>
            <a:off x="3020125" y="1083450"/>
            <a:ext cx="6906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int word_masks[N + 5];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this will be each bitmask for each word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sz="1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int ans = 0;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for(int i = 1; i &lt; (1 &lt;&lt; n); i++){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int val = 0;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for(int j = 0; j &lt; n; j++){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if(i &amp; (1 &lt;&lt; j)){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val |= word_masks[j];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if(val == final_mask){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ans++;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cout &lt;&lt; ans &lt;&lt; nl;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