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13122e2f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13122e2f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13122e2f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13122e2f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713122e2fa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713122e2f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13122e2f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713122e2f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13122e2fa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13122e2f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Queues, Stacks, Deques, Linked Lists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Vector/ArrayList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ArrayList is an array with dynamic size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can add an element to the back in constant time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can find value at a given </a:t>
            </a:r>
            <a:r>
              <a:rPr lang="en" sz="1500"/>
              <a:t>index</a:t>
            </a:r>
            <a:r>
              <a:rPr lang="en" sz="1500"/>
              <a:t> in constant time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can remove element from back in constant time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if we need to remove an element from the front?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Or remove an arbitrary element?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Or insert an element in the middle?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6400" y="961625"/>
            <a:ext cx="7643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Have each node “point” to the next element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This can be done with an array, storing the index of the next element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Insertions/Deletions can be done in </a:t>
            </a:r>
            <a:r>
              <a:rPr lang="en" sz="1500"/>
              <a:t>constant time</a:t>
            </a:r>
            <a:r>
              <a:rPr lang="en" sz="1500"/>
              <a:t>, as long as we have pointer to target vertex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Otherwise we need to iterate through the whole list…becomes linear time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Often a list will also point to the previous element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These are called “singly” or “doubly” linked lists respectively</a:t>
            </a:r>
            <a:endParaRPr sz="1500"/>
          </a:p>
        </p:txBody>
      </p:sp>
      <p:sp>
        <p:nvSpPr>
          <p:cNvPr id="148" name="Google Shape;148;p15"/>
          <p:cNvSpPr/>
          <p:nvPr/>
        </p:nvSpPr>
        <p:spPr>
          <a:xfrm>
            <a:off x="1506875" y="2421050"/>
            <a:ext cx="663000" cy="663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2945175" y="2421050"/>
            <a:ext cx="663000" cy="663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4333175" y="2421050"/>
            <a:ext cx="663000" cy="663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431650" y="4063675"/>
            <a:ext cx="663000" cy="663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2945175" y="4063675"/>
            <a:ext cx="663000" cy="663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4398600" y="4063675"/>
            <a:ext cx="663000" cy="663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15"/>
          <p:cNvCxnSpPr>
            <a:stCxn id="148" idx="6"/>
            <a:endCxn id="149" idx="2"/>
          </p:cNvCxnSpPr>
          <p:nvPr/>
        </p:nvCxnSpPr>
        <p:spPr>
          <a:xfrm>
            <a:off x="2169875" y="2752550"/>
            <a:ext cx="775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5"/>
          <p:cNvCxnSpPr/>
          <p:nvPr/>
        </p:nvCxnSpPr>
        <p:spPr>
          <a:xfrm>
            <a:off x="3557975" y="2752550"/>
            <a:ext cx="775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5"/>
          <p:cNvCxnSpPr>
            <a:stCxn id="151" idx="6"/>
            <a:endCxn id="152" idx="2"/>
          </p:cNvCxnSpPr>
          <p:nvPr/>
        </p:nvCxnSpPr>
        <p:spPr>
          <a:xfrm>
            <a:off x="2094650" y="4395175"/>
            <a:ext cx="850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5"/>
          <p:cNvCxnSpPr>
            <a:stCxn id="152" idx="2"/>
            <a:endCxn id="151" idx="6"/>
          </p:cNvCxnSpPr>
          <p:nvPr/>
        </p:nvCxnSpPr>
        <p:spPr>
          <a:xfrm rot="10800000">
            <a:off x="2094675" y="4395175"/>
            <a:ext cx="85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5"/>
          <p:cNvCxnSpPr>
            <a:stCxn id="152" idx="6"/>
            <a:endCxn id="153" idx="2"/>
          </p:cNvCxnSpPr>
          <p:nvPr/>
        </p:nvCxnSpPr>
        <p:spPr>
          <a:xfrm>
            <a:off x="3608175" y="4395175"/>
            <a:ext cx="79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5"/>
          <p:cNvCxnSpPr>
            <a:stCxn id="153" idx="2"/>
            <a:endCxn id="152" idx="6"/>
          </p:cNvCxnSpPr>
          <p:nvPr/>
        </p:nvCxnSpPr>
        <p:spPr>
          <a:xfrm rot="10800000">
            <a:off x="3608100" y="4395175"/>
            <a:ext cx="79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5"/>
          <p:cNvCxnSpPr>
            <a:stCxn id="153" idx="6"/>
          </p:cNvCxnSpPr>
          <p:nvPr/>
        </p:nvCxnSpPr>
        <p:spPr>
          <a:xfrm>
            <a:off x="5061600" y="4395175"/>
            <a:ext cx="7752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5"/>
          <p:cNvCxnSpPr>
            <a:stCxn id="150" idx="6"/>
          </p:cNvCxnSpPr>
          <p:nvPr/>
        </p:nvCxnSpPr>
        <p:spPr>
          <a:xfrm flipH="1" rot="10800000">
            <a:off x="4996175" y="2742650"/>
            <a:ext cx="699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5"/>
          <p:cNvCxnSpPr>
            <a:endCxn id="153" idx="6"/>
          </p:cNvCxnSpPr>
          <p:nvPr/>
        </p:nvCxnSpPr>
        <p:spPr>
          <a:xfrm rot="10800000">
            <a:off x="5061600" y="4395175"/>
            <a:ext cx="7752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5"/>
          <p:cNvSpPr/>
          <p:nvPr/>
        </p:nvSpPr>
        <p:spPr>
          <a:xfrm>
            <a:off x="5806525" y="2632025"/>
            <a:ext cx="241200" cy="24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6359075" y="2627000"/>
            <a:ext cx="241200" cy="24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6911625" y="2627000"/>
            <a:ext cx="241200" cy="24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5912200" y="4276975"/>
            <a:ext cx="241200" cy="24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6315675" y="4274575"/>
            <a:ext cx="241200" cy="24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6799575" y="4276975"/>
            <a:ext cx="241200" cy="241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Stacks, Deques, Queues</a:t>
            </a:r>
            <a:endParaRPr/>
          </a:p>
        </p:txBody>
      </p:sp>
      <p:sp>
        <p:nvSpPr>
          <p:cNvPr id="174" name="Google Shape;17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Some types of data structures that require adding and removing elements are common enough that they have their own implementations already</a:t>
            </a:r>
            <a:br>
              <a:rPr lang="en" sz="1500"/>
            </a:b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Stacks, Deques, Queues are most common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Stack: First-in-First-Out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Add/Remove to the back of a Linked List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Queue: First-in–Last-Out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Add to back of Linked List, Remove from front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Deque: Double-ended-queue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Add and remove from either side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again</a:t>
            </a:r>
            <a:endParaRPr/>
          </a:p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do we do if none of those is enough?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can combine these together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Have multiple queues/deques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can implement our own linked list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Good because we can make it as general as we need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Problem</a:t>
            </a:r>
            <a:endParaRPr/>
          </a:p>
        </p:txBody>
      </p:sp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https://open.kattis.com/problems/lyklagangriti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