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13ac2ef5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13ac2ef5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13ac2ef5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713ac2ef5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13ac2ef5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13ac2ef5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13ac2ef5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13ac2ef5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13ac2ef5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13ac2ef5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13ac2ef5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13ac2ef5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13ac2ef5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713ac2ef5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343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to Week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- Reverse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can just iterate through [N…1]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But we can also use a stack!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(This is actually quite a bit slower)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But not hard to implement, which is sometimes more important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Note that a lot of languages will do this for you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C++ has reverse(begin, end)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Python has list.reverse or [::-1]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Java has Collections.reverse(List)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Helpful to know the tools your language gives you!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- Apaaaxians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can do this with a Queue: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Build answer one character a time, </a:t>
            </a:r>
            <a:r>
              <a:rPr lang="en" sz="1500"/>
              <a:t>removing next from front of queue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the next character matches the new front of the queue, skip it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Also doable with arrays (comparing index ‘i’ to index ‘i + 1’)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- Integer Lists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Key idea: </a:t>
            </a:r>
            <a:r>
              <a:rPr lang="en" sz="1500"/>
              <a:t>actually</a:t>
            </a:r>
            <a:r>
              <a:rPr lang="en" sz="1500"/>
              <a:t> reversing a list is hard, with almost any data structure!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Instead, we can “simulate” reversing it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Keep track of whether list is reversed, and remove from front/back of deque respectively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- Cut In Line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 the people waiting can be represented as a deque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</a:t>
            </a:r>
            <a:r>
              <a:rPr lang="en" sz="1500"/>
              <a:t>can store a </a:t>
            </a:r>
            <a:r>
              <a:rPr lang="en" sz="1500"/>
              <a:t>queue </a:t>
            </a:r>
            <a:r>
              <a:rPr lang="en" sz="1500"/>
              <a:t>for each person representing the people who cut them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When polling from the front of the deque, check if someone has cut the next person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yes, push them to the deque and continue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Challenge: how to we find a queue for a given person?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Solution: Use a map (coming in Data Structures II)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(Or for this problem we can iterate over all people)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Space is small enough that solutions iterating over each person will work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But using queues lets us have the D.S. do all the work for us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- Join Strings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Concatenating every string together is very slow!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Instead let’s find the final order of the strings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Let’s say we have two sequences “ab…c” and “xy…z”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a,b,c,x,y,z… are all indices of original strings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To concatenate these two, we only need to link ‘c’ to ‘x’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 only need to know the first and last string for each sequence!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can represent this as a linked list, keeping track of the first/last index in each sequence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Updates can be done in constant time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- Union Find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Observation: we can check if two values are in the same set by having them point to a “parent”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final parent of two vertices is same, they are in the same set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Key idea that comes up a lot: path compression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To avoid having to iterate over the list each time, we can change the path to just point to the end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Time complexity is hard to prove, but it can be shown that this one change  makes the solution N log N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- Union Find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Path Compression: Point to final vertex  in a path</a:t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2029275" y="4309700"/>
            <a:ext cx="441900" cy="44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2029275" y="3557950"/>
            <a:ext cx="441900" cy="44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2029275" y="2756025"/>
            <a:ext cx="441900" cy="44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2029275" y="1954100"/>
            <a:ext cx="441900" cy="44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7099250" y="1954100"/>
            <a:ext cx="441900" cy="44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5995925" y="2756025"/>
            <a:ext cx="441900" cy="44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7099250" y="2756025"/>
            <a:ext cx="441900" cy="44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8336400" y="2756025"/>
            <a:ext cx="441900" cy="44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0"/>
          <p:cNvCxnSpPr>
            <a:stCxn id="177" idx="0"/>
            <a:endCxn id="178" idx="4"/>
          </p:cNvCxnSpPr>
          <p:nvPr/>
        </p:nvCxnSpPr>
        <p:spPr>
          <a:xfrm rot="10800000">
            <a:off x="2250225" y="3999800"/>
            <a:ext cx="0" cy="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0"/>
          <p:cNvCxnSpPr>
            <a:stCxn id="178" idx="0"/>
            <a:endCxn id="179" idx="4"/>
          </p:cNvCxnSpPr>
          <p:nvPr/>
        </p:nvCxnSpPr>
        <p:spPr>
          <a:xfrm rot="10800000">
            <a:off x="2250225" y="3197950"/>
            <a:ext cx="0" cy="3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0"/>
          <p:cNvCxnSpPr>
            <a:stCxn id="179" idx="0"/>
            <a:endCxn id="180" idx="4"/>
          </p:cNvCxnSpPr>
          <p:nvPr/>
        </p:nvCxnSpPr>
        <p:spPr>
          <a:xfrm rot="10800000">
            <a:off x="2250225" y="2396025"/>
            <a:ext cx="0" cy="3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0"/>
          <p:cNvCxnSpPr>
            <a:stCxn id="182" idx="7"/>
            <a:endCxn id="181" idx="3"/>
          </p:cNvCxnSpPr>
          <p:nvPr/>
        </p:nvCxnSpPr>
        <p:spPr>
          <a:xfrm flipH="1" rot="10800000">
            <a:off x="6373110" y="2331140"/>
            <a:ext cx="7908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0"/>
          <p:cNvCxnSpPr>
            <a:stCxn id="184" idx="1"/>
            <a:endCxn id="181" idx="5"/>
          </p:cNvCxnSpPr>
          <p:nvPr/>
        </p:nvCxnSpPr>
        <p:spPr>
          <a:xfrm rot="10800000">
            <a:off x="7476515" y="2331140"/>
            <a:ext cx="9246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0"/>
          <p:cNvCxnSpPr>
            <a:stCxn id="183" idx="0"/>
            <a:endCxn id="181" idx="4"/>
          </p:cNvCxnSpPr>
          <p:nvPr/>
        </p:nvCxnSpPr>
        <p:spPr>
          <a:xfrm rot="10800000">
            <a:off x="7320200" y="2396025"/>
            <a:ext cx="0" cy="3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0"/>
          <p:cNvSpPr/>
          <p:nvPr/>
        </p:nvSpPr>
        <p:spPr>
          <a:xfrm>
            <a:off x="3520788" y="2692450"/>
            <a:ext cx="1802700" cy="86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