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848BF-C799-4B72-BDB0-F62EED812CA6}">
  <a:tblStyle styleId="{096848BF-C799-4B72-BDB0-F62EED812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43abf45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43abf45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f43abf45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f43abf45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5c5da8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5c5da8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75733eb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75733eb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f75733e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f75733e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f75733e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f75733e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f75733e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f75733e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#2 - Extend map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1. With multiple features </a:t>
            </a:r>
            <a:r>
              <a:rPr lang="en"/>
              <a:t>needing</a:t>
            </a:r>
            <a:r>
              <a:rPr lang="en"/>
              <a:t> to be referenced by multiple text blocks and visa versa the data structure becomes more complex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There is a clearer way to display the relationship between a feature and multiple text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There is a clearer way to display all text blocks and their associated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Adding/Removing a feature to/from a text block should be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Editing/Removing</a:t>
            </a:r>
            <a:r>
              <a:rPr lang="en"/>
              <a:t> a text block should be </a:t>
            </a:r>
            <a:r>
              <a:rPr lang="en"/>
              <a:t>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The search function should encompass all text boxes and reference their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Create relational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435075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{096848BF-C799-4B72-BDB0-F62EED812CA6}</a:tableStyleId>
              </a:tblPr>
              <a:tblGrid>
                <a:gridCol w="1102525"/>
                <a:gridCol w="11025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Key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Latitude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5"/>
          <p:cNvGraphicFramePr/>
          <p:nvPr/>
        </p:nvGraphicFramePr>
        <p:xfrm>
          <a:off x="6441700" y="3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{096848BF-C799-4B72-BDB0-F62EED812CA6}</a:tableStyleId>
              </a:tblPr>
              <a:tblGrid>
                <a:gridCol w="1102525"/>
                <a:gridCol w="1102525"/>
              </a:tblGrid>
              <a:tr h="38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TextBlock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Key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5"/>
          <p:cNvGraphicFramePr/>
          <p:nvPr/>
        </p:nvGraphicFramePr>
        <p:xfrm>
          <a:off x="34930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{096848BF-C799-4B72-BDB0-F62EED812CA6}</a:tableStyleId>
              </a:tblPr>
              <a:tblGrid>
                <a:gridCol w="1102525"/>
                <a:gridCol w="11025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Feature_TextBlock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Key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Marker_ID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TextBlock_ID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1" name="Google Shape;101;p15"/>
          <p:cNvCxnSpPr/>
          <p:nvPr/>
        </p:nvCxnSpPr>
        <p:spPr>
          <a:xfrm>
            <a:off x="2639175" y="3353175"/>
            <a:ext cx="8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5701725" y="3762625"/>
            <a:ext cx="7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824100" y="1853850"/>
            <a:ext cx="7594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reate a basic relational database splitting </a:t>
            </a: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blocks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into separate tables joined by a third table that references the primary key of each table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24100" y="555625"/>
            <a:ext cx="749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With multiple features needing to be referenced by multiple text blocks and visa versa the data structure becomes more complex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: List all text blocks on a side panel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361275" y="1853850"/>
            <a:ext cx="6643800" cy="3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760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754675" y="2261263"/>
            <a:ext cx="17622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72425" y="26701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72425" y="328965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markers (3)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772425" y="2670175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stuff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612050" y="2682075"/>
            <a:ext cx="202500" cy="21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6120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 rot="10800000">
            <a:off x="7612050" y="26820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25" y="35220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2321688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3835338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3734125" y="19724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734125" y="35415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#987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434975" y="321572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#435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372200" y="34268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772425" y="4454825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arkers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372200" y="45890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772425" y="3835350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772425" y="3852450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Stuff in reference 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772425" y="3158659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362075" y="3136033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75" y="3154784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5772425" y="4322512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7362075" y="4299886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75" y="4318637"/>
            <a:ext cx="154799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21028" y="2265298"/>
            <a:ext cx="221225" cy="22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75" y="2635913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905325" y="239091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#999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837467" y="815125"/>
            <a:ext cx="716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There is a clearer way to display the relationship between a feature and multiple text blocks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228002" y="1945668"/>
            <a:ext cx="5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592493" y="2054070"/>
            <a:ext cx="154800" cy="1548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Solution 3 : List all text blocks associated with a selected feature</a:t>
            </a:r>
            <a:endParaRPr sz="740"/>
          </a:p>
        </p:txBody>
      </p:sp>
      <p:sp>
        <p:nvSpPr>
          <p:cNvPr id="147" name="Google Shape;147;p17"/>
          <p:cNvSpPr/>
          <p:nvPr/>
        </p:nvSpPr>
        <p:spPr>
          <a:xfrm>
            <a:off x="1361275" y="1853850"/>
            <a:ext cx="6643800" cy="3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5760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772425" y="27463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772425" y="3540300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772425" y="4401200"/>
            <a:ext cx="1762200" cy="3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772425" y="2746375"/>
            <a:ext cx="279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stuff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754675" y="3540300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box specific to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Marker 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772425" y="4401200"/>
            <a:ext cx="279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third text block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7612050" y="2758275"/>
            <a:ext cx="202500" cy="20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6120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/>
          <p:nvPr/>
        </p:nvSpPr>
        <p:spPr>
          <a:xfrm rot="10800000">
            <a:off x="7612050" y="27582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25" y="2623263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5576075" y="1977225"/>
            <a:ext cx="2309700" cy="39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754675" y="1972475"/>
            <a:ext cx="156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#123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281" y="2330975"/>
            <a:ext cx="448625" cy="44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725263" y="19724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874463" y="2321700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#999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25" y="35220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3835338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3734125" y="35415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#987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434975" y="321572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#435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772425" y="3363575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7362075" y="3340949"/>
            <a:ext cx="154800" cy="19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275" y="3359700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5772425" y="4154975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7362075" y="4132349"/>
            <a:ext cx="154800" cy="19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275" y="4151100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7343317" y="2068774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756738" y="2394750"/>
            <a:ext cx="5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809867" y="815125"/>
            <a:ext cx="71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There is a clearer way to display all text blocks associated with a feature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349313" y="2498101"/>
            <a:ext cx="154801" cy="1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/>
          <p:nvPr/>
        </p:nvSpPr>
        <p:spPr>
          <a:xfrm>
            <a:off x="7121228" y="2503152"/>
            <a:ext cx="154800" cy="1548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 flipH="1" rot="10800000">
            <a:off x="7460938" y="1981188"/>
            <a:ext cx="8727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7"/>
          <p:cNvSpPr txBox="1"/>
          <p:nvPr/>
        </p:nvSpPr>
        <p:spPr>
          <a:xfrm>
            <a:off x="8333650" y="1728300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Deletes feature from map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7"/>
          <p:cNvCxnSpPr>
            <a:stCxn id="169" idx="1"/>
            <a:endCxn id="182" idx="1"/>
          </p:cNvCxnSpPr>
          <p:nvPr/>
        </p:nvCxnSpPr>
        <p:spPr>
          <a:xfrm flipH="1" rot="10800000">
            <a:off x="7479696" y="3335234"/>
            <a:ext cx="7500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stCxn id="172" idx="1"/>
            <a:endCxn id="182" idx="1"/>
          </p:cNvCxnSpPr>
          <p:nvPr/>
        </p:nvCxnSpPr>
        <p:spPr>
          <a:xfrm flipH="1" rot="10800000">
            <a:off x="7479696" y="3335234"/>
            <a:ext cx="75000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8229600" y="2934938"/>
            <a:ext cx="9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Removes text block from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(does not delete text block)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17"/>
          <p:cNvCxnSpPr>
            <a:stCxn id="170" idx="2"/>
            <a:endCxn id="185" idx="1"/>
          </p:cNvCxnSpPr>
          <p:nvPr/>
        </p:nvCxnSpPr>
        <p:spPr>
          <a:xfrm>
            <a:off x="7284675" y="3514499"/>
            <a:ext cx="978900" cy="11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>
            <a:stCxn id="173" idx="3"/>
            <a:endCxn id="185" idx="1"/>
          </p:cNvCxnSpPr>
          <p:nvPr/>
        </p:nvCxnSpPr>
        <p:spPr>
          <a:xfrm>
            <a:off x="7362074" y="4228500"/>
            <a:ext cx="9015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 txBox="1"/>
          <p:nvPr/>
        </p:nvSpPr>
        <p:spPr>
          <a:xfrm>
            <a:off x="8263575" y="4455375"/>
            <a:ext cx="9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Allows user to edit text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7"/>
          <p:cNvCxnSpPr>
            <a:endCxn id="188" idx="3"/>
          </p:cNvCxnSpPr>
          <p:nvPr/>
        </p:nvCxnSpPr>
        <p:spPr>
          <a:xfrm rot="10800000">
            <a:off x="2976675" y="2087775"/>
            <a:ext cx="8598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>
            <a:off x="1977075" y="1872225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Selected features changes color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10"/>
              <a:t>Solution 4 : List all features in a dropdown under the associated text block</a:t>
            </a:r>
            <a:endParaRPr sz="1246"/>
          </a:p>
        </p:txBody>
      </p:sp>
      <p:sp>
        <p:nvSpPr>
          <p:cNvPr id="194" name="Google Shape;194;p18"/>
          <p:cNvSpPr/>
          <p:nvPr/>
        </p:nvSpPr>
        <p:spPr>
          <a:xfrm>
            <a:off x="1361275" y="1853850"/>
            <a:ext cx="6643800" cy="3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5760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754675" y="2185063"/>
            <a:ext cx="17622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5745325" y="2641950"/>
            <a:ext cx="1812300" cy="2214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5772425" y="26701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772425" y="328965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5772425" y="2670175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</a:t>
            </a:r>
            <a:r>
              <a:rPr lang="en" sz="130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stuff</a:t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612050" y="2682075"/>
            <a:ext cx="202500" cy="21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76120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 rot="10800000">
            <a:off x="7612050" y="26820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059725" y="26232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25" y="35220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2321688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3835338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5754675" y="2113613"/>
            <a:ext cx="32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stuff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3734125" y="19724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3734125" y="35415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#987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434975" y="321572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#435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892175" y="234232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#999</a:t>
            </a:r>
            <a:endParaRPr sz="13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>
            <a:off x="7372200" y="34268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5772425" y="3601025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            add new 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99" y="3646336"/>
            <a:ext cx="230100" cy="2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5772425" y="391240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marker #123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99" y="3957711"/>
            <a:ext cx="230100" cy="2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>
            <a:off x="5772425" y="4223775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marker #435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99" y="4269086"/>
            <a:ext cx="230100" cy="2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5772425" y="454475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marker #987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99" y="4590061"/>
            <a:ext cx="230100" cy="2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7109453" y="3655325"/>
            <a:ext cx="202500" cy="2025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5772425" y="3158659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7362075" y="3136033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75" y="3154784"/>
            <a:ext cx="154799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21028" y="2189098"/>
            <a:ext cx="221225" cy="22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18"/>
          <p:cNvSpPr/>
          <p:nvPr/>
        </p:nvSpPr>
        <p:spPr>
          <a:xfrm>
            <a:off x="7300425" y="3989258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7306050" y="4287983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7300425" y="4610508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97566" y="3645961"/>
            <a:ext cx="221225" cy="2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826500" y="800425"/>
            <a:ext cx="841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Adding/Removing a feature to/from a text block should be easier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18"/>
          <p:cNvCxnSpPr>
            <a:endCxn id="233" idx="1"/>
          </p:cNvCxnSpPr>
          <p:nvPr/>
        </p:nvCxnSpPr>
        <p:spPr>
          <a:xfrm flipH="1" rot="10800000">
            <a:off x="7271300" y="3232175"/>
            <a:ext cx="8592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8"/>
          <p:cNvSpPr txBox="1"/>
          <p:nvPr/>
        </p:nvSpPr>
        <p:spPr>
          <a:xfrm>
            <a:off x="8130500" y="2831975"/>
            <a:ext cx="91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new feature can be added by clicking the +, then clicking the map.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18"/>
          <p:cNvCxnSpPr>
            <a:stCxn id="230" idx="1"/>
            <a:endCxn id="235" idx="1"/>
          </p:cNvCxnSpPr>
          <p:nvPr/>
        </p:nvCxnSpPr>
        <p:spPr>
          <a:xfrm>
            <a:off x="7518791" y="3756573"/>
            <a:ext cx="5517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8"/>
          <p:cNvSpPr txBox="1"/>
          <p:nvPr/>
        </p:nvSpPr>
        <p:spPr>
          <a:xfrm>
            <a:off x="8070375" y="3779625"/>
            <a:ext cx="99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 existing feature can added by searching it be id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" name="Google Shape;236;p18"/>
          <p:cNvCxnSpPr>
            <a:endCxn id="237" idx="1"/>
          </p:cNvCxnSpPr>
          <p:nvPr/>
        </p:nvCxnSpPr>
        <p:spPr>
          <a:xfrm>
            <a:off x="7405325" y="4721400"/>
            <a:ext cx="7857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/>
        </p:nvSpPr>
        <p:spPr>
          <a:xfrm>
            <a:off x="8191025" y="4384800"/>
            <a:ext cx="9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Clicking the X next to a feature removes it from the associated text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18"/>
          <p:cNvCxnSpPr>
            <a:endCxn id="237" idx="1"/>
          </p:cNvCxnSpPr>
          <p:nvPr/>
        </p:nvCxnSpPr>
        <p:spPr>
          <a:xfrm>
            <a:off x="7420925" y="4419900"/>
            <a:ext cx="7701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8"/>
          <p:cNvCxnSpPr>
            <a:endCxn id="237" idx="1"/>
          </p:cNvCxnSpPr>
          <p:nvPr/>
        </p:nvCxnSpPr>
        <p:spPr>
          <a:xfrm>
            <a:off x="7441625" y="4145400"/>
            <a:ext cx="7494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8"/>
          <p:cNvSpPr/>
          <p:nvPr/>
        </p:nvSpPr>
        <p:spPr>
          <a:xfrm>
            <a:off x="5370500" y="3912125"/>
            <a:ext cx="82800" cy="9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564138" y="3860775"/>
            <a:ext cx="86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features associated with the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selected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text block are listed in a dropdown menu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10"/>
              <a:t>Solution 5 : Add an edit and delete button wherever a text box appears</a:t>
            </a:r>
            <a:endParaRPr sz="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6"/>
          </a:p>
        </p:txBody>
      </p:sp>
      <p:sp>
        <p:nvSpPr>
          <p:cNvPr id="247" name="Google Shape;247;p19"/>
          <p:cNvSpPr/>
          <p:nvPr/>
        </p:nvSpPr>
        <p:spPr>
          <a:xfrm>
            <a:off x="61094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6278725" y="2641950"/>
            <a:ext cx="1812300" cy="98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6288075" y="2185063"/>
            <a:ext cx="17622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6305825" y="26701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6305825" y="328965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6305825" y="2682688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</a:t>
            </a:r>
            <a:r>
              <a:rPr lang="en" sz="130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stuff</a:t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8145450" y="2682075"/>
            <a:ext cx="202500" cy="21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81454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9"/>
          <p:cNvSpPr/>
          <p:nvPr/>
        </p:nvSpPr>
        <p:spPr>
          <a:xfrm rot="10800000">
            <a:off x="8155516" y="26820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6288075" y="2113613"/>
            <a:ext cx="32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stuff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7905600" y="34268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6305825" y="4454825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7905600" y="45890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6305825" y="3835350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6305825" y="3852450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Stuff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reference 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6305825" y="3158659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895475" y="3136033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675" y="3154784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>
            <a:off x="6305825" y="4322512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895475" y="4299886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675" y="4318637"/>
            <a:ext cx="154799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54428" y="2189098"/>
            <a:ext cx="221225" cy="22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19"/>
          <p:cNvSpPr txBox="1"/>
          <p:nvPr/>
        </p:nvSpPr>
        <p:spPr>
          <a:xfrm>
            <a:off x="826500" y="800425"/>
            <a:ext cx="80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Editing/Deleting a text block should be easier</a:t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3850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581425" y="27463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581425" y="3540300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581425" y="4401200"/>
            <a:ext cx="1762200" cy="3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581425" y="2746375"/>
            <a:ext cx="279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stuff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563675" y="3540300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box specific to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Marker 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581425" y="4401200"/>
            <a:ext cx="279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third text block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421050" y="2758275"/>
            <a:ext cx="202500" cy="20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4210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9"/>
          <p:cNvSpPr/>
          <p:nvPr/>
        </p:nvSpPr>
        <p:spPr>
          <a:xfrm rot="10800000">
            <a:off x="3421050" y="27582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385075" y="1977225"/>
            <a:ext cx="2309700" cy="39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1563675" y="1972475"/>
            <a:ext cx="156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Marker #123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581425" y="3363575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171075" y="3340949"/>
            <a:ext cx="154800" cy="19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75" y="3359700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1581425" y="4154975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3171075" y="4132349"/>
            <a:ext cx="154800" cy="19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75" y="4151100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3152317" y="2068774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2565738" y="2394750"/>
            <a:ext cx="5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58313" y="2498101"/>
            <a:ext cx="154801" cy="1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/>
          <p:nvPr/>
        </p:nvSpPr>
        <p:spPr>
          <a:xfrm>
            <a:off x="2930228" y="2503152"/>
            <a:ext cx="154800" cy="1548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132300" y="1758575"/>
            <a:ext cx="12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View: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4466375" y="1758575"/>
            <a:ext cx="164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Box List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View: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925575" y="3269075"/>
            <a:ext cx="495600" cy="3111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2925575" y="4066775"/>
            <a:ext cx="495600" cy="3111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7663425" y="3076625"/>
            <a:ext cx="495600" cy="3111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7663425" y="4234300"/>
            <a:ext cx="495600" cy="3111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19"/>
          <p:cNvCxnSpPr/>
          <p:nvPr/>
        </p:nvCxnSpPr>
        <p:spPr>
          <a:xfrm>
            <a:off x="4375050" y="1692050"/>
            <a:ext cx="0" cy="322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10"/>
              <a:t>Solution 6 : Move the search bar to the side panel and target all text boxes</a:t>
            </a:r>
            <a:endParaRPr sz="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6"/>
          </a:p>
        </p:txBody>
      </p:sp>
      <p:sp>
        <p:nvSpPr>
          <p:cNvPr id="304" name="Google Shape;304;p20"/>
          <p:cNvSpPr/>
          <p:nvPr/>
        </p:nvSpPr>
        <p:spPr>
          <a:xfrm>
            <a:off x="1383800" y="1864925"/>
            <a:ext cx="6643800" cy="3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576075" y="1972475"/>
            <a:ext cx="2309700" cy="29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45325" y="2641950"/>
            <a:ext cx="1812300" cy="98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5754675" y="2185063"/>
            <a:ext cx="1762200" cy="2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5772425" y="2670175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5772425" y="3289650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5772425" y="2682688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block about </a:t>
            </a:r>
            <a:r>
              <a:rPr lang="en" sz="130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stuff</a:t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7612050" y="2682075"/>
            <a:ext cx="202500" cy="21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7612050" y="45558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0"/>
          <p:cNvSpPr/>
          <p:nvPr/>
        </p:nvSpPr>
        <p:spPr>
          <a:xfrm rot="10800000">
            <a:off x="7622116" y="2682075"/>
            <a:ext cx="202500" cy="23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059725" y="26232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25" y="3522063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2321688"/>
            <a:ext cx="500124" cy="5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75" y="3835338"/>
            <a:ext cx="500124" cy="5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5754675" y="2113613"/>
            <a:ext cx="32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stuff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3734125" y="19724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#123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3734125" y="354157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#987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2434988" y="3215700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#435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1892175" y="2342325"/>
            <a:ext cx="86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#999</a:t>
            </a:r>
            <a:endParaRPr sz="13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7372200" y="34268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772425" y="4454825"/>
            <a:ext cx="17622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7372200" y="4589025"/>
            <a:ext cx="71950" cy="42700"/>
          </a:xfrm>
          <a:prstGeom prst="flowChartMerg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5772425" y="3835350"/>
            <a:ext cx="17622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772425" y="3852450"/>
            <a:ext cx="27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Stuff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reference 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5772425" y="3158659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362075" y="3136033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75" y="3154784"/>
            <a:ext cx="1547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5772425" y="4322512"/>
            <a:ext cx="1762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7362075" y="4299886"/>
            <a:ext cx="154800" cy="1923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275" y="4318637"/>
            <a:ext cx="154799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21028" y="2189098"/>
            <a:ext cx="221225" cy="22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20"/>
          <p:cNvSpPr txBox="1"/>
          <p:nvPr/>
        </p:nvSpPr>
        <p:spPr>
          <a:xfrm>
            <a:off x="826500" y="800425"/>
            <a:ext cx="80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The search function should encompass all text boxes and reference their features</a:t>
            </a:r>
            <a:endParaRPr/>
          </a:p>
        </p:txBody>
      </p:sp>
      <p:cxnSp>
        <p:nvCxnSpPr>
          <p:cNvPr id="336" name="Google Shape;336;p20"/>
          <p:cNvCxnSpPr>
            <a:endCxn id="337" idx="1"/>
          </p:cNvCxnSpPr>
          <p:nvPr/>
        </p:nvCxnSpPr>
        <p:spPr>
          <a:xfrm>
            <a:off x="7561875" y="2851175"/>
            <a:ext cx="6264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0"/>
          <p:cNvSpPr txBox="1"/>
          <p:nvPr/>
        </p:nvSpPr>
        <p:spPr>
          <a:xfrm>
            <a:off x="8188275" y="2652125"/>
            <a:ext cx="9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selected text box is highlighted with a border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2757938" y="2132663"/>
            <a:ext cx="8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 text block is selected only the associated features are displayed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709900" y="3244500"/>
            <a:ext cx="13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374966" y="2641950"/>
            <a:ext cx="82800" cy="214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4632388" y="3210675"/>
            <a:ext cx="70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text blocks that contain the search term are listed in the side menu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2" name="Google Shape;342;p20"/>
          <p:cNvCxnSpPr/>
          <p:nvPr/>
        </p:nvCxnSpPr>
        <p:spPr>
          <a:xfrm flipH="1">
            <a:off x="2945575" y="3033550"/>
            <a:ext cx="801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0"/>
          <p:cNvCxnSpPr>
            <a:stCxn id="338" idx="3"/>
            <a:endCxn id="316" idx="1"/>
          </p:cNvCxnSpPr>
          <p:nvPr/>
        </p:nvCxnSpPr>
        <p:spPr>
          <a:xfrm flipH="1" rot="10800000">
            <a:off x="3621938" y="2571863"/>
            <a:ext cx="294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0"/>
          <p:cNvCxnSpPr/>
          <p:nvPr/>
        </p:nvCxnSpPr>
        <p:spPr>
          <a:xfrm rot="10800000">
            <a:off x="3478350" y="2962950"/>
            <a:ext cx="5187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