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261" r:id="rId3"/>
    <p:sldId id="271" r:id="rId4"/>
    <p:sldId id="275" r:id="rId5"/>
    <p:sldId id="276" r:id="rId6"/>
    <p:sldId id="26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0" r:id="rId21"/>
    <p:sldId id="292" r:id="rId22"/>
    <p:sldId id="293" r:id="rId23"/>
    <p:sldId id="294" r:id="rId24"/>
    <p:sldId id="291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64" r:id="rId3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290" autoAdjust="0"/>
    <p:restoredTop sz="94660"/>
  </p:normalViewPr>
  <p:slideViewPr>
    <p:cSldViewPr>
      <p:cViewPr>
        <p:scale>
          <a:sx n="140" d="100"/>
          <a:sy n="140" d="100"/>
        </p:scale>
        <p:origin x="-1014" y="-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57EC-AB12-49CA-A077-A70E42B244B1}" type="datetimeFigureOut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3ED8-AA20-45CC-9390-54C6026C62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93ED8-AA20-45CC-9390-54C6026C62E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420A-AA9F-4CDF-B4FF-C790E74632B4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5887-E90C-4034-B8DC-8CCA23304CAD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08D9-7DB8-4FE8-9245-AE7382FF8ECC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1A4-AD28-4BFD-AFC5-0C0F30ACD9FF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0EA2-DB60-466E-87EF-4AB6E9C41C5C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223-AF81-487A-AA45-45B5B7F4EA0F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E9EC-2B74-48E5-92FC-DD6D60092113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210C8-7BFD-4AD5-8E1E-FFD9C744BFB1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496D-FFEC-4DBD-8A1F-1C51532E09AB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0BC9-373B-471C-88D9-3EDFF21BBF22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775-1A89-48E9-A934-C224BE1998F3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D3B32-65C3-4C01-9CAF-B227D81F4BA8}" type="datetime1">
              <a:rPr lang="zh-CN" altLang="en-US" smtClean="0"/>
              <a:pPr/>
              <a:t>2016/5/27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0DEE-23A7-4EAC-850A-534018C2544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929074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06" y="3929072"/>
            <a:ext cx="45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chemeClr val="bg1"/>
                </a:solidFill>
                <a:latin typeface="Kozuka Gothic Pro B" pitchFamily="34" charset="-128"/>
                <a:ea typeface="Kozuka Gothic Pro B" pitchFamily="34" charset="-128"/>
              </a:rPr>
              <a:t>公共组培训</a:t>
            </a:r>
            <a:endParaRPr lang="zh-CN" altLang="en-US" sz="5400" dirty="0">
              <a:solidFill>
                <a:schemeClr val="bg1"/>
              </a:solidFill>
              <a:latin typeface="Kozuka Gothic Pro B" pitchFamily="34" charset="-128"/>
              <a:ea typeface="Kozuka Gothic Pro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6248" y="3941643"/>
            <a:ext cx="478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大数据实现方法和技巧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14876" y="4569755"/>
            <a:ext cx="4035079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人社一部    刘应建          </a:t>
            </a:r>
            <a:r>
              <a:rPr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643880"/>
            <a:ext cx="6619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分表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613463" y="785800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27777" y="857238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828041" y="785800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899479" y="85723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AA05A1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5" name="直接箭头连接符 14"/>
          <p:cNvCxnSpPr>
            <a:stCxn id="11" idx="6"/>
            <a:endCxn id="13" idx="2"/>
          </p:cNvCxnSpPr>
          <p:nvPr/>
        </p:nvCxnSpPr>
        <p:spPr>
          <a:xfrm>
            <a:off x="2756471" y="1035833"/>
            <a:ext cx="107157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1613463" y="2643188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7777" y="2714626"/>
            <a:ext cx="7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72198" y="2643188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143636" y="271462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AA05A1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99479" y="2071684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70917" y="2143122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AA05_2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899479" y="2643188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70917" y="2714626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AA05_3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899479" y="3214692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70917" y="3286130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AA05_4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8" name="直接箭头连接符 27"/>
          <p:cNvCxnSpPr>
            <a:stCxn id="16" idx="6"/>
            <a:endCxn id="24" idx="2"/>
          </p:cNvCxnSpPr>
          <p:nvPr/>
        </p:nvCxnSpPr>
        <p:spPr>
          <a:xfrm>
            <a:off x="2756471" y="2893221"/>
            <a:ext cx="1143008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6" idx="6"/>
            <a:endCxn id="22" idx="2"/>
          </p:cNvCxnSpPr>
          <p:nvPr/>
        </p:nvCxnSpPr>
        <p:spPr>
          <a:xfrm>
            <a:off x="2756471" y="2893221"/>
            <a:ext cx="1143008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20" idx="2"/>
          </p:cNvCxnSpPr>
          <p:nvPr/>
        </p:nvCxnSpPr>
        <p:spPr>
          <a:xfrm flipV="1">
            <a:off x="2756471" y="2321717"/>
            <a:ext cx="1143008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0" idx="6"/>
            <a:endCxn id="19" idx="1"/>
          </p:cNvCxnSpPr>
          <p:nvPr/>
        </p:nvCxnSpPr>
        <p:spPr>
          <a:xfrm>
            <a:off x="5042487" y="2321717"/>
            <a:ext cx="1101149" cy="562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2" idx="6"/>
            <a:endCxn id="19" idx="1"/>
          </p:cNvCxnSpPr>
          <p:nvPr/>
        </p:nvCxnSpPr>
        <p:spPr>
          <a:xfrm flipV="1">
            <a:off x="5042487" y="2883903"/>
            <a:ext cx="1101149" cy="931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19" idx="1"/>
          </p:cNvCxnSpPr>
          <p:nvPr/>
        </p:nvCxnSpPr>
        <p:spPr>
          <a:xfrm flipV="1">
            <a:off x="4971049" y="2883903"/>
            <a:ext cx="1172587" cy="5715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71472" y="85723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原有模式：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0694" y="271462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现在模式：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929058" y="1500180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000496" y="1571618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AA05_1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929058" y="378619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000496" y="3857634"/>
            <a:ext cx="1000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AA05_5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1" name="直接箭头连接符 40"/>
          <p:cNvCxnSpPr>
            <a:stCxn id="16" idx="6"/>
            <a:endCxn id="36" idx="2"/>
          </p:cNvCxnSpPr>
          <p:nvPr/>
        </p:nvCxnSpPr>
        <p:spPr>
          <a:xfrm flipV="1">
            <a:off x="2756471" y="1750213"/>
            <a:ext cx="1172587" cy="1143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6" idx="6"/>
            <a:endCxn id="38" idx="2"/>
          </p:cNvCxnSpPr>
          <p:nvPr/>
        </p:nvCxnSpPr>
        <p:spPr>
          <a:xfrm>
            <a:off x="2756471" y="2893221"/>
            <a:ext cx="1172587" cy="114300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8" idx="6"/>
            <a:endCxn id="19" idx="1"/>
          </p:cNvCxnSpPr>
          <p:nvPr/>
        </p:nvCxnSpPr>
        <p:spPr>
          <a:xfrm flipV="1">
            <a:off x="5072066" y="2883903"/>
            <a:ext cx="1071570" cy="11523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6" idx="6"/>
            <a:endCxn id="19" idx="1"/>
          </p:cNvCxnSpPr>
          <p:nvPr/>
        </p:nvCxnSpPr>
        <p:spPr>
          <a:xfrm>
            <a:off x="5072066" y="1750213"/>
            <a:ext cx="1071570" cy="11336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15008" y="857238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通过动态</a:t>
            </a:r>
            <a:r>
              <a:rPr lang="en-US" altLang="zh-CN" sz="1400" dirty="0" smtClean="0">
                <a:solidFill>
                  <a:srgbClr val="FF0000"/>
                </a:solidFill>
                <a:latin typeface="+mj-ea"/>
                <a:ea typeface="+mj-ea"/>
              </a:rPr>
              <a:t>SQL</a:t>
            </a:r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实现</a:t>
            </a:r>
            <a:endParaRPr lang="zh-CN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15008" y="1978221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+mj-ea"/>
                <a:ea typeface="+mj-ea"/>
              </a:rPr>
              <a:t>通过表实现</a:t>
            </a:r>
            <a:endParaRPr lang="zh-CN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357818" y="3714758"/>
            <a:ext cx="2143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+mj-ea"/>
                <a:ea typeface="+mj-ea"/>
              </a:rPr>
              <a:t>解决问题：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en-US" altLang="zh-CN" sz="1400" b="1" dirty="0" smtClean="0">
                <a:latin typeface="+mj-ea"/>
                <a:ea typeface="+mj-ea"/>
              </a:rPr>
              <a:t>1</a:t>
            </a:r>
            <a:r>
              <a:rPr lang="zh-CN" altLang="en-US" sz="1400" b="1" dirty="0" smtClean="0">
                <a:latin typeface="+mj-ea"/>
                <a:ea typeface="+mj-ea"/>
              </a:rPr>
              <a:t>、批量数据操作</a:t>
            </a:r>
            <a:endParaRPr lang="en-US" altLang="zh-CN" sz="1400" b="1" dirty="0" smtClean="0">
              <a:latin typeface="+mj-ea"/>
              <a:ea typeface="+mj-ea"/>
            </a:endParaRPr>
          </a:p>
          <a:p>
            <a:r>
              <a:rPr lang="en-US" altLang="zh-CN" sz="1400" b="1" dirty="0" smtClean="0">
                <a:latin typeface="+mj-ea"/>
                <a:ea typeface="+mj-ea"/>
              </a:rPr>
              <a:t>2</a:t>
            </a:r>
            <a:r>
              <a:rPr lang="zh-CN" altLang="en-US" sz="1400" b="1" dirty="0" smtClean="0">
                <a:latin typeface="+mj-ea"/>
                <a:ea typeface="+mj-ea"/>
              </a:rPr>
              <a:t>、方便参数配置</a:t>
            </a:r>
            <a:endParaRPr lang="zh-CN" altLang="en-US" sz="1400" b="1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分表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1263345"/>
          <a:ext cx="1285884" cy="254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AA05_1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征缴规则类型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征缴规则参数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终止年月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险种类型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参保所属机构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编制类型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14546" y="1263345"/>
          <a:ext cx="1285884" cy="254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AA05_2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征缴规则类型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征缴规则参数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终止年月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险种类型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参保所属机构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农民工标志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714744" y="1263345"/>
          <a:ext cx="1285884" cy="309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AA05_3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征缴规则类型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征缴规则参数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终止年月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险种类型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参保所属机构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离退休标志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年龄下限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年龄上限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14942" y="1263345"/>
          <a:ext cx="1285884" cy="254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AA05_4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征缴规则类型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征缴规则参数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终止年月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险种类型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参保所属机构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工伤行业类别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15140" y="1263345"/>
          <a:ext cx="1285884" cy="2271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4"/>
              </a:tblGrid>
              <a:tr h="3244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AA05_5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征缴规则类型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征缴规则参数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开始年月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终止年月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险种类型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244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参保所属机构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1472" y="571486"/>
            <a:ext cx="778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AA05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业务标识为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征缴规则类型</a:t>
            </a:r>
            <a:r>
              <a:rPr lang="en-US" altLang="zh-CN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AA05A1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的业务标识为征缴规则参数</a:t>
            </a:r>
            <a:r>
              <a:rPr lang="en-US" altLang="zh-CN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，而</a:t>
            </a:r>
            <a:r>
              <a:rPr lang="en-US" altLang="zh-CN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AA05_*</a:t>
            </a:r>
            <a:r>
              <a:rPr lang="zh-CN" altLang="en-US" sz="1600" b="1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系列表实现其各个险种不同的对应规则。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分区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72" y="702220"/>
            <a:ext cx="7786743" cy="115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分区主要基于数据量方面的需求，在数据分区需要重点关注两个方面：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第一方面：分区标准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第二方面：异构索引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285998"/>
            <a:ext cx="435771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214546" y="2071684"/>
            <a:ext cx="928694" cy="928694"/>
            <a:chOff x="2971800" y="0"/>
            <a:chExt cx="1549400" cy="154939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57488" y="3286132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214546" y="3071818"/>
            <a:ext cx="928694" cy="928694"/>
            <a:chOff x="2971800" y="0"/>
            <a:chExt cx="1549400" cy="1549398"/>
          </a:xfrm>
        </p:grpSpPr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76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142976" y="785800"/>
            <a:ext cx="435771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1472" y="214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976" y="1362093"/>
            <a:ext cx="1281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字段冗余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简化设计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业务方面的调整：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字段冗余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01091"/>
            <a:ext cx="7786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在结果表冗余经办人、经办时间、经办所属机构</a:t>
            </a:r>
            <a:endParaRPr lang="en-US" altLang="zh-CN" sz="1600" b="1" dirty="0" smtClean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避免查询时关联事件表；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方便数据迁移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在部分表冗余有效标志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（与事件表的复核标志意义相同），主要用于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AB08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单位核定信息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AC43_*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人员核定信息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AD21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征集计划信息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避免数据使用时需要关联事件表，确认数据是否已复核通过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方便数据迁移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业务方面的调整：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简化设计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14362"/>
            <a:ext cx="778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简化设计：主要是数据模型进行简化，以工资申报为例：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原数据模型：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AC35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AC36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人员工资变更事件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AC37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人员工资变更明细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AC38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人员缴费基数变更事件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AC39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人员缴费基数变更明细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AC04A2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人员缴费基数封存表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286248" y="1214428"/>
            <a:ext cx="3929090" cy="27146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429124" y="2428874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AC38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00892" y="3143254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AC04A2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000892" y="2428874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AC04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15008" y="2428874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AC39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00892" y="1643056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AC35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715008" y="1643056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AC37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429124" y="1643056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AC36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23" name="直接箭头连接符 22"/>
          <p:cNvCxnSpPr>
            <a:stCxn id="21" idx="6"/>
            <a:endCxn id="20" idx="2"/>
          </p:cNvCxnSpPr>
          <p:nvPr/>
        </p:nvCxnSpPr>
        <p:spPr>
          <a:xfrm>
            <a:off x="5500694" y="1821651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0" idx="6"/>
            <a:endCxn id="19" idx="2"/>
          </p:cNvCxnSpPr>
          <p:nvPr/>
        </p:nvCxnSpPr>
        <p:spPr>
          <a:xfrm>
            <a:off x="6786578" y="1821651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6"/>
            <a:endCxn id="18" idx="2"/>
          </p:cNvCxnSpPr>
          <p:nvPr/>
        </p:nvCxnSpPr>
        <p:spPr>
          <a:xfrm>
            <a:off x="5500694" y="2607469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6"/>
            <a:endCxn id="17" idx="2"/>
          </p:cNvCxnSpPr>
          <p:nvPr/>
        </p:nvCxnSpPr>
        <p:spPr>
          <a:xfrm>
            <a:off x="6786578" y="2607469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4"/>
            <a:endCxn id="16" idx="0"/>
          </p:cNvCxnSpPr>
          <p:nvPr/>
        </p:nvCxnSpPr>
        <p:spPr>
          <a:xfrm rot="5400000">
            <a:off x="7358082" y="2964659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业务方面的调整：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简化设计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14362"/>
            <a:ext cx="778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原数据模型数据量分析：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场景：某个单位有职工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人，同时参加养老、失业、医疗、工伤和生育五险，现对其完成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年（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201601-201612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）的工资申报。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AC36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人员工资变更事件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AC37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人员工资变更明细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5= 2.5W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AC35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5= 2.5W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AC38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人员缴费基数变更事件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AC39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人员缴费基数变更明细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5= 2.5W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12= 30W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AC04A2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人员缴费基数封存表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0 OR 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12= 30W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总计：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37.5W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业务方面的调整：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简化设计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14362"/>
            <a:ext cx="7786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新数据模型：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AC36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人员工资变更事件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AC37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人员工资变更明细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人员缴费基数计算表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AC38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人员缴费基数变更事件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AC04_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AC04A2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人员缴费基数封存表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286248" y="1000114"/>
            <a:ext cx="3929090" cy="27146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29124" y="2214560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AC38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7000892" y="2928940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AC04A2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000892" y="2214560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AC04_*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000892" y="1428742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AC04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715008" y="1428742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AC37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429124" y="1428742"/>
            <a:ext cx="1071570" cy="35719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AC36</a:t>
            </a:r>
            <a:endParaRPr lang="zh-CN" alt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14" name="直接箭头连接符 13"/>
          <p:cNvCxnSpPr>
            <a:stCxn id="8" idx="4"/>
            <a:endCxn id="7" idx="0"/>
          </p:cNvCxnSpPr>
          <p:nvPr/>
        </p:nvCxnSpPr>
        <p:spPr>
          <a:xfrm rot="5400000">
            <a:off x="7358082" y="2750345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4"/>
            <a:endCxn id="8" idx="0"/>
          </p:cNvCxnSpPr>
          <p:nvPr/>
        </p:nvCxnSpPr>
        <p:spPr>
          <a:xfrm rot="5400000">
            <a:off x="7322363" y="2000246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6"/>
            <a:endCxn id="11" idx="2"/>
          </p:cNvCxnSpPr>
          <p:nvPr/>
        </p:nvCxnSpPr>
        <p:spPr>
          <a:xfrm>
            <a:off x="5500694" y="1607337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6"/>
            <a:endCxn id="10" idx="2"/>
          </p:cNvCxnSpPr>
          <p:nvPr/>
        </p:nvCxnSpPr>
        <p:spPr>
          <a:xfrm>
            <a:off x="6786578" y="1607337"/>
            <a:ext cx="21431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业务方面的调整：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简化设计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714362"/>
            <a:ext cx="77867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新数据模型数据量分析：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场景：某个单位有职工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人，同时参加养老、失业、医疗、工伤和生育五险，现对其完成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2016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年（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201601-201612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）的工资申报。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AC36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人员工资变更事件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AC37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人员工资变更明细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5= 2.5W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人员缴费基数计算表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（复核之后删除）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12= 30W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AC38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人员缴费基数变更事件 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 OR 0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AC04_*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5K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5= 2.5W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AC04A2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人员缴费基数封存表 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 OR 5K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5= 2.5W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                                                                                 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总计：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前序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0100" y="1098799"/>
            <a:ext cx="700092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近年来数据量级在逐年上升，已突破百万级、千万级、亿级，现在随着省级应用系统的建设，数据量级正在向十亿级、百亿级攀升。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如何应对大数据，需要积累一些实现方法和技巧。</a:t>
            </a:r>
          </a:p>
          <a:p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285998"/>
            <a:ext cx="43577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214546" y="2071684"/>
            <a:ext cx="928694" cy="928694"/>
            <a:chOff x="2971800" y="0"/>
            <a:chExt cx="1549400" cy="154939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57488" y="3286132"/>
            <a:ext cx="4357718" cy="5000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214546" y="3071818"/>
            <a:ext cx="928694" cy="928694"/>
            <a:chOff x="2971800" y="0"/>
            <a:chExt cx="1549400" cy="1549398"/>
          </a:xfrm>
        </p:grpSpPr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76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142976" y="785800"/>
            <a:ext cx="435771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1472" y="21429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976" y="1362093"/>
            <a:ext cx="2116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语句优化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38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642924"/>
            <a:ext cx="7786743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场景一：当应收核定复核通过之后，根据事件表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AE23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更新结果表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AB08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pic>
        <p:nvPicPr>
          <p:cNvPr id="6" name="图片 5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7" y="1216022"/>
            <a:ext cx="6143667" cy="2212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71736" y="3357568"/>
            <a:ext cx="5143536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FF0000"/>
                </a:solidFill>
              </a:rPr>
              <a:t>这个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SQL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是我们曾经经常使用的，以前也没发现什么问题！但是在数据量达到一定量后，这个</a:t>
            </a:r>
            <a:r>
              <a:rPr lang="en-US" altLang="zh-CN" sz="1400" b="1" dirty="0" smtClean="0">
                <a:solidFill>
                  <a:srgbClr val="FF0000"/>
                </a:solidFill>
              </a:rPr>
              <a:t>SQL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就不再适用。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/>
          <p:cNvSpPr txBox="1"/>
          <p:nvPr/>
        </p:nvSpPr>
        <p:spPr>
          <a:xfrm>
            <a:off x="571472" y="214296"/>
            <a:ext cx="38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71486"/>
            <a:ext cx="7786743" cy="418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场景二：通过收支明细更新余额。</a:t>
            </a:r>
            <a:r>
              <a:rPr lang="en-US" altLang="zh-CN" sz="1600" b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</a:p>
        </p:txBody>
      </p:sp>
      <p:pic>
        <p:nvPicPr>
          <p:cNvPr id="7" name="图片 6" descr="1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00" y="1000114"/>
            <a:ext cx="543626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810646"/>
            <a:ext cx="774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优化之前，首先分析下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的本质；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子句的返回值是一个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BOOL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值。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内部有一个查询语句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(SELECT ... FROM...)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 内查询语句返回一个结果集，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子句根据结果集空或非空，返回一个布尔值；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一种通俗解释为：将外查询表的每一行，通过内查询语句进行检验，如果内查询返回的结果集非空，则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EXISTS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子句返回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，这一行可作为外查询的结果行，否则不能作为外查询的结果行。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最终的结果是：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外查询的基数越大，效率就会越来越慢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Inline view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Inline view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新法就是更新一个临时建立的视图。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场景一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优化：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31" y="1824291"/>
            <a:ext cx="4780953" cy="19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00760" y="1325698"/>
            <a:ext cx="2500330" cy="23176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</a:rPr>
              <a:t>括号里通过关联两表建立一个视图，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SET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中设置好更新的字段。</a:t>
            </a:r>
            <a:endParaRPr lang="en-US" altLang="zh-CN" sz="1400" b="1" dirty="0" smtClean="0">
              <a:solidFill>
                <a:srgbClr val="0070C0"/>
              </a:solidFill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</a:rPr>
              <a:t>这个写法较直观且执行速度快。但表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B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的主键一定要在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WHERE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条件中，并且是以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”=”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来关联被更新表</a:t>
            </a:r>
            <a:r>
              <a:rPr lang="zh-CN" altLang="en-US" sz="1400" dirty="0" smtClean="0">
                <a:solidFill>
                  <a:srgbClr val="0070C0"/>
                </a:solidFill>
              </a:rPr>
              <a:t>。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 into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Merge into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特有的语法。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场景一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优化：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9256" y="785800"/>
            <a:ext cx="3071834" cy="33239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</a:rPr>
              <a:t>将表</a:t>
            </a:r>
            <a:r>
              <a:rPr lang="en-US" altLang="zh-CN" sz="1400" dirty="0" smtClean="0">
                <a:solidFill>
                  <a:srgbClr val="0070C0"/>
                </a:solidFill>
              </a:rPr>
              <a:t>A</a:t>
            </a:r>
            <a:r>
              <a:rPr lang="zh-CN" altLang="en-US" sz="1400" dirty="0" smtClean="0">
                <a:solidFill>
                  <a:srgbClr val="0070C0"/>
                </a:solidFill>
              </a:rPr>
              <a:t>和表</a:t>
            </a:r>
            <a:r>
              <a:rPr lang="en-US" altLang="zh-CN" sz="1400" dirty="0" smtClean="0">
                <a:solidFill>
                  <a:srgbClr val="0070C0"/>
                </a:solidFill>
              </a:rPr>
              <a:t>B</a:t>
            </a:r>
            <a:r>
              <a:rPr lang="zh-CN" altLang="en-US" sz="1400" dirty="0" smtClean="0">
                <a:solidFill>
                  <a:srgbClr val="0070C0"/>
                </a:solidFill>
              </a:rPr>
              <a:t>通过</a:t>
            </a:r>
            <a:r>
              <a:rPr lang="en-US" altLang="zh-CN" sz="1400" dirty="0" smtClean="0">
                <a:solidFill>
                  <a:srgbClr val="0070C0"/>
                </a:solidFill>
              </a:rPr>
              <a:t>ON</a:t>
            </a:r>
            <a:r>
              <a:rPr lang="zh-CN" altLang="en-US" sz="1400" dirty="0" smtClean="0">
                <a:solidFill>
                  <a:srgbClr val="0070C0"/>
                </a:solidFill>
              </a:rPr>
              <a:t>（可以使用</a:t>
            </a:r>
            <a:r>
              <a:rPr lang="en-US" altLang="zh-CN" sz="1400" dirty="0" smtClean="0">
                <a:solidFill>
                  <a:srgbClr val="0070C0"/>
                </a:solidFill>
              </a:rPr>
              <a:t>&gt;</a:t>
            </a:r>
            <a:r>
              <a:rPr lang="zh-CN" altLang="en-US" sz="1400" dirty="0" smtClean="0">
                <a:solidFill>
                  <a:srgbClr val="0070C0"/>
                </a:solidFill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</a:rPr>
              <a:t>&lt;</a:t>
            </a:r>
            <a:r>
              <a:rPr lang="zh-CN" altLang="en-US" sz="1400" dirty="0" smtClean="0">
                <a:solidFill>
                  <a:srgbClr val="0070C0"/>
                </a:solidFill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</a:rPr>
              <a:t>=</a:t>
            </a:r>
            <a:r>
              <a:rPr lang="zh-CN" altLang="en-US" sz="1400" dirty="0" smtClean="0">
                <a:solidFill>
                  <a:srgbClr val="0070C0"/>
                </a:solidFill>
              </a:rPr>
              <a:t>等比较运算符）进行比较，如果匹配执行</a:t>
            </a:r>
            <a:r>
              <a:rPr lang="en-US" altLang="zh-CN" sz="1400" dirty="0" smtClean="0">
                <a:solidFill>
                  <a:srgbClr val="0070C0"/>
                </a:solidFill>
              </a:rPr>
              <a:t>WHEN MATCHED THEN </a:t>
            </a:r>
            <a:r>
              <a:rPr lang="zh-CN" altLang="en-US" sz="1400" dirty="0" smtClean="0">
                <a:solidFill>
                  <a:srgbClr val="0070C0"/>
                </a:solidFill>
              </a:rPr>
              <a:t>下面的</a:t>
            </a:r>
            <a:r>
              <a:rPr lang="en-US" altLang="zh-CN" sz="1400" dirty="0" smtClean="0">
                <a:solidFill>
                  <a:srgbClr val="0070C0"/>
                </a:solidFill>
              </a:rPr>
              <a:t>UPDATE</a:t>
            </a:r>
            <a:r>
              <a:rPr lang="zh-CN" altLang="en-US" sz="1400" dirty="0" smtClean="0">
                <a:solidFill>
                  <a:srgbClr val="0070C0"/>
                </a:solidFill>
              </a:rPr>
              <a:t>操作，如果不匹配执行</a:t>
            </a:r>
            <a:r>
              <a:rPr lang="en-US" altLang="zh-CN" sz="1400" dirty="0" smtClean="0">
                <a:solidFill>
                  <a:srgbClr val="0070C0"/>
                </a:solidFill>
              </a:rPr>
              <a:t>WHEN NOT </a:t>
            </a:r>
            <a:r>
              <a:rPr lang="en-US" altLang="zh-CN" sz="1400" dirty="0" smtClean="0">
                <a:solidFill>
                  <a:srgbClr val="0070C0"/>
                </a:solidFill>
              </a:rPr>
              <a:t>MATCHED </a:t>
            </a:r>
            <a:r>
              <a:rPr lang="en-US" altLang="zh-CN" sz="1400" dirty="0" smtClean="0">
                <a:solidFill>
                  <a:srgbClr val="0070C0"/>
                </a:solidFill>
              </a:rPr>
              <a:t>THEN</a:t>
            </a:r>
            <a:r>
              <a:rPr lang="zh-CN" altLang="en-US" sz="1400" dirty="0" smtClean="0">
                <a:solidFill>
                  <a:srgbClr val="0070C0"/>
                </a:solidFill>
              </a:rPr>
              <a:t>下面的</a:t>
            </a:r>
            <a:r>
              <a:rPr lang="en-US" altLang="zh-CN" sz="1400" dirty="0" smtClean="0">
                <a:solidFill>
                  <a:srgbClr val="0070C0"/>
                </a:solidFill>
              </a:rPr>
              <a:t>INSERT</a:t>
            </a:r>
            <a:r>
              <a:rPr lang="zh-CN" altLang="en-US" sz="1400" dirty="0" smtClean="0">
                <a:solidFill>
                  <a:srgbClr val="0070C0"/>
                </a:solidFill>
              </a:rPr>
              <a:t>操作。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400" dirty="0" smtClean="0">
                <a:solidFill>
                  <a:srgbClr val="0070C0"/>
                </a:solidFill>
              </a:rPr>
              <a:t>在</a:t>
            </a:r>
            <a:r>
              <a:rPr lang="en-US" altLang="zh-CN" sz="1400" dirty="0" smtClean="0">
                <a:solidFill>
                  <a:srgbClr val="0070C0"/>
                </a:solidFill>
              </a:rPr>
              <a:t>ORACLE 10g</a:t>
            </a:r>
            <a:r>
              <a:rPr lang="zh-CN" altLang="en-US" sz="1400" dirty="0" smtClean="0">
                <a:solidFill>
                  <a:srgbClr val="0070C0"/>
                </a:solidFill>
              </a:rPr>
              <a:t>之前</a:t>
            </a:r>
            <a:r>
              <a:rPr lang="en-US" altLang="zh-CN" sz="1400" dirty="0" smtClean="0">
                <a:solidFill>
                  <a:srgbClr val="0070C0"/>
                </a:solidFill>
              </a:rPr>
              <a:t>MERGE</a:t>
            </a:r>
            <a:r>
              <a:rPr lang="zh-CN" altLang="en-US" sz="1400" dirty="0" smtClean="0">
                <a:solidFill>
                  <a:srgbClr val="0070C0"/>
                </a:solidFill>
              </a:rPr>
              <a:t>仅支持匹配更新，不匹配插入的简单用法，在</a:t>
            </a:r>
            <a:r>
              <a:rPr lang="en-US" altLang="zh-CN" sz="1400" dirty="0" smtClean="0">
                <a:solidFill>
                  <a:srgbClr val="0070C0"/>
                </a:solidFill>
              </a:rPr>
              <a:t>10g</a:t>
            </a:r>
            <a:r>
              <a:rPr lang="zh-CN" altLang="en-US" sz="1400" dirty="0" smtClean="0">
                <a:solidFill>
                  <a:srgbClr val="0070C0"/>
                </a:solidFill>
              </a:rPr>
              <a:t>中</a:t>
            </a:r>
            <a:r>
              <a:rPr lang="en-US" altLang="zh-CN" sz="1400" dirty="0" smtClean="0">
                <a:solidFill>
                  <a:srgbClr val="0070C0"/>
                </a:solidFill>
              </a:rPr>
              <a:t>ORACLE</a:t>
            </a:r>
            <a:r>
              <a:rPr lang="zh-CN" altLang="en-US" sz="1400" dirty="0" smtClean="0">
                <a:solidFill>
                  <a:srgbClr val="0070C0"/>
                </a:solidFill>
              </a:rPr>
              <a:t>对</a:t>
            </a:r>
            <a:r>
              <a:rPr lang="en-US" altLang="zh-CN" sz="1400" dirty="0" smtClean="0">
                <a:solidFill>
                  <a:srgbClr val="0070C0"/>
                </a:solidFill>
              </a:rPr>
              <a:t>MERGE</a:t>
            </a:r>
            <a:r>
              <a:rPr lang="zh-CN" altLang="en-US" sz="1400" dirty="0" smtClean="0">
                <a:solidFill>
                  <a:srgbClr val="0070C0"/>
                </a:solidFill>
              </a:rPr>
              <a:t>进行增强，增加条件选项和</a:t>
            </a:r>
            <a:r>
              <a:rPr lang="en-US" altLang="zh-CN" sz="1400" dirty="0" smtClean="0">
                <a:solidFill>
                  <a:srgbClr val="0070C0"/>
                </a:solidFill>
              </a:rPr>
              <a:t>DELETE</a:t>
            </a:r>
            <a:r>
              <a:rPr lang="zh-CN" altLang="en-US" sz="1400" dirty="0" smtClean="0">
                <a:solidFill>
                  <a:srgbClr val="0070C0"/>
                </a:solidFill>
              </a:rPr>
              <a:t>操作。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pic>
        <p:nvPicPr>
          <p:cNvPr id="8" name="图片 7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84" y="1833853"/>
            <a:ext cx="4238096" cy="22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 into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使用注意事项：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通过条件，外层表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与关联表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的关系可以是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1:1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1:0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，不可以是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1:N(N&gt;1);</a:t>
            </a: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的字段不能存在于条件中；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匹配仅能操作外层表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，不匹配仅能操作关联表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条件中可以使用大于、小于和等于关系运算符；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快速游标更新法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场景二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优化：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428742"/>
            <a:ext cx="3714776" cy="32949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4942" y="1753741"/>
            <a:ext cx="2571768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en-US" altLang="zh-CN" sz="1400" b="1" dirty="0" smtClean="0">
                <a:solidFill>
                  <a:srgbClr val="0070C0"/>
                </a:solidFill>
                <a:latin typeface="+mj-ea"/>
                <a:ea typeface="+mj-ea"/>
              </a:rPr>
              <a:t>oracle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支持快速游标，不需要定义直接把游标写到</a:t>
            </a:r>
            <a:r>
              <a:rPr lang="en-US" altLang="zh-CN" sz="1400" b="1" dirty="0" smtClean="0">
                <a:solidFill>
                  <a:srgbClr val="0070C0"/>
                </a:solidFill>
                <a:latin typeface="+mj-ea"/>
                <a:ea typeface="+mj-ea"/>
              </a:rPr>
              <a:t>for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循环中，方便批量更新数据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。</a:t>
            </a:r>
            <a:endParaRPr lang="en-US" altLang="zh-CN" sz="14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pPr indent="360000">
              <a:lnSpc>
                <a:spcPct val="150000"/>
              </a:lnSpc>
            </a:pP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再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加上</a:t>
            </a:r>
            <a:r>
              <a:rPr lang="en-US" altLang="zh-CN" sz="1400" b="1" dirty="0" smtClean="0">
                <a:solidFill>
                  <a:srgbClr val="0070C0"/>
                </a:solidFill>
                <a:latin typeface="+mj-ea"/>
                <a:ea typeface="+mj-ea"/>
              </a:rPr>
              <a:t>oracle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的</a:t>
            </a:r>
            <a:r>
              <a:rPr lang="en-US" altLang="zh-CN" sz="1400" b="1" dirty="0" smtClean="0">
                <a:solidFill>
                  <a:srgbClr val="0070C0"/>
                </a:solidFill>
                <a:latin typeface="+mj-ea"/>
                <a:ea typeface="+mj-ea"/>
              </a:rPr>
              <a:t>rowid</a:t>
            </a:r>
            <a:r>
              <a:rPr lang="zh-CN" altLang="en-US" sz="1400" b="1" dirty="0" smtClean="0">
                <a:solidFill>
                  <a:srgbClr val="0070C0"/>
                </a:solidFill>
                <a:latin typeface="+mj-ea"/>
                <a:ea typeface="+mj-ea"/>
              </a:rPr>
              <a:t>物理字段可以快速定位到要更新的记录。</a:t>
            </a:r>
            <a:endParaRPr lang="en-US" altLang="zh-CN" sz="14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zh-CN" altLang="en-US" sz="1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表更新或较简单的语句采用使用此方案更优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inline 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表关联且被更新表通过关联表主键关联的，采用此方案更优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merge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更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表关联且被更新表不是通过关联表主键关联的，采用此方案更优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游标更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新法</a:t>
            </a:r>
            <a:endParaRPr lang="en-US" altLang="zh-CN" sz="1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表关联且逻辑复杂的，采用此方案更优。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285998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214546" y="2071684"/>
            <a:ext cx="928694" cy="928694"/>
            <a:chOff x="2971800" y="0"/>
            <a:chExt cx="1549400" cy="154939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57488" y="3286132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214546" y="3071818"/>
            <a:ext cx="928694" cy="928694"/>
            <a:chOff x="2971800" y="0"/>
            <a:chExt cx="1549400" cy="1549398"/>
          </a:xfrm>
        </p:grpSpPr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76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主题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71472" y="642924"/>
            <a:ext cx="774000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场景一：应收核定撤销需要通过事件表删除结果表；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095597"/>
            <a:ext cx="5628572" cy="1761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6776" y="3010815"/>
            <a:ext cx="774000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分析：其实这个问题还是一个去</a:t>
            </a: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EXISTS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的问题</a:t>
            </a:r>
            <a:endParaRPr lang="en-US" altLang="zh-CN" sz="1600" b="1" dirty="0" smtClean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786318" y="3384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528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语句的优化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语句</a:t>
            </a:r>
            <a:r>
              <a:rPr lang="zh-CN" altLang="en-US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714362"/>
            <a:ext cx="4714286" cy="15333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1472" y="2263690"/>
            <a:ext cx="77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使用注意事项：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两表关联，条件中必有一表的主键存在；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删除的表为内查询的基表；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dan\Desktop\未标题-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3929074"/>
            <a:ext cx="9144000" cy="96400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06" y="3913541"/>
            <a:ext cx="9001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chemeClr val="bg1"/>
                </a:solidFill>
              </a:rPr>
              <a:t>THANKS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2857488" y="1285867"/>
            <a:ext cx="435771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2214546" y="1071553"/>
            <a:ext cx="928694" cy="928694"/>
            <a:chOff x="2971800" y="0"/>
            <a:chExt cx="1549400" cy="1549398"/>
          </a:xfrm>
        </p:grpSpPr>
        <p:grpSp>
          <p:nvGrpSpPr>
            <p:cNvPr id="3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5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5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5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857488" y="2285998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Group 91"/>
          <p:cNvGrpSpPr>
            <a:grpSpLocks/>
          </p:cNvGrpSpPr>
          <p:nvPr/>
        </p:nvGrpSpPr>
        <p:grpSpPr bwMode="auto">
          <a:xfrm>
            <a:off x="2214546" y="2071684"/>
            <a:ext cx="928694" cy="928694"/>
            <a:chOff x="2971800" y="0"/>
            <a:chExt cx="1549400" cy="1549398"/>
          </a:xfrm>
        </p:grpSpPr>
        <p:grpSp>
          <p:nvGrpSpPr>
            <p:cNvPr id="5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67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68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69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0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857488" y="3286132"/>
            <a:ext cx="4357718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     SQL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语句的优化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2214546" y="3071818"/>
            <a:ext cx="928694" cy="928694"/>
            <a:chOff x="2971800" y="0"/>
            <a:chExt cx="1549400" cy="1549398"/>
          </a:xfrm>
        </p:grpSpPr>
        <p:grpSp>
          <p:nvGrpSpPr>
            <p:cNvPr id="7" name="Group 90"/>
            <p:cNvGrpSpPr>
              <a:grpSpLocks/>
            </p:cNvGrpSpPr>
            <p:nvPr/>
          </p:nvGrpSpPr>
          <p:grpSpPr bwMode="auto">
            <a:xfrm>
              <a:off x="2971800" y="0"/>
              <a:ext cx="1549400" cy="1549398"/>
              <a:chOff x="2971800" y="0"/>
              <a:chExt cx="1549400" cy="1549398"/>
            </a:xfrm>
          </p:grpSpPr>
          <p:sp>
            <p:nvSpPr>
              <p:cNvPr id="76" name="Freeform 5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/>
                <a:ahLst/>
                <a:cxnLst>
                  <a:cxn ang="0">
                    <a:pos x="5947" y="2767"/>
                  </a:cxn>
                  <a:cxn ang="0">
                    <a:pos x="5609" y="2511"/>
                  </a:cxn>
                  <a:cxn ang="0">
                    <a:pos x="5840" y="2155"/>
                  </a:cxn>
                  <a:cxn ang="0">
                    <a:pos x="5652" y="1840"/>
                  </a:cxn>
                  <a:cxn ang="0">
                    <a:pos x="5487" y="1659"/>
                  </a:cxn>
                  <a:cxn ang="0">
                    <a:pos x="5431" y="1279"/>
                  </a:cxn>
                  <a:cxn ang="0">
                    <a:pos x="5005" y="1184"/>
                  </a:cxn>
                  <a:cxn ang="0">
                    <a:pos x="5022" y="829"/>
                  </a:cxn>
                  <a:cxn ang="0">
                    <a:pos x="4733" y="587"/>
                  </a:cxn>
                  <a:cxn ang="0">
                    <a:pos x="4385" y="664"/>
                  </a:cxn>
                  <a:cxn ang="0">
                    <a:pos x="4217" y="262"/>
                  </a:cxn>
                  <a:cxn ang="0">
                    <a:pos x="3835" y="274"/>
                  </a:cxn>
                  <a:cxn ang="0">
                    <a:pos x="3627" y="142"/>
                  </a:cxn>
                  <a:cxn ang="0">
                    <a:pos x="3286" y="12"/>
                  </a:cxn>
                  <a:cxn ang="0">
                    <a:pos x="2974" y="303"/>
                  </a:cxn>
                  <a:cxn ang="0">
                    <a:pos x="2664" y="12"/>
                  </a:cxn>
                  <a:cxn ang="0">
                    <a:pos x="2321" y="142"/>
                  </a:cxn>
                  <a:cxn ang="0">
                    <a:pos x="2113" y="274"/>
                  </a:cxn>
                  <a:cxn ang="0">
                    <a:pos x="1731" y="262"/>
                  </a:cxn>
                  <a:cxn ang="0">
                    <a:pos x="1564" y="666"/>
                  </a:cxn>
                  <a:cxn ang="0">
                    <a:pos x="1216" y="587"/>
                  </a:cxn>
                  <a:cxn ang="0">
                    <a:pos x="926" y="829"/>
                  </a:cxn>
                  <a:cxn ang="0">
                    <a:pos x="944" y="1185"/>
                  </a:cxn>
                  <a:cxn ang="0">
                    <a:pos x="517" y="1279"/>
                  </a:cxn>
                  <a:cxn ang="0">
                    <a:pos x="463" y="1659"/>
                  </a:cxn>
                  <a:cxn ang="0">
                    <a:pos x="298" y="1840"/>
                  </a:cxn>
                  <a:cxn ang="0">
                    <a:pos x="110" y="2155"/>
                  </a:cxn>
                  <a:cxn ang="0">
                    <a:pos x="343" y="2511"/>
                  </a:cxn>
                  <a:cxn ang="0">
                    <a:pos x="1" y="2767"/>
                  </a:cxn>
                  <a:cxn ang="0">
                    <a:pos x="71" y="3126"/>
                  </a:cxn>
                  <a:cxn ang="0">
                    <a:pos x="165" y="3354"/>
                  </a:cxn>
                  <a:cxn ang="0">
                    <a:pos x="85" y="3728"/>
                  </a:cxn>
                  <a:cxn ang="0">
                    <a:pos x="453" y="3965"/>
                  </a:cxn>
                  <a:cxn ang="0">
                    <a:pos x="316" y="4292"/>
                  </a:cxn>
                  <a:cxn ang="0">
                    <a:pos x="506" y="4620"/>
                  </a:cxn>
                  <a:cxn ang="0">
                    <a:pos x="857" y="4664"/>
                  </a:cxn>
                  <a:cxn ang="0">
                    <a:pos x="878" y="5101"/>
                  </a:cxn>
                  <a:cxn ang="0">
                    <a:pos x="1241" y="5222"/>
                  </a:cxn>
                  <a:cxn ang="0">
                    <a:pos x="1391" y="5415"/>
                  </a:cxn>
                  <a:cxn ang="0">
                    <a:pos x="1670" y="5655"/>
                  </a:cxn>
                  <a:cxn ang="0">
                    <a:pos x="2059" y="5490"/>
                  </a:cxn>
                  <a:cxn ang="0">
                    <a:pos x="2252" y="5866"/>
                  </a:cxn>
                  <a:cxn ang="0">
                    <a:pos x="2620" y="5861"/>
                  </a:cxn>
                  <a:cxn ang="0">
                    <a:pos x="2859" y="5810"/>
                  </a:cxn>
                  <a:cxn ang="0">
                    <a:pos x="3215" y="5950"/>
                  </a:cxn>
                  <a:cxn ang="0">
                    <a:pos x="3511" y="5634"/>
                  </a:cxn>
                  <a:cxn ang="0">
                    <a:pos x="3810" y="5822"/>
                  </a:cxn>
                  <a:cxn ang="0">
                    <a:pos x="4164" y="5693"/>
                  </a:cxn>
                  <a:cxn ang="0">
                    <a:pos x="4272" y="5357"/>
                  </a:cxn>
                  <a:cxn ang="0">
                    <a:pos x="4704" y="5410"/>
                  </a:cxn>
                  <a:cxn ang="0">
                    <a:pos x="4885" y="5072"/>
                  </a:cxn>
                  <a:cxn ang="0">
                    <a:pos x="5103" y="4958"/>
                  </a:cxn>
                  <a:cxn ang="0">
                    <a:pos x="5386" y="4727"/>
                  </a:cxn>
                  <a:cxn ang="0">
                    <a:pos x="5292" y="4313"/>
                  </a:cxn>
                  <a:cxn ang="0">
                    <a:pos x="5696" y="4189"/>
                  </a:cxn>
                  <a:cxn ang="0">
                    <a:pos x="5755" y="3827"/>
                  </a:cxn>
                  <a:cxn ang="0">
                    <a:pos x="5746" y="3581"/>
                  </a:cxn>
                  <a:cxn ang="0">
                    <a:pos x="5947" y="3256"/>
                  </a:cxn>
                  <a:cxn ang="0">
                    <a:pos x="2671" y="3154"/>
                  </a:cxn>
                  <a:cxn ang="0">
                    <a:pos x="3032" y="2630"/>
                  </a:cxn>
                  <a:cxn ang="0">
                    <a:pos x="3233" y="3222"/>
                  </a:cxn>
                </a:cxnLst>
                <a:rect l="0" t="0" r="r" b="b"/>
                <a:pathLst>
                  <a:path w="5950" h="5950">
                    <a:moveTo>
                      <a:pt x="5840" y="3106"/>
                    </a:moveTo>
                    <a:lnTo>
                      <a:pt x="5840" y="3106"/>
                    </a:lnTo>
                    <a:lnTo>
                      <a:pt x="5808" y="3091"/>
                    </a:lnTo>
                    <a:lnTo>
                      <a:pt x="5780" y="3078"/>
                    </a:lnTo>
                    <a:lnTo>
                      <a:pt x="5727" y="3058"/>
                    </a:lnTo>
                    <a:lnTo>
                      <a:pt x="5685" y="3044"/>
                    </a:lnTo>
                    <a:lnTo>
                      <a:pt x="5650" y="3034"/>
                    </a:lnTo>
                    <a:lnTo>
                      <a:pt x="5650" y="3034"/>
                    </a:lnTo>
                    <a:lnTo>
                      <a:pt x="5650" y="2976"/>
                    </a:lnTo>
                    <a:lnTo>
                      <a:pt x="5650" y="2917"/>
                    </a:lnTo>
                    <a:lnTo>
                      <a:pt x="5650" y="2917"/>
                    </a:lnTo>
                    <a:lnTo>
                      <a:pt x="5685" y="2908"/>
                    </a:lnTo>
                    <a:lnTo>
                      <a:pt x="5727" y="2894"/>
                    </a:lnTo>
                    <a:lnTo>
                      <a:pt x="5780" y="2872"/>
                    </a:lnTo>
                    <a:lnTo>
                      <a:pt x="5808" y="2859"/>
                    </a:lnTo>
                    <a:lnTo>
                      <a:pt x="5840" y="2844"/>
                    </a:lnTo>
                    <a:lnTo>
                      <a:pt x="5840" y="2844"/>
                    </a:lnTo>
                    <a:lnTo>
                      <a:pt x="5879" y="2824"/>
                    </a:lnTo>
                    <a:lnTo>
                      <a:pt x="5907" y="2808"/>
                    </a:lnTo>
                    <a:lnTo>
                      <a:pt x="5927" y="2793"/>
                    </a:lnTo>
                    <a:lnTo>
                      <a:pt x="5935" y="2786"/>
                    </a:lnTo>
                    <a:lnTo>
                      <a:pt x="5940" y="2780"/>
                    </a:lnTo>
                    <a:lnTo>
                      <a:pt x="5945" y="2773"/>
                    </a:lnTo>
                    <a:lnTo>
                      <a:pt x="5947" y="2767"/>
                    </a:lnTo>
                    <a:lnTo>
                      <a:pt x="5950" y="2760"/>
                    </a:lnTo>
                    <a:lnTo>
                      <a:pt x="5950" y="2752"/>
                    </a:lnTo>
                    <a:lnTo>
                      <a:pt x="5950" y="2735"/>
                    </a:lnTo>
                    <a:lnTo>
                      <a:pt x="5948" y="2715"/>
                    </a:lnTo>
                    <a:lnTo>
                      <a:pt x="5948" y="2715"/>
                    </a:lnTo>
                    <a:lnTo>
                      <a:pt x="5947" y="2696"/>
                    </a:lnTo>
                    <a:lnTo>
                      <a:pt x="5943" y="2679"/>
                    </a:lnTo>
                    <a:lnTo>
                      <a:pt x="5942" y="2671"/>
                    </a:lnTo>
                    <a:lnTo>
                      <a:pt x="5938" y="2664"/>
                    </a:lnTo>
                    <a:lnTo>
                      <a:pt x="5935" y="2659"/>
                    </a:lnTo>
                    <a:lnTo>
                      <a:pt x="5929" y="2653"/>
                    </a:lnTo>
                    <a:lnTo>
                      <a:pt x="5922" y="2648"/>
                    </a:lnTo>
                    <a:lnTo>
                      <a:pt x="5914" y="2643"/>
                    </a:lnTo>
                    <a:lnTo>
                      <a:pt x="5892" y="2631"/>
                    </a:lnTo>
                    <a:lnTo>
                      <a:pt x="5861" y="2620"/>
                    </a:lnTo>
                    <a:lnTo>
                      <a:pt x="5818" y="2607"/>
                    </a:lnTo>
                    <a:lnTo>
                      <a:pt x="5818" y="2607"/>
                    </a:lnTo>
                    <a:lnTo>
                      <a:pt x="5785" y="2597"/>
                    </a:lnTo>
                    <a:lnTo>
                      <a:pt x="5755" y="2590"/>
                    </a:lnTo>
                    <a:lnTo>
                      <a:pt x="5699" y="2579"/>
                    </a:lnTo>
                    <a:lnTo>
                      <a:pt x="5655" y="2572"/>
                    </a:lnTo>
                    <a:lnTo>
                      <a:pt x="5619" y="2569"/>
                    </a:lnTo>
                    <a:lnTo>
                      <a:pt x="5619" y="2569"/>
                    </a:lnTo>
                    <a:lnTo>
                      <a:pt x="5609" y="2511"/>
                    </a:lnTo>
                    <a:lnTo>
                      <a:pt x="5599" y="2453"/>
                    </a:lnTo>
                    <a:lnTo>
                      <a:pt x="5599" y="2453"/>
                    </a:lnTo>
                    <a:lnTo>
                      <a:pt x="5630" y="2439"/>
                    </a:lnTo>
                    <a:lnTo>
                      <a:pt x="5671" y="2417"/>
                    </a:lnTo>
                    <a:lnTo>
                      <a:pt x="5719" y="2387"/>
                    </a:lnTo>
                    <a:lnTo>
                      <a:pt x="5746" y="2369"/>
                    </a:lnTo>
                    <a:lnTo>
                      <a:pt x="5774" y="2349"/>
                    </a:lnTo>
                    <a:lnTo>
                      <a:pt x="5774" y="2349"/>
                    </a:lnTo>
                    <a:lnTo>
                      <a:pt x="5808" y="2323"/>
                    </a:lnTo>
                    <a:lnTo>
                      <a:pt x="5833" y="2300"/>
                    </a:lnTo>
                    <a:lnTo>
                      <a:pt x="5851" y="2284"/>
                    </a:lnTo>
                    <a:lnTo>
                      <a:pt x="5858" y="2275"/>
                    </a:lnTo>
                    <a:lnTo>
                      <a:pt x="5861" y="2267"/>
                    </a:lnTo>
                    <a:lnTo>
                      <a:pt x="5864" y="2260"/>
                    </a:lnTo>
                    <a:lnTo>
                      <a:pt x="5866" y="2254"/>
                    </a:lnTo>
                    <a:lnTo>
                      <a:pt x="5866" y="2246"/>
                    </a:lnTo>
                    <a:lnTo>
                      <a:pt x="5866" y="2239"/>
                    </a:lnTo>
                    <a:lnTo>
                      <a:pt x="5863" y="2223"/>
                    </a:lnTo>
                    <a:lnTo>
                      <a:pt x="5858" y="2203"/>
                    </a:lnTo>
                    <a:lnTo>
                      <a:pt x="5858" y="2203"/>
                    </a:lnTo>
                    <a:lnTo>
                      <a:pt x="5853" y="2183"/>
                    </a:lnTo>
                    <a:lnTo>
                      <a:pt x="5848" y="2168"/>
                    </a:lnTo>
                    <a:lnTo>
                      <a:pt x="5843" y="2162"/>
                    </a:lnTo>
                    <a:lnTo>
                      <a:pt x="5840" y="2155"/>
                    </a:lnTo>
                    <a:lnTo>
                      <a:pt x="5835" y="2150"/>
                    </a:lnTo>
                    <a:lnTo>
                      <a:pt x="5828" y="2145"/>
                    </a:lnTo>
                    <a:lnTo>
                      <a:pt x="5821" y="2140"/>
                    </a:lnTo>
                    <a:lnTo>
                      <a:pt x="5812" y="2137"/>
                    </a:lnTo>
                    <a:lnTo>
                      <a:pt x="5788" y="2130"/>
                    </a:lnTo>
                    <a:lnTo>
                      <a:pt x="5755" y="2124"/>
                    </a:lnTo>
                    <a:lnTo>
                      <a:pt x="5711" y="2119"/>
                    </a:lnTo>
                    <a:lnTo>
                      <a:pt x="5711" y="2119"/>
                    </a:lnTo>
                    <a:lnTo>
                      <a:pt x="5676" y="2115"/>
                    </a:lnTo>
                    <a:lnTo>
                      <a:pt x="5645" y="2112"/>
                    </a:lnTo>
                    <a:lnTo>
                      <a:pt x="5589" y="2110"/>
                    </a:lnTo>
                    <a:lnTo>
                      <a:pt x="5543" y="2112"/>
                    </a:lnTo>
                    <a:lnTo>
                      <a:pt x="5508" y="2115"/>
                    </a:lnTo>
                    <a:lnTo>
                      <a:pt x="5508" y="2115"/>
                    </a:lnTo>
                    <a:lnTo>
                      <a:pt x="5488" y="2061"/>
                    </a:lnTo>
                    <a:lnTo>
                      <a:pt x="5467" y="2007"/>
                    </a:lnTo>
                    <a:lnTo>
                      <a:pt x="5467" y="2007"/>
                    </a:lnTo>
                    <a:lnTo>
                      <a:pt x="5497" y="1987"/>
                    </a:lnTo>
                    <a:lnTo>
                      <a:pt x="5533" y="1957"/>
                    </a:lnTo>
                    <a:lnTo>
                      <a:pt x="5574" y="1921"/>
                    </a:lnTo>
                    <a:lnTo>
                      <a:pt x="5597" y="1898"/>
                    </a:lnTo>
                    <a:lnTo>
                      <a:pt x="5622" y="1873"/>
                    </a:lnTo>
                    <a:lnTo>
                      <a:pt x="5622" y="1873"/>
                    </a:lnTo>
                    <a:lnTo>
                      <a:pt x="5652" y="1840"/>
                    </a:lnTo>
                    <a:lnTo>
                      <a:pt x="5673" y="1815"/>
                    </a:lnTo>
                    <a:lnTo>
                      <a:pt x="5688" y="1794"/>
                    </a:lnTo>
                    <a:lnTo>
                      <a:pt x="5691" y="1786"/>
                    </a:lnTo>
                    <a:lnTo>
                      <a:pt x="5694" y="1777"/>
                    </a:lnTo>
                    <a:lnTo>
                      <a:pt x="5696" y="1769"/>
                    </a:lnTo>
                    <a:lnTo>
                      <a:pt x="5696" y="1763"/>
                    </a:lnTo>
                    <a:lnTo>
                      <a:pt x="5696" y="1756"/>
                    </a:lnTo>
                    <a:lnTo>
                      <a:pt x="5694" y="1748"/>
                    </a:lnTo>
                    <a:lnTo>
                      <a:pt x="5688" y="1733"/>
                    </a:lnTo>
                    <a:lnTo>
                      <a:pt x="5680" y="1715"/>
                    </a:lnTo>
                    <a:lnTo>
                      <a:pt x="5680" y="1715"/>
                    </a:lnTo>
                    <a:lnTo>
                      <a:pt x="5671" y="1695"/>
                    </a:lnTo>
                    <a:lnTo>
                      <a:pt x="5663" y="1682"/>
                    </a:lnTo>
                    <a:lnTo>
                      <a:pt x="5658" y="1675"/>
                    </a:lnTo>
                    <a:lnTo>
                      <a:pt x="5653" y="1670"/>
                    </a:lnTo>
                    <a:lnTo>
                      <a:pt x="5648" y="1665"/>
                    </a:lnTo>
                    <a:lnTo>
                      <a:pt x="5642" y="1662"/>
                    </a:lnTo>
                    <a:lnTo>
                      <a:pt x="5633" y="1659"/>
                    </a:lnTo>
                    <a:lnTo>
                      <a:pt x="5624" y="1657"/>
                    </a:lnTo>
                    <a:lnTo>
                      <a:pt x="5599" y="1655"/>
                    </a:lnTo>
                    <a:lnTo>
                      <a:pt x="5566" y="1654"/>
                    </a:lnTo>
                    <a:lnTo>
                      <a:pt x="5521" y="1657"/>
                    </a:lnTo>
                    <a:lnTo>
                      <a:pt x="5521" y="1657"/>
                    </a:lnTo>
                    <a:lnTo>
                      <a:pt x="5487" y="1659"/>
                    </a:lnTo>
                    <a:lnTo>
                      <a:pt x="5454" y="1662"/>
                    </a:lnTo>
                    <a:lnTo>
                      <a:pt x="5398" y="1670"/>
                    </a:lnTo>
                    <a:lnTo>
                      <a:pt x="5353" y="1680"/>
                    </a:lnTo>
                    <a:lnTo>
                      <a:pt x="5319" y="1690"/>
                    </a:lnTo>
                    <a:lnTo>
                      <a:pt x="5319" y="1690"/>
                    </a:lnTo>
                    <a:lnTo>
                      <a:pt x="5290" y="1639"/>
                    </a:lnTo>
                    <a:lnTo>
                      <a:pt x="5261" y="1589"/>
                    </a:lnTo>
                    <a:lnTo>
                      <a:pt x="5261" y="1589"/>
                    </a:lnTo>
                    <a:lnTo>
                      <a:pt x="5286" y="1563"/>
                    </a:lnTo>
                    <a:lnTo>
                      <a:pt x="5317" y="1530"/>
                    </a:lnTo>
                    <a:lnTo>
                      <a:pt x="5352" y="1486"/>
                    </a:lnTo>
                    <a:lnTo>
                      <a:pt x="5371" y="1459"/>
                    </a:lnTo>
                    <a:lnTo>
                      <a:pt x="5391" y="1429"/>
                    </a:lnTo>
                    <a:lnTo>
                      <a:pt x="5391" y="1429"/>
                    </a:lnTo>
                    <a:lnTo>
                      <a:pt x="5414" y="1393"/>
                    </a:lnTo>
                    <a:lnTo>
                      <a:pt x="5431" y="1364"/>
                    </a:lnTo>
                    <a:lnTo>
                      <a:pt x="5441" y="1340"/>
                    </a:lnTo>
                    <a:lnTo>
                      <a:pt x="5444" y="1332"/>
                    </a:lnTo>
                    <a:lnTo>
                      <a:pt x="5445" y="1322"/>
                    </a:lnTo>
                    <a:lnTo>
                      <a:pt x="5445" y="1316"/>
                    </a:lnTo>
                    <a:lnTo>
                      <a:pt x="5444" y="1307"/>
                    </a:lnTo>
                    <a:lnTo>
                      <a:pt x="5442" y="1301"/>
                    </a:lnTo>
                    <a:lnTo>
                      <a:pt x="5441" y="1294"/>
                    </a:lnTo>
                    <a:lnTo>
                      <a:pt x="5431" y="1279"/>
                    </a:lnTo>
                    <a:lnTo>
                      <a:pt x="5419" y="1263"/>
                    </a:lnTo>
                    <a:lnTo>
                      <a:pt x="5419" y="1263"/>
                    </a:lnTo>
                    <a:lnTo>
                      <a:pt x="5408" y="1246"/>
                    </a:lnTo>
                    <a:lnTo>
                      <a:pt x="5398" y="1233"/>
                    </a:lnTo>
                    <a:lnTo>
                      <a:pt x="5393" y="1228"/>
                    </a:lnTo>
                    <a:lnTo>
                      <a:pt x="5386" y="1225"/>
                    </a:lnTo>
                    <a:lnTo>
                      <a:pt x="5380" y="1222"/>
                    </a:lnTo>
                    <a:lnTo>
                      <a:pt x="5373" y="1218"/>
                    </a:lnTo>
                    <a:lnTo>
                      <a:pt x="5363" y="1218"/>
                    </a:lnTo>
                    <a:lnTo>
                      <a:pt x="5355" y="1217"/>
                    </a:lnTo>
                    <a:lnTo>
                      <a:pt x="5330" y="1218"/>
                    </a:lnTo>
                    <a:lnTo>
                      <a:pt x="5297" y="1225"/>
                    </a:lnTo>
                    <a:lnTo>
                      <a:pt x="5253" y="1235"/>
                    </a:lnTo>
                    <a:lnTo>
                      <a:pt x="5253" y="1235"/>
                    </a:lnTo>
                    <a:lnTo>
                      <a:pt x="5220" y="1243"/>
                    </a:lnTo>
                    <a:lnTo>
                      <a:pt x="5188" y="1251"/>
                    </a:lnTo>
                    <a:lnTo>
                      <a:pt x="5134" y="1270"/>
                    </a:lnTo>
                    <a:lnTo>
                      <a:pt x="5091" y="1286"/>
                    </a:lnTo>
                    <a:lnTo>
                      <a:pt x="5060" y="1303"/>
                    </a:lnTo>
                    <a:lnTo>
                      <a:pt x="5060" y="1303"/>
                    </a:lnTo>
                    <a:lnTo>
                      <a:pt x="5022" y="1256"/>
                    </a:lnTo>
                    <a:lnTo>
                      <a:pt x="4985" y="1213"/>
                    </a:lnTo>
                    <a:lnTo>
                      <a:pt x="4985" y="1213"/>
                    </a:lnTo>
                    <a:lnTo>
                      <a:pt x="5005" y="1184"/>
                    </a:lnTo>
                    <a:lnTo>
                      <a:pt x="5030" y="1144"/>
                    </a:lnTo>
                    <a:lnTo>
                      <a:pt x="5056" y="1095"/>
                    </a:lnTo>
                    <a:lnTo>
                      <a:pt x="5071" y="1065"/>
                    </a:lnTo>
                    <a:lnTo>
                      <a:pt x="5084" y="1034"/>
                    </a:lnTo>
                    <a:lnTo>
                      <a:pt x="5084" y="1034"/>
                    </a:lnTo>
                    <a:lnTo>
                      <a:pt x="5103" y="993"/>
                    </a:lnTo>
                    <a:lnTo>
                      <a:pt x="5114" y="961"/>
                    </a:lnTo>
                    <a:lnTo>
                      <a:pt x="5119" y="938"/>
                    </a:lnTo>
                    <a:lnTo>
                      <a:pt x="5121" y="928"/>
                    </a:lnTo>
                    <a:lnTo>
                      <a:pt x="5121" y="918"/>
                    </a:lnTo>
                    <a:lnTo>
                      <a:pt x="5119" y="912"/>
                    </a:lnTo>
                    <a:lnTo>
                      <a:pt x="5117" y="905"/>
                    </a:lnTo>
                    <a:lnTo>
                      <a:pt x="5114" y="899"/>
                    </a:lnTo>
                    <a:lnTo>
                      <a:pt x="5111" y="892"/>
                    </a:lnTo>
                    <a:lnTo>
                      <a:pt x="5099" y="879"/>
                    </a:lnTo>
                    <a:lnTo>
                      <a:pt x="5084" y="866"/>
                    </a:lnTo>
                    <a:lnTo>
                      <a:pt x="5084" y="866"/>
                    </a:lnTo>
                    <a:lnTo>
                      <a:pt x="5071" y="851"/>
                    </a:lnTo>
                    <a:lnTo>
                      <a:pt x="5058" y="839"/>
                    </a:lnTo>
                    <a:lnTo>
                      <a:pt x="5051" y="836"/>
                    </a:lnTo>
                    <a:lnTo>
                      <a:pt x="5045" y="833"/>
                    </a:lnTo>
                    <a:lnTo>
                      <a:pt x="5038" y="831"/>
                    </a:lnTo>
                    <a:lnTo>
                      <a:pt x="5032" y="829"/>
                    </a:lnTo>
                    <a:lnTo>
                      <a:pt x="5022" y="829"/>
                    </a:lnTo>
                    <a:lnTo>
                      <a:pt x="5012" y="831"/>
                    </a:lnTo>
                    <a:lnTo>
                      <a:pt x="4989" y="838"/>
                    </a:lnTo>
                    <a:lnTo>
                      <a:pt x="4957" y="847"/>
                    </a:lnTo>
                    <a:lnTo>
                      <a:pt x="4916" y="866"/>
                    </a:lnTo>
                    <a:lnTo>
                      <a:pt x="4916" y="866"/>
                    </a:lnTo>
                    <a:lnTo>
                      <a:pt x="4885" y="879"/>
                    </a:lnTo>
                    <a:lnTo>
                      <a:pt x="4855" y="894"/>
                    </a:lnTo>
                    <a:lnTo>
                      <a:pt x="4806" y="920"/>
                    </a:lnTo>
                    <a:lnTo>
                      <a:pt x="4766" y="945"/>
                    </a:lnTo>
                    <a:lnTo>
                      <a:pt x="4737" y="965"/>
                    </a:lnTo>
                    <a:lnTo>
                      <a:pt x="4737" y="965"/>
                    </a:lnTo>
                    <a:lnTo>
                      <a:pt x="4694" y="928"/>
                    </a:lnTo>
                    <a:lnTo>
                      <a:pt x="4647" y="890"/>
                    </a:lnTo>
                    <a:lnTo>
                      <a:pt x="4647" y="890"/>
                    </a:lnTo>
                    <a:lnTo>
                      <a:pt x="4664" y="859"/>
                    </a:lnTo>
                    <a:lnTo>
                      <a:pt x="4680" y="816"/>
                    </a:lnTo>
                    <a:lnTo>
                      <a:pt x="4699" y="762"/>
                    </a:lnTo>
                    <a:lnTo>
                      <a:pt x="4707" y="730"/>
                    </a:lnTo>
                    <a:lnTo>
                      <a:pt x="4717" y="697"/>
                    </a:lnTo>
                    <a:lnTo>
                      <a:pt x="4717" y="697"/>
                    </a:lnTo>
                    <a:lnTo>
                      <a:pt x="4725" y="653"/>
                    </a:lnTo>
                    <a:lnTo>
                      <a:pt x="4732" y="620"/>
                    </a:lnTo>
                    <a:lnTo>
                      <a:pt x="4733" y="597"/>
                    </a:lnTo>
                    <a:lnTo>
                      <a:pt x="4733" y="587"/>
                    </a:lnTo>
                    <a:lnTo>
                      <a:pt x="4732" y="577"/>
                    </a:lnTo>
                    <a:lnTo>
                      <a:pt x="4728" y="570"/>
                    </a:lnTo>
                    <a:lnTo>
                      <a:pt x="4725" y="564"/>
                    </a:lnTo>
                    <a:lnTo>
                      <a:pt x="4722" y="557"/>
                    </a:lnTo>
                    <a:lnTo>
                      <a:pt x="4717" y="552"/>
                    </a:lnTo>
                    <a:lnTo>
                      <a:pt x="4704" y="542"/>
                    </a:lnTo>
                    <a:lnTo>
                      <a:pt x="4687" y="531"/>
                    </a:lnTo>
                    <a:lnTo>
                      <a:pt x="4687" y="531"/>
                    </a:lnTo>
                    <a:lnTo>
                      <a:pt x="4671" y="519"/>
                    </a:lnTo>
                    <a:lnTo>
                      <a:pt x="4656" y="511"/>
                    </a:lnTo>
                    <a:lnTo>
                      <a:pt x="4649" y="508"/>
                    </a:lnTo>
                    <a:lnTo>
                      <a:pt x="4643" y="506"/>
                    </a:lnTo>
                    <a:lnTo>
                      <a:pt x="4634" y="505"/>
                    </a:lnTo>
                    <a:lnTo>
                      <a:pt x="4628" y="505"/>
                    </a:lnTo>
                    <a:lnTo>
                      <a:pt x="4618" y="506"/>
                    </a:lnTo>
                    <a:lnTo>
                      <a:pt x="4610" y="509"/>
                    </a:lnTo>
                    <a:lnTo>
                      <a:pt x="4586" y="519"/>
                    </a:lnTo>
                    <a:lnTo>
                      <a:pt x="4557" y="536"/>
                    </a:lnTo>
                    <a:lnTo>
                      <a:pt x="4521" y="559"/>
                    </a:lnTo>
                    <a:lnTo>
                      <a:pt x="4521" y="559"/>
                    </a:lnTo>
                    <a:lnTo>
                      <a:pt x="4491" y="579"/>
                    </a:lnTo>
                    <a:lnTo>
                      <a:pt x="4464" y="598"/>
                    </a:lnTo>
                    <a:lnTo>
                      <a:pt x="4420" y="633"/>
                    </a:lnTo>
                    <a:lnTo>
                      <a:pt x="4385" y="664"/>
                    </a:lnTo>
                    <a:lnTo>
                      <a:pt x="4361" y="691"/>
                    </a:lnTo>
                    <a:lnTo>
                      <a:pt x="4361" y="691"/>
                    </a:lnTo>
                    <a:lnTo>
                      <a:pt x="4311" y="661"/>
                    </a:lnTo>
                    <a:lnTo>
                      <a:pt x="4260" y="633"/>
                    </a:lnTo>
                    <a:lnTo>
                      <a:pt x="4260" y="633"/>
                    </a:lnTo>
                    <a:lnTo>
                      <a:pt x="4270" y="598"/>
                    </a:lnTo>
                    <a:lnTo>
                      <a:pt x="4280" y="552"/>
                    </a:lnTo>
                    <a:lnTo>
                      <a:pt x="4288" y="496"/>
                    </a:lnTo>
                    <a:lnTo>
                      <a:pt x="4291" y="463"/>
                    </a:lnTo>
                    <a:lnTo>
                      <a:pt x="4293" y="429"/>
                    </a:lnTo>
                    <a:lnTo>
                      <a:pt x="4293" y="429"/>
                    </a:lnTo>
                    <a:lnTo>
                      <a:pt x="4296" y="384"/>
                    </a:lnTo>
                    <a:lnTo>
                      <a:pt x="4295" y="351"/>
                    </a:lnTo>
                    <a:lnTo>
                      <a:pt x="4293" y="326"/>
                    </a:lnTo>
                    <a:lnTo>
                      <a:pt x="4291" y="317"/>
                    </a:lnTo>
                    <a:lnTo>
                      <a:pt x="4288" y="308"/>
                    </a:lnTo>
                    <a:lnTo>
                      <a:pt x="4285" y="302"/>
                    </a:lnTo>
                    <a:lnTo>
                      <a:pt x="4280" y="297"/>
                    </a:lnTo>
                    <a:lnTo>
                      <a:pt x="4275" y="292"/>
                    </a:lnTo>
                    <a:lnTo>
                      <a:pt x="4268" y="287"/>
                    </a:lnTo>
                    <a:lnTo>
                      <a:pt x="4255" y="279"/>
                    </a:lnTo>
                    <a:lnTo>
                      <a:pt x="4235" y="270"/>
                    </a:lnTo>
                    <a:lnTo>
                      <a:pt x="4235" y="270"/>
                    </a:lnTo>
                    <a:lnTo>
                      <a:pt x="4217" y="262"/>
                    </a:lnTo>
                    <a:lnTo>
                      <a:pt x="4202" y="256"/>
                    </a:lnTo>
                    <a:lnTo>
                      <a:pt x="4194" y="254"/>
                    </a:lnTo>
                    <a:lnTo>
                      <a:pt x="4187" y="254"/>
                    </a:lnTo>
                    <a:lnTo>
                      <a:pt x="4181" y="254"/>
                    </a:lnTo>
                    <a:lnTo>
                      <a:pt x="4173" y="256"/>
                    </a:lnTo>
                    <a:lnTo>
                      <a:pt x="4164" y="259"/>
                    </a:lnTo>
                    <a:lnTo>
                      <a:pt x="4156" y="262"/>
                    </a:lnTo>
                    <a:lnTo>
                      <a:pt x="4136" y="277"/>
                    </a:lnTo>
                    <a:lnTo>
                      <a:pt x="4110" y="298"/>
                    </a:lnTo>
                    <a:lnTo>
                      <a:pt x="4077" y="328"/>
                    </a:lnTo>
                    <a:lnTo>
                      <a:pt x="4077" y="328"/>
                    </a:lnTo>
                    <a:lnTo>
                      <a:pt x="4052" y="353"/>
                    </a:lnTo>
                    <a:lnTo>
                      <a:pt x="4029" y="376"/>
                    </a:lnTo>
                    <a:lnTo>
                      <a:pt x="3991" y="419"/>
                    </a:lnTo>
                    <a:lnTo>
                      <a:pt x="3963" y="455"/>
                    </a:lnTo>
                    <a:lnTo>
                      <a:pt x="3942" y="485"/>
                    </a:lnTo>
                    <a:lnTo>
                      <a:pt x="3942" y="485"/>
                    </a:lnTo>
                    <a:lnTo>
                      <a:pt x="3889" y="465"/>
                    </a:lnTo>
                    <a:lnTo>
                      <a:pt x="3835" y="445"/>
                    </a:lnTo>
                    <a:lnTo>
                      <a:pt x="3835" y="445"/>
                    </a:lnTo>
                    <a:lnTo>
                      <a:pt x="3838" y="411"/>
                    </a:lnTo>
                    <a:lnTo>
                      <a:pt x="3840" y="364"/>
                    </a:lnTo>
                    <a:lnTo>
                      <a:pt x="3838" y="307"/>
                    </a:lnTo>
                    <a:lnTo>
                      <a:pt x="3835" y="274"/>
                    </a:lnTo>
                    <a:lnTo>
                      <a:pt x="3831" y="239"/>
                    </a:lnTo>
                    <a:lnTo>
                      <a:pt x="3831" y="239"/>
                    </a:lnTo>
                    <a:lnTo>
                      <a:pt x="3826" y="195"/>
                    </a:lnTo>
                    <a:lnTo>
                      <a:pt x="3820" y="162"/>
                    </a:lnTo>
                    <a:lnTo>
                      <a:pt x="3813" y="138"/>
                    </a:lnTo>
                    <a:lnTo>
                      <a:pt x="3810" y="129"/>
                    </a:lnTo>
                    <a:lnTo>
                      <a:pt x="3805" y="122"/>
                    </a:lnTo>
                    <a:lnTo>
                      <a:pt x="3800" y="115"/>
                    </a:lnTo>
                    <a:lnTo>
                      <a:pt x="3795" y="110"/>
                    </a:lnTo>
                    <a:lnTo>
                      <a:pt x="3788" y="107"/>
                    </a:lnTo>
                    <a:lnTo>
                      <a:pt x="3782" y="104"/>
                    </a:lnTo>
                    <a:lnTo>
                      <a:pt x="3767" y="97"/>
                    </a:lnTo>
                    <a:lnTo>
                      <a:pt x="3747" y="92"/>
                    </a:lnTo>
                    <a:lnTo>
                      <a:pt x="3747" y="92"/>
                    </a:lnTo>
                    <a:lnTo>
                      <a:pt x="3727" y="87"/>
                    </a:lnTo>
                    <a:lnTo>
                      <a:pt x="3711" y="84"/>
                    </a:lnTo>
                    <a:lnTo>
                      <a:pt x="3704" y="84"/>
                    </a:lnTo>
                    <a:lnTo>
                      <a:pt x="3696" y="84"/>
                    </a:lnTo>
                    <a:lnTo>
                      <a:pt x="3690" y="86"/>
                    </a:lnTo>
                    <a:lnTo>
                      <a:pt x="3683" y="89"/>
                    </a:lnTo>
                    <a:lnTo>
                      <a:pt x="3675" y="92"/>
                    </a:lnTo>
                    <a:lnTo>
                      <a:pt x="3666" y="99"/>
                    </a:lnTo>
                    <a:lnTo>
                      <a:pt x="3650" y="117"/>
                    </a:lnTo>
                    <a:lnTo>
                      <a:pt x="3627" y="142"/>
                    </a:lnTo>
                    <a:lnTo>
                      <a:pt x="3601" y="176"/>
                    </a:lnTo>
                    <a:lnTo>
                      <a:pt x="3601" y="176"/>
                    </a:lnTo>
                    <a:lnTo>
                      <a:pt x="3581" y="206"/>
                    </a:lnTo>
                    <a:lnTo>
                      <a:pt x="3561" y="232"/>
                    </a:lnTo>
                    <a:lnTo>
                      <a:pt x="3531" y="282"/>
                    </a:lnTo>
                    <a:lnTo>
                      <a:pt x="3510" y="323"/>
                    </a:lnTo>
                    <a:lnTo>
                      <a:pt x="3495" y="354"/>
                    </a:lnTo>
                    <a:lnTo>
                      <a:pt x="3495" y="354"/>
                    </a:lnTo>
                    <a:lnTo>
                      <a:pt x="3439" y="345"/>
                    </a:lnTo>
                    <a:lnTo>
                      <a:pt x="3381" y="335"/>
                    </a:lnTo>
                    <a:lnTo>
                      <a:pt x="3381" y="335"/>
                    </a:lnTo>
                    <a:lnTo>
                      <a:pt x="3380" y="300"/>
                    </a:lnTo>
                    <a:lnTo>
                      <a:pt x="3373" y="254"/>
                    </a:lnTo>
                    <a:lnTo>
                      <a:pt x="3361" y="198"/>
                    </a:lnTo>
                    <a:lnTo>
                      <a:pt x="3353" y="165"/>
                    </a:lnTo>
                    <a:lnTo>
                      <a:pt x="3343" y="132"/>
                    </a:lnTo>
                    <a:lnTo>
                      <a:pt x="3343" y="132"/>
                    </a:lnTo>
                    <a:lnTo>
                      <a:pt x="3330" y="89"/>
                    </a:lnTo>
                    <a:lnTo>
                      <a:pt x="3319" y="58"/>
                    </a:lnTo>
                    <a:lnTo>
                      <a:pt x="3307" y="36"/>
                    </a:lnTo>
                    <a:lnTo>
                      <a:pt x="3302" y="28"/>
                    </a:lnTo>
                    <a:lnTo>
                      <a:pt x="3297" y="21"/>
                    </a:lnTo>
                    <a:lnTo>
                      <a:pt x="3291" y="15"/>
                    </a:lnTo>
                    <a:lnTo>
                      <a:pt x="3286" y="12"/>
                    </a:lnTo>
                    <a:lnTo>
                      <a:pt x="3279" y="8"/>
                    </a:lnTo>
                    <a:lnTo>
                      <a:pt x="3271" y="7"/>
                    </a:lnTo>
                    <a:lnTo>
                      <a:pt x="3254" y="3"/>
                    </a:lnTo>
                    <a:lnTo>
                      <a:pt x="3235" y="2"/>
                    </a:lnTo>
                    <a:lnTo>
                      <a:pt x="3235" y="2"/>
                    </a:lnTo>
                    <a:lnTo>
                      <a:pt x="3215" y="0"/>
                    </a:lnTo>
                    <a:lnTo>
                      <a:pt x="3198" y="0"/>
                    </a:lnTo>
                    <a:lnTo>
                      <a:pt x="3190" y="2"/>
                    </a:lnTo>
                    <a:lnTo>
                      <a:pt x="3183" y="3"/>
                    </a:lnTo>
                    <a:lnTo>
                      <a:pt x="3177" y="5"/>
                    </a:lnTo>
                    <a:lnTo>
                      <a:pt x="3170" y="10"/>
                    </a:lnTo>
                    <a:lnTo>
                      <a:pt x="3164" y="15"/>
                    </a:lnTo>
                    <a:lnTo>
                      <a:pt x="3157" y="23"/>
                    </a:lnTo>
                    <a:lnTo>
                      <a:pt x="3142" y="43"/>
                    </a:lnTo>
                    <a:lnTo>
                      <a:pt x="3126" y="71"/>
                    </a:lnTo>
                    <a:lnTo>
                      <a:pt x="3106" y="110"/>
                    </a:lnTo>
                    <a:lnTo>
                      <a:pt x="3106" y="110"/>
                    </a:lnTo>
                    <a:lnTo>
                      <a:pt x="3089" y="142"/>
                    </a:lnTo>
                    <a:lnTo>
                      <a:pt x="3076" y="171"/>
                    </a:lnTo>
                    <a:lnTo>
                      <a:pt x="3055" y="226"/>
                    </a:lnTo>
                    <a:lnTo>
                      <a:pt x="3042" y="270"/>
                    </a:lnTo>
                    <a:lnTo>
                      <a:pt x="3032" y="305"/>
                    </a:lnTo>
                    <a:lnTo>
                      <a:pt x="3032" y="305"/>
                    </a:lnTo>
                    <a:lnTo>
                      <a:pt x="2974" y="303"/>
                    </a:lnTo>
                    <a:lnTo>
                      <a:pt x="2916" y="305"/>
                    </a:lnTo>
                    <a:lnTo>
                      <a:pt x="2916" y="305"/>
                    </a:lnTo>
                    <a:lnTo>
                      <a:pt x="2908" y="270"/>
                    </a:lnTo>
                    <a:lnTo>
                      <a:pt x="2893" y="226"/>
                    </a:lnTo>
                    <a:lnTo>
                      <a:pt x="2872" y="171"/>
                    </a:lnTo>
                    <a:lnTo>
                      <a:pt x="2859" y="142"/>
                    </a:lnTo>
                    <a:lnTo>
                      <a:pt x="2844" y="110"/>
                    </a:lnTo>
                    <a:lnTo>
                      <a:pt x="2844" y="110"/>
                    </a:lnTo>
                    <a:lnTo>
                      <a:pt x="2824" y="71"/>
                    </a:lnTo>
                    <a:lnTo>
                      <a:pt x="2806" y="43"/>
                    </a:lnTo>
                    <a:lnTo>
                      <a:pt x="2793" y="23"/>
                    </a:lnTo>
                    <a:lnTo>
                      <a:pt x="2786" y="15"/>
                    </a:lnTo>
                    <a:lnTo>
                      <a:pt x="2779" y="10"/>
                    </a:lnTo>
                    <a:lnTo>
                      <a:pt x="2773" y="5"/>
                    </a:lnTo>
                    <a:lnTo>
                      <a:pt x="2766" y="3"/>
                    </a:lnTo>
                    <a:lnTo>
                      <a:pt x="2758" y="2"/>
                    </a:lnTo>
                    <a:lnTo>
                      <a:pt x="2751" y="0"/>
                    </a:lnTo>
                    <a:lnTo>
                      <a:pt x="2735" y="0"/>
                    </a:lnTo>
                    <a:lnTo>
                      <a:pt x="2715" y="2"/>
                    </a:lnTo>
                    <a:lnTo>
                      <a:pt x="2715" y="2"/>
                    </a:lnTo>
                    <a:lnTo>
                      <a:pt x="2694" y="3"/>
                    </a:lnTo>
                    <a:lnTo>
                      <a:pt x="2677" y="7"/>
                    </a:lnTo>
                    <a:lnTo>
                      <a:pt x="2671" y="8"/>
                    </a:lnTo>
                    <a:lnTo>
                      <a:pt x="2664" y="12"/>
                    </a:lnTo>
                    <a:lnTo>
                      <a:pt x="2657" y="15"/>
                    </a:lnTo>
                    <a:lnTo>
                      <a:pt x="2652" y="21"/>
                    </a:lnTo>
                    <a:lnTo>
                      <a:pt x="2648" y="28"/>
                    </a:lnTo>
                    <a:lnTo>
                      <a:pt x="2641" y="36"/>
                    </a:lnTo>
                    <a:lnTo>
                      <a:pt x="2631" y="58"/>
                    </a:lnTo>
                    <a:lnTo>
                      <a:pt x="2620" y="89"/>
                    </a:lnTo>
                    <a:lnTo>
                      <a:pt x="2606" y="132"/>
                    </a:lnTo>
                    <a:lnTo>
                      <a:pt x="2606" y="132"/>
                    </a:lnTo>
                    <a:lnTo>
                      <a:pt x="2596" y="165"/>
                    </a:lnTo>
                    <a:lnTo>
                      <a:pt x="2588" y="198"/>
                    </a:lnTo>
                    <a:lnTo>
                      <a:pt x="2577" y="254"/>
                    </a:lnTo>
                    <a:lnTo>
                      <a:pt x="2570" y="300"/>
                    </a:lnTo>
                    <a:lnTo>
                      <a:pt x="2567" y="335"/>
                    </a:lnTo>
                    <a:lnTo>
                      <a:pt x="2567" y="335"/>
                    </a:lnTo>
                    <a:lnTo>
                      <a:pt x="2511" y="345"/>
                    </a:lnTo>
                    <a:lnTo>
                      <a:pt x="2455" y="354"/>
                    </a:lnTo>
                    <a:lnTo>
                      <a:pt x="2455" y="354"/>
                    </a:lnTo>
                    <a:lnTo>
                      <a:pt x="2440" y="323"/>
                    </a:lnTo>
                    <a:lnTo>
                      <a:pt x="2417" y="282"/>
                    </a:lnTo>
                    <a:lnTo>
                      <a:pt x="2387" y="232"/>
                    </a:lnTo>
                    <a:lnTo>
                      <a:pt x="2369" y="206"/>
                    </a:lnTo>
                    <a:lnTo>
                      <a:pt x="2347" y="176"/>
                    </a:lnTo>
                    <a:lnTo>
                      <a:pt x="2347" y="176"/>
                    </a:lnTo>
                    <a:lnTo>
                      <a:pt x="2321" y="142"/>
                    </a:lnTo>
                    <a:lnTo>
                      <a:pt x="2300" y="117"/>
                    </a:lnTo>
                    <a:lnTo>
                      <a:pt x="2282" y="99"/>
                    </a:lnTo>
                    <a:lnTo>
                      <a:pt x="2275" y="92"/>
                    </a:lnTo>
                    <a:lnTo>
                      <a:pt x="2267" y="89"/>
                    </a:lnTo>
                    <a:lnTo>
                      <a:pt x="2260" y="86"/>
                    </a:lnTo>
                    <a:lnTo>
                      <a:pt x="2252" y="84"/>
                    </a:lnTo>
                    <a:lnTo>
                      <a:pt x="2245" y="84"/>
                    </a:lnTo>
                    <a:lnTo>
                      <a:pt x="2239" y="84"/>
                    </a:lnTo>
                    <a:lnTo>
                      <a:pt x="2222" y="87"/>
                    </a:lnTo>
                    <a:lnTo>
                      <a:pt x="2202" y="92"/>
                    </a:lnTo>
                    <a:lnTo>
                      <a:pt x="2202" y="92"/>
                    </a:lnTo>
                    <a:lnTo>
                      <a:pt x="2183" y="97"/>
                    </a:lnTo>
                    <a:lnTo>
                      <a:pt x="2166" y="104"/>
                    </a:lnTo>
                    <a:lnTo>
                      <a:pt x="2160" y="107"/>
                    </a:lnTo>
                    <a:lnTo>
                      <a:pt x="2155" y="110"/>
                    </a:lnTo>
                    <a:lnTo>
                      <a:pt x="2148" y="115"/>
                    </a:lnTo>
                    <a:lnTo>
                      <a:pt x="2145" y="122"/>
                    </a:lnTo>
                    <a:lnTo>
                      <a:pt x="2140" y="129"/>
                    </a:lnTo>
                    <a:lnTo>
                      <a:pt x="2136" y="138"/>
                    </a:lnTo>
                    <a:lnTo>
                      <a:pt x="2130" y="162"/>
                    </a:lnTo>
                    <a:lnTo>
                      <a:pt x="2123" y="195"/>
                    </a:lnTo>
                    <a:lnTo>
                      <a:pt x="2118" y="239"/>
                    </a:lnTo>
                    <a:lnTo>
                      <a:pt x="2118" y="239"/>
                    </a:lnTo>
                    <a:lnTo>
                      <a:pt x="2113" y="274"/>
                    </a:lnTo>
                    <a:lnTo>
                      <a:pt x="2112" y="307"/>
                    </a:lnTo>
                    <a:lnTo>
                      <a:pt x="2110" y="364"/>
                    </a:lnTo>
                    <a:lnTo>
                      <a:pt x="2112" y="411"/>
                    </a:lnTo>
                    <a:lnTo>
                      <a:pt x="2115" y="447"/>
                    </a:lnTo>
                    <a:lnTo>
                      <a:pt x="2115" y="447"/>
                    </a:lnTo>
                    <a:lnTo>
                      <a:pt x="2061" y="465"/>
                    </a:lnTo>
                    <a:lnTo>
                      <a:pt x="2008" y="486"/>
                    </a:lnTo>
                    <a:lnTo>
                      <a:pt x="2008" y="486"/>
                    </a:lnTo>
                    <a:lnTo>
                      <a:pt x="1986" y="457"/>
                    </a:lnTo>
                    <a:lnTo>
                      <a:pt x="1958" y="419"/>
                    </a:lnTo>
                    <a:lnTo>
                      <a:pt x="1920" y="376"/>
                    </a:lnTo>
                    <a:lnTo>
                      <a:pt x="1897" y="353"/>
                    </a:lnTo>
                    <a:lnTo>
                      <a:pt x="1871" y="328"/>
                    </a:lnTo>
                    <a:lnTo>
                      <a:pt x="1871" y="328"/>
                    </a:lnTo>
                    <a:lnTo>
                      <a:pt x="1840" y="298"/>
                    </a:lnTo>
                    <a:lnTo>
                      <a:pt x="1813" y="277"/>
                    </a:lnTo>
                    <a:lnTo>
                      <a:pt x="1793" y="262"/>
                    </a:lnTo>
                    <a:lnTo>
                      <a:pt x="1784" y="259"/>
                    </a:lnTo>
                    <a:lnTo>
                      <a:pt x="1775" y="256"/>
                    </a:lnTo>
                    <a:lnTo>
                      <a:pt x="1769" y="254"/>
                    </a:lnTo>
                    <a:lnTo>
                      <a:pt x="1762" y="254"/>
                    </a:lnTo>
                    <a:lnTo>
                      <a:pt x="1754" y="254"/>
                    </a:lnTo>
                    <a:lnTo>
                      <a:pt x="1747" y="256"/>
                    </a:lnTo>
                    <a:lnTo>
                      <a:pt x="1731" y="262"/>
                    </a:lnTo>
                    <a:lnTo>
                      <a:pt x="1713" y="270"/>
                    </a:lnTo>
                    <a:lnTo>
                      <a:pt x="1713" y="270"/>
                    </a:lnTo>
                    <a:lnTo>
                      <a:pt x="1695" y="279"/>
                    </a:lnTo>
                    <a:lnTo>
                      <a:pt x="1680" y="287"/>
                    </a:lnTo>
                    <a:lnTo>
                      <a:pt x="1675" y="292"/>
                    </a:lnTo>
                    <a:lnTo>
                      <a:pt x="1670" y="297"/>
                    </a:lnTo>
                    <a:lnTo>
                      <a:pt x="1665" y="302"/>
                    </a:lnTo>
                    <a:lnTo>
                      <a:pt x="1662" y="308"/>
                    </a:lnTo>
                    <a:lnTo>
                      <a:pt x="1658" y="317"/>
                    </a:lnTo>
                    <a:lnTo>
                      <a:pt x="1657" y="326"/>
                    </a:lnTo>
                    <a:lnTo>
                      <a:pt x="1653" y="351"/>
                    </a:lnTo>
                    <a:lnTo>
                      <a:pt x="1653" y="384"/>
                    </a:lnTo>
                    <a:lnTo>
                      <a:pt x="1655" y="429"/>
                    </a:lnTo>
                    <a:lnTo>
                      <a:pt x="1655" y="429"/>
                    </a:lnTo>
                    <a:lnTo>
                      <a:pt x="1658" y="465"/>
                    </a:lnTo>
                    <a:lnTo>
                      <a:pt x="1662" y="498"/>
                    </a:lnTo>
                    <a:lnTo>
                      <a:pt x="1670" y="554"/>
                    </a:lnTo>
                    <a:lnTo>
                      <a:pt x="1680" y="600"/>
                    </a:lnTo>
                    <a:lnTo>
                      <a:pt x="1690" y="635"/>
                    </a:lnTo>
                    <a:lnTo>
                      <a:pt x="1690" y="635"/>
                    </a:lnTo>
                    <a:lnTo>
                      <a:pt x="1639" y="663"/>
                    </a:lnTo>
                    <a:lnTo>
                      <a:pt x="1591" y="692"/>
                    </a:lnTo>
                    <a:lnTo>
                      <a:pt x="1591" y="692"/>
                    </a:lnTo>
                    <a:lnTo>
                      <a:pt x="1564" y="666"/>
                    </a:lnTo>
                    <a:lnTo>
                      <a:pt x="1530" y="635"/>
                    </a:lnTo>
                    <a:lnTo>
                      <a:pt x="1485" y="598"/>
                    </a:lnTo>
                    <a:lnTo>
                      <a:pt x="1459" y="580"/>
                    </a:lnTo>
                    <a:lnTo>
                      <a:pt x="1429" y="559"/>
                    </a:lnTo>
                    <a:lnTo>
                      <a:pt x="1429" y="559"/>
                    </a:lnTo>
                    <a:lnTo>
                      <a:pt x="1391" y="536"/>
                    </a:lnTo>
                    <a:lnTo>
                      <a:pt x="1363" y="519"/>
                    </a:lnTo>
                    <a:lnTo>
                      <a:pt x="1340" y="509"/>
                    </a:lnTo>
                    <a:lnTo>
                      <a:pt x="1330" y="506"/>
                    </a:lnTo>
                    <a:lnTo>
                      <a:pt x="1322" y="505"/>
                    </a:lnTo>
                    <a:lnTo>
                      <a:pt x="1314" y="505"/>
                    </a:lnTo>
                    <a:lnTo>
                      <a:pt x="1307" y="506"/>
                    </a:lnTo>
                    <a:lnTo>
                      <a:pt x="1301" y="508"/>
                    </a:lnTo>
                    <a:lnTo>
                      <a:pt x="1294" y="511"/>
                    </a:lnTo>
                    <a:lnTo>
                      <a:pt x="1279" y="519"/>
                    </a:lnTo>
                    <a:lnTo>
                      <a:pt x="1263" y="531"/>
                    </a:lnTo>
                    <a:lnTo>
                      <a:pt x="1263" y="531"/>
                    </a:lnTo>
                    <a:lnTo>
                      <a:pt x="1246" y="542"/>
                    </a:lnTo>
                    <a:lnTo>
                      <a:pt x="1233" y="552"/>
                    </a:lnTo>
                    <a:lnTo>
                      <a:pt x="1228" y="557"/>
                    </a:lnTo>
                    <a:lnTo>
                      <a:pt x="1223" y="564"/>
                    </a:lnTo>
                    <a:lnTo>
                      <a:pt x="1220" y="570"/>
                    </a:lnTo>
                    <a:lnTo>
                      <a:pt x="1218" y="577"/>
                    </a:lnTo>
                    <a:lnTo>
                      <a:pt x="1216" y="587"/>
                    </a:lnTo>
                    <a:lnTo>
                      <a:pt x="1216" y="595"/>
                    </a:lnTo>
                    <a:lnTo>
                      <a:pt x="1218" y="620"/>
                    </a:lnTo>
                    <a:lnTo>
                      <a:pt x="1223" y="653"/>
                    </a:lnTo>
                    <a:lnTo>
                      <a:pt x="1233" y="697"/>
                    </a:lnTo>
                    <a:lnTo>
                      <a:pt x="1233" y="697"/>
                    </a:lnTo>
                    <a:lnTo>
                      <a:pt x="1241" y="732"/>
                    </a:lnTo>
                    <a:lnTo>
                      <a:pt x="1251" y="763"/>
                    </a:lnTo>
                    <a:lnTo>
                      <a:pt x="1269" y="818"/>
                    </a:lnTo>
                    <a:lnTo>
                      <a:pt x="1287" y="861"/>
                    </a:lnTo>
                    <a:lnTo>
                      <a:pt x="1302" y="894"/>
                    </a:lnTo>
                    <a:lnTo>
                      <a:pt x="1302" y="894"/>
                    </a:lnTo>
                    <a:lnTo>
                      <a:pt x="1258" y="930"/>
                    </a:lnTo>
                    <a:lnTo>
                      <a:pt x="1213" y="966"/>
                    </a:lnTo>
                    <a:lnTo>
                      <a:pt x="1213" y="966"/>
                    </a:lnTo>
                    <a:lnTo>
                      <a:pt x="1185" y="946"/>
                    </a:lnTo>
                    <a:lnTo>
                      <a:pt x="1146" y="922"/>
                    </a:lnTo>
                    <a:lnTo>
                      <a:pt x="1094" y="894"/>
                    </a:lnTo>
                    <a:lnTo>
                      <a:pt x="1065" y="879"/>
                    </a:lnTo>
                    <a:lnTo>
                      <a:pt x="1033" y="866"/>
                    </a:lnTo>
                    <a:lnTo>
                      <a:pt x="1033" y="866"/>
                    </a:lnTo>
                    <a:lnTo>
                      <a:pt x="992" y="847"/>
                    </a:lnTo>
                    <a:lnTo>
                      <a:pt x="961" y="838"/>
                    </a:lnTo>
                    <a:lnTo>
                      <a:pt x="936" y="831"/>
                    </a:lnTo>
                    <a:lnTo>
                      <a:pt x="926" y="829"/>
                    </a:lnTo>
                    <a:lnTo>
                      <a:pt x="918" y="829"/>
                    </a:lnTo>
                    <a:lnTo>
                      <a:pt x="910" y="831"/>
                    </a:lnTo>
                    <a:lnTo>
                      <a:pt x="903" y="833"/>
                    </a:lnTo>
                    <a:lnTo>
                      <a:pt x="897" y="836"/>
                    </a:lnTo>
                    <a:lnTo>
                      <a:pt x="892" y="839"/>
                    </a:lnTo>
                    <a:lnTo>
                      <a:pt x="878" y="851"/>
                    </a:lnTo>
                    <a:lnTo>
                      <a:pt x="864" y="866"/>
                    </a:lnTo>
                    <a:lnTo>
                      <a:pt x="864" y="866"/>
                    </a:lnTo>
                    <a:lnTo>
                      <a:pt x="850" y="879"/>
                    </a:lnTo>
                    <a:lnTo>
                      <a:pt x="839" y="892"/>
                    </a:lnTo>
                    <a:lnTo>
                      <a:pt x="834" y="899"/>
                    </a:lnTo>
                    <a:lnTo>
                      <a:pt x="832" y="905"/>
                    </a:lnTo>
                    <a:lnTo>
                      <a:pt x="829" y="912"/>
                    </a:lnTo>
                    <a:lnTo>
                      <a:pt x="829" y="918"/>
                    </a:lnTo>
                    <a:lnTo>
                      <a:pt x="829" y="928"/>
                    </a:lnTo>
                    <a:lnTo>
                      <a:pt x="829" y="938"/>
                    </a:lnTo>
                    <a:lnTo>
                      <a:pt x="836" y="961"/>
                    </a:lnTo>
                    <a:lnTo>
                      <a:pt x="847" y="993"/>
                    </a:lnTo>
                    <a:lnTo>
                      <a:pt x="864" y="1034"/>
                    </a:lnTo>
                    <a:lnTo>
                      <a:pt x="864" y="1034"/>
                    </a:lnTo>
                    <a:lnTo>
                      <a:pt x="878" y="1067"/>
                    </a:lnTo>
                    <a:lnTo>
                      <a:pt x="893" y="1095"/>
                    </a:lnTo>
                    <a:lnTo>
                      <a:pt x="920" y="1146"/>
                    </a:lnTo>
                    <a:lnTo>
                      <a:pt x="944" y="1185"/>
                    </a:lnTo>
                    <a:lnTo>
                      <a:pt x="966" y="1215"/>
                    </a:lnTo>
                    <a:lnTo>
                      <a:pt x="966" y="1215"/>
                    </a:lnTo>
                    <a:lnTo>
                      <a:pt x="928" y="1258"/>
                    </a:lnTo>
                    <a:lnTo>
                      <a:pt x="892" y="1303"/>
                    </a:lnTo>
                    <a:lnTo>
                      <a:pt x="892" y="1303"/>
                    </a:lnTo>
                    <a:lnTo>
                      <a:pt x="859" y="1288"/>
                    </a:lnTo>
                    <a:lnTo>
                      <a:pt x="816" y="1270"/>
                    </a:lnTo>
                    <a:lnTo>
                      <a:pt x="761" y="1251"/>
                    </a:lnTo>
                    <a:lnTo>
                      <a:pt x="730" y="1243"/>
                    </a:lnTo>
                    <a:lnTo>
                      <a:pt x="695" y="1235"/>
                    </a:lnTo>
                    <a:lnTo>
                      <a:pt x="695" y="1235"/>
                    </a:lnTo>
                    <a:lnTo>
                      <a:pt x="653" y="1225"/>
                    </a:lnTo>
                    <a:lnTo>
                      <a:pt x="620" y="1218"/>
                    </a:lnTo>
                    <a:lnTo>
                      <a:pt x="595" y="1217"/>
                    </a:lnTo>
                    <a:lnTo>
                      <a:pt x="585" y="1218"/>
                    </a:lnTo>
                    <a:lnTo>
                      <a:pt x="577" y="1218"/>
                    </a:lnTo>
                    <a:lnTo>
                      <a:pt x="570" y="1222"/>
                    </a:lnTo>
                    <a:lnTo>
                      <a:pt x="564" y="1225"/>
                    </a:lnTo>
                    <a:lnTo>
                      <a:pt x="557" y="1228"/>
                    </a:lnTo>
                    <a:lnTo>
                      <a:pt x="552" y="1233"/>
                    </a:lnTo>
                    <a:lnTo>
                      <a:pt x="540" y="1246"/>
                    </a:lnTo>
                    <a:lnTo>
                      <a:pt x="529" y="1263"/>
                    </a:lnTo>
                    <a:lnTo>
                      <a:pt x="529" y="1263"/>
                    </a:lnTo>
                    <a:lnTo>
                      <a:pt x="517" y="1279"/>
                    </a:lnTo>
                    <a:lnTo>
                      <a:pt x="509" y="1294"/>
                    </a:lnTo>
                    <a:lnTo>
                      <a:pt x="506" y="1301"/>
                    </a:lnTo>
                    <a:lnTo>
                      <a:pt x="504" y="1307"/>
                    </a:lnTo>
                    <a:lnTo>
                      <a:pt x="504" y="1316"/>
                    </a:lnTo>
                    <a:lnTo>
                      <a:pt x="504" y="1322"/>
                    </a:lnTo>
                    <a:lnTo>
                      <a:pt x="506" y="1332"/>
                    </a:lnTo>
                    <a:lnTo>
                      <a:pt x="509" y="1340"/>
                    </a:lnTo>
                    <a:lnTo>
                      <a:pt x="519" y="1364"/>
                    </a:lnTo>
                    <a:lnTo>
                      <a:pt x="535" y="1393"/>
                    </a:lnTo>
                    <a:lnTo>
                      <a:pt x="559" y="1429"/>
                    </a:lnTo>
                    <a:lnTo>
                      <a:pt x="559" y="1429"/>
                    </a:lnTo>
                    <a:lnTo>
                      <a:pt x="578" y="1459"/>
                    </a:lnTo>
                    <a:lnTo>
                      <a:pt x="598" y="1486"/>
                    </a:lnTo>
                    <a:lnTo>
                      <a:pt x="633" y="1530"/>
                    </a:lnTo>
                    <a:lnTo>
                      <a:pt x="664" y="1565"/>
                    </a:lnTo>
                    <a:lnTo>
                      <a:pt x="690" y="1589"/>
                    </a:lnTo>
                    <a:lnTo>
                      <a:pt x="690" y="1589"/>
                    </a:lnTo>
                    <a:lnTo>
                      <a:pt x="661" y="1639"/>
                    </a:lnTo>
                    <a:lnTo>
                      <a:pt x="633" y="1690"/>
                    </a:lnTo>
                    <a:lnTo>
                      <a:pt x="633" y="1690"/>
                    </a:lnTo>
                    <a:lnTo>
                      <a:pt x="598" y="1680"/>
                    </a:lnTo>
                    <a:lnTo>
                      <a:pt x="552" y="1670"/>
                    </a:lnTo>
                    <a:lnTo>
                      <a:pt x="496" y="1662"/>
                    </a:lnTo>
                    <a:lnTo>
                      <a:pt x="463" y="1659"/>
                    </a:lnTo>
                    <a:lnTo>
                      <a:pt x="428" y="1657"/>
                    </a:lnTo>
                    <a:lnTo>
                      <a:pt x="428" y="1657"/>
                    </a:lnTo>
                    <a:lnTo>
                      <a:pt x="384" y="1654"/>
                    </a:lnTo>
                    <a:lnTo>
                      <a:pt x="351" y="1655"/>
                    </a:lnTo>
                    <a:lnTo>
                      <a:pt x="326" y="1657"/>
                    </a:lnTo>
                    <a:lnTo>
                      <a:pt x="316" y="1659"/>
                    </a:lnTo>
                    <a:lnTo>
                      <a:pt x="308" y="1662"/>
                    </a:lnTo>
                    <a:lnTo>
                      <a:pt x="301" y="1665"/>
                    </a:lnTo>
                    <a:lnTo>
                      <a:pt x="295" y="1670"/>
                    </a:lnTo>
                    <a:lnTo>
                      <a:pt x="290" y="1675"/>
                    </a:lnTo>
                    <a:lnTo>
                      <a:pt x="287" y="1682"/>
                    </a:lnTo>
                    <a:lnTo>
                      <a:pt x="278" y="1695"/>
                    </a:lnTo>
                    <a:lnTo>
                      <a:pt x="270" y="1715"/>
                    </a:lnTo>
                    <a:lnTo>
                      <a:pt x="270" y="1715"/>
                    </a:lnTo>
                    <a:lnTo>
                      <a:pt x="260" y="1733"/>
                    </a:lnTo>
                    <a:lnTo>
                      <a:pt x="255" y="1748"/>
                    </a:lnTo>
                    <a:lnTo>
                      <a:pt x="254" y="1756"/>
                    </a:lnTo>
                    <a:lnTo>
                      <a:pt x="252" y="1763"/>
                    </a:lnTo>
                    <a:lnTo>
                      <a:pt x="254" y="1769"/>
                    </a:lnTo>
                    <a:lnTo>
                      <a:pt x="255" y="1777"/>
                    </a:lnTo>
                    <a:lnTo>
                      <a:pt x="257" y="1786"/>
                    </a:lnTo>
                    <a:lnTo>
                      <a:pt x="262" y="1794"/>
                    </a:lnTo>
                    <a:lnTo>
                      <a:pt x="277" y="1815"/>
                    </a:lnTo>
                    <a:lnTo>
                      <a:pt x="298" y="1840"/>
                    </a:lnTo>
                    <a:lnTo>
                      <a:pt x="328" y="1873"/>
                    </a:lnTo>
                    <a:lnTo>
                      <a:pt x="328" y="1873"/>
                    </a:lnTo>
                    <a:lnTo>
                      <a:pt x="351" y="1898"/>
                    </a:lnTo>
                    <a:lnTo>
                      <a:pt x="376" y="1921"/>
                    </a:lnTo>
                    <a:lnTo>
                      <a:pt x="418" y="1959"/>
                    </a:lnTo>
                    <a:lnTo>
                      <a:pt x="455" y="1987"/>
                    </a:lnTo>
                    <a:lnTo>
                      <a:pt x="484" y="2008"/>
                    </a:lnTo>
                    <a:lnTo>
                      <a:pt x="484" y="2008"/>
                    </a:lnTo>
                    <a:lnTo>
                      <a:pt x="465" y="2061"/>
                    </a:lnTo>
                    <a:lnTo>
                      <a:pt x="445" y="2115"/>
                    </a:lnTo>
                    <a:lnTo>
                      <a:pt x="445" y="2115"/>
                    </a:lnTo>
                    <a:lnTo>
                      <a:pt x="410" y="2112"/>
                    </a:lnTo>
                    <a:lnTo>
                      <a:pt x="362" y="2110"/>
                    </a:lnTo>
                    <a:lnTo>
                      <a:pt x="306" y="2112"/>
                    </a:lnTo>
                    <a:lnTo>
                      <a:pt x="273" y="2115"/>
                    </a:lnTo>
                    <a:lnTo>
                      <a:pt x="237" y="2119"/>
                    </a:lnTo>
                    <a:lnTo>
                      <a:pt x="237" y="2119"/>
                    </a:lnTo>
                    <a:lnTo>
                      <a:pt x="194" y="2124"/>
                    </a:lnTo>
                    <a:lnTo>
                      <a:pt x="161" y="2130"/>
                    </a:lnTo>
                    <a:lnTo>
                      <a:pt x="136" y="2137"/>
                    </a:lnTo>
                    <a:lnTo>
                      <a:pt x="128" y="2140"/>
                    </a:lnTo>
                    <a:lnTo>
                      <a:pt x="120" y="2145"/>
                    </a:lnTo>
                    <a:lnTo>
                      <a:pt x="115" y="2150"/>
                    </a:lnTo>
                    <a:lnTo>
                      <a:pt x="110" y="2155"/>
                    </a:lnTo>
                    <a:lnTo>
                      <a:pt x="105" y="2162"/>
                    </a:lnTo>
                    <a:lnTo>
                      <a:pt x="102" y="2168"/>
                    </a:lnTo>
                    <a:lnTo>
                      <a:pt x="97" y="2183"/>
                    </a:lnTo>
                    <a:lnTo>
                      <a:pt x="92" y="2203"/>
                    </a:lnTo>
                    <a:lnTo>
                      <a:pt x="92" y="2203"/>
                    </a:lnTo>
                    <a:lnTo>
                      <a:pt x="85" y="2223"/>
                    </a:lnTo>
                    <a:lnTo>
                      <a:pt x="84" y="2239"/>
                    </a:lnTo>
                    <a:lnTo>
                      <a:pt x="82" y="2246"/>
                    </a:lnTo>
                    <a:lnTo>
                      <a:pt x="84" y="2254"/>
                    </a:lnTo>
                    <a:lnTo>
                      <a:pt x="85" y="2260"/>
                    </a:lnTo>
                    <a:lnTo>
                      <a:pt x="87" y="2267"/>
                    </a:lnTo>
                    <a:lnTo>
                      <a:pt x="92" y="2275"/>
                    </a:lnTo>
                    <a:lnTo>
                      <a:pt x="99" y="2284"/>
                    </a:lnTo>
                    <a:lnTo>
                      <a:pt x="115" y="2300"/>
                    </a:lnTo>
                    <a:lnTo>
                      <a:pt x="141" y="2323"/>
                    </a:lnTo>
                    <a:lnTo>
                      <a:pt x="176" y="2349"/>
                    </a:lnTo>
                    <a:lnTo>
                      <a:pt x="176" y="2349"/>
                    </a:lnTo>
                    <a:lnTo>
                      <a:pt x="204" y="2369"/>
                    </a:lnTo>
                    <a:lnTo>
                      <a:pt x="232" y="2389"/>
                    </a:lnTo>
                    <a:lnTo>
                      <a:pt x="280" y="2419"/>
                    </a:lnTo>
                    <a:lnTo>
                      <a:pt x="321" y="2440"/>
                    </a:lnTo>
                    <a:lnTo>
                      <a:pt x="354" y="2455"/>
                    </a:lnTo>
                    <a:lnTo>
                      <a:pt x="354" y="2455"/>
                    </a:lnTo>
                    <a:lnTo>
                      <a:pt x="343" y="2511"/>
                    </a:lnTo>
                    <a:lnTo>
                      <a:pt x="333" y="2569"/>
                    </a:lnTo>
                    <a:lnTo>
                      <a:pt x="333" y="2569"/>
                    </a:lnTo>
                    <a:lnTo>
                      <a:pt x="298" y="2572"/>
                    </a:lnTo>
                    <a:lnTo>
                      <a:pt x="252" y="2579"/>
                    </a:lnTo>
                    <a:lnTo>
                      <a:pt x="196" y="2589"/>
                    </a:lnTo>
                    <a:lnTo>
                      <a:pt x="165" y="2597"/>
                    </a:lnTo>
                    <a:lnTo>
                      <a:pt x="130" y="2607"/>
                    </a:lnTo>
                    <a:lnTo>
                      <a:pt x="130" y="2607"/>
                    </a:lnTo>
                    <a:lnTo>
                      <a:pt x="89" y="2620"/>
                    </a:lnTo>
                    <a:lnTo>
                      <a:pt x="57" y="2631"/>
                    </a:lnTo>
                    <a:lnTo>
                      <a:pt x="34" y="2643"/>
                    </a:lnTo>
                    <a:lnTo>
                      <a:pt x="26" y="2648"/>
                    </a:lnTo>
                    <a:lnTo>
                      <a:pt x="19" y="2653"/>
                    </a:lnTo>
                    <a:lnTo>
                      <a:pt x="14" y="2659"/>
                    </a:lnTo>
                    <a:lnTo>
                      <a:pt x="11" y="2664"/>
                    </a:lnTo>
                    <a:lnTo>
                      <a:pt x="8" y="2671"/>
                    </a:lnTo>
                    <a:lnTo>
                      <a:pt x="5" y="2679"/>
                    </a:lnTo>
                    <a:lnTo>
                      <a:pt x="3" y="2696"/>
                    </a:lnTo>
                    <a:lnTo>
                      <a:pt x="1" y="2715"/>
                    </a:lnTo>
                    <a:lnTo>
                      <a:pt x="1" y="2715"/>
                    </a:lnTo>
                    <a:lnTo>
                      <a:pt x="0" y="2735"/>
                    </a:lnTo>
                    <a:lnTo>
                      <a:pt x="0" y="2752"/>
                    </a:lnTo>
                    <a:lnTo>
                      <a:pt x="0" y="2760"/>
                    </a:lnTo>
                    <a:lnTo>
                      <a:pt x="1" y="2767"/>
                    </a:lnTo>
                    <a:lnTo>
                      <a:pt x="5" y="2773"/>
                    </a:lnTo>
                    <a:lnTo>
                      <a:pt x="8" y="2780"/>
                    </a:lnTo>
                    <a:lnTo>
                      <a:pt x="14" y="2786"/>
                    </a:lnTo>
                    <a:lnTo>
                      <a:pt x="21" y="2793"/>
                    </a:lnTo>
                    <a:lnTo>
                      <a:pt x="41" y="2808"/>
                    </a:lnTo>
                    <a:lnTo>
                      <a:pt x="71" y="2824"/>
                    </a:lnTo>
                    <a:lnTo>
                      <a:pt x="110" y="2844"/>
                    </a:lnTo>
                    <a:lnTo>
                      <a:pt x="110" y="2844"/>
                    </a:lnTo>
                    <a:lnTo>
                      <a:pt x="141" y="2861"/>
                    </a:lnTo>
                    <a:lnTo>
                      <a:pt x="171" y="2874"/>
                    </a:lnTo>
                    <a:lnTo>
                      <a:pt x="224" y="2894"/>
                    </a:lnTo>
                    <a:lnTo>
                      <a:pt x="268" y="2908"/>
                    </a:lnTo>
                    <a:lnTo>
                      <a:pt x="303" y="2918"/>
                    </a:lnTo>
                    <a:lnTo>
                      <a:pt x="303" y="2918"/>
                    </a:lnTo>
                    <a:lnTo>
                      <a:pt x="301" y="2976"/>
                    </a:lnTo>
                    <a:lnTo>
                      <a:pt x="303" y="3034"/>
                    </a:lnTo>
                    <a:lnTo>
                      <a:pt x="303" y="3034"/>
                    </a:lnTo>
                    <a:lnTo>
                      <a:pt x="268" y="3042"/>
                    </a:lnTo>
                    <a:lnTo>
                      <a:pt x="224" y="3057"/>
                    </a:lnTo>
                    <a:lnTo>
                      <a:pt x="171" y="3078"/>
                    </a:lnTo>
                    <a:lnTo>
                      <a:pt x="141" y="3091"/>
                    </a:lnTo>
                    <a:lnTo>
                      <a:pt x="110" y="3106"/>
                    </a:lnTo>
                    <a:lnTo>
                      <a:pt x="110" y="3106"/>
                    </a:lnTo>
                    <a:lnTo>
                      <a:pt x="71" y="3126"/>
                    </a:lnTo>
                    <a:lnTo>
                      <a:pt x="41" y="3144"/>
                    </a:lnTo>
                    <a:lnTo>
                      <a:pt x="21" y="3157"/>
                    </a:lnTo>
                    <a:lnTo>
                      <a:pt x="14" y="3164"/>
                    </a:lnTo>
                    <a:lnTo>
                      <a:pt x="8" y="3171"/>
                    </a:lnTo>
                    <a:lnTo>
                      <a:pt x="5" y="3177"/>
                    </a:lnTo>
                    <a:lnTo>
                      <a:pt x="1" y="3184"/>
                    </a:lnTo>
                    <a:lnTo>
                      <a:pt x="0" y="3192"/>
                    </a:lnTo>
                    <a:lnTo>
                      <a:pt x="0" y="3199"/>
                    </a:lnTo>
                    <a:lnTo>
                      <a:pt x="0" y="3215"/>
                    </a:lnTo>
                    <a:lnTo>
                      <a:pt x="1" y="3237"/>
                    </a:lnTo>
                    <a:lnTo>
                      <a:pt x="1" y="3237"/>
                    </a:lnTo>
                    <a:lnTo>
                      <a:pt x="3" y="3256"/>
                    </a:lnTo>
                    <a:lnTo>
                      <a:pt x="5" y="3273"/>
                    </a:lnTo>
                    <a:lnTo>
                      <a:pt x="8" y="3279"/>
                    </a:lnTo>
                    <a:lnTo>
                      <a:pt x="11" y="3286"/>
                    </a:lnTo>
                    <a:lnTo>
                      <a:pt x="14" y="3293"/>
                    </a:lnTo>
                    <a:lnTo>
                      <a:pt x="19" y="3298"/>
                    </a:lnTo>
                    <a:lnTo>
                      <a:pt x="26" y="3302"/>
                    </a:lnTo>
                    <a:lnTo>
                      <a:pt x="34" y="3309"/>
                    </a:lnTo>
                    <a:lnTo>
                      <a:pt x="57" y="3319"/>
                    </a:lnTo>
                    <a:lnTo>
                      <a:pt x="89" y="3330"/>
                    </a:lnTo>
                    <a:lnTo>
                      <a:pt x="130" y="3344"/>
                    </a:lnTo>
                    <a:lnTo>
                      <a:pt x="130" y="3344"/>
                    </a:lnTo>
                    <a:lnTo>
                      <a:pt x="165" y="3354"/>
                    </a:lnTo>
                    <a:lnTo>
                      <a:pt x="196" y="3362"/>
                    </a:lnTo>
                    <a:lnTo>
                      <a:pt x="250" y="3373"/>
                    </a:lnTo>
                    <a:lnTo>
                      <a:pt x="296" y="3380"/>
                    </a:lnTo>
                    <a:lnTo>
                      <a:pt x="333" y="3383"/>
                    </a:lnTo>
                    <a:lnTo>
                      <a:pt x="333" y="3383"/>
                    </a:lnTo>
                    <a:lnTo>
                      <a:pt x="343" y="3439"/>
                    </a:lnTo>
                    <a:lnTo>
                      <a:pt x="352" y="3497"/>
                    </a:lnTo>
                    <a:lnTo>
                      <a:pt x="352" y="3497"/>
                    </a:lnTo>
                    <a:lnTo>
                      <a:pt x="320" y="3512"/>
                    </a:lnTo>
                    <a:lnTo>
                      <a:pt x="280" y="3533"/>
                    </a:lnTo>
                    <a:lnTo>
                      <a:pt x="230" y="3563"/>
                    </a:lnTo>
                    <a:lnTo>
                      <a:pt x="204" y="3581"/>
                    </a:lnTo>
                    <a:lnTo>
                      <a:pt x="176" y="3603"/>
                    </a:lnTo>
                    <a:lnTo>
                      <a:pt x="176" y="3603"/>
                    </a:lnTo>
                    <a:lnTo>
                      <a:pt x="141" y="3629"/>
                    </a:lnTo>
                    <a:lnTo>
                      <a:pt x="115" y="3650"/>
                    </a:lnTo>
                    <a:lnTo>
                      <a:pt x="99" y="3668"/>
                    </a:lnTo>
                    <a:lnTo>
                      <a:pt x="92" y="3677"/>
                    </a:lnTo>
                    <a:lnTo>
                      <a:pt x="87" y="3683"/>
                    </a:lnTo>
                    <a:lnTo>
                      <a:pt x="85" y="3690"/>
                    </a:lnTo>
                    <a:lnTo>
                      <a:pt x="84" y="3698"/>
                    </a:lnTo>
                    <a:lnTo>
                      <a:pt x="82" y="3705"/>
                    </a:lnTo>
                    <a:lnTo>
                      <a:pt x="84" y="3711"/>
                    </a:lnTo>
                    <a:lnTo>
                      <a:pt x="85" y="3728"/>
                    </a:lnTo>
                    <a:lnTo>
                      <a:pt x="92" y="3748"/>
                    </a:lnTo>
                    <a:lnTo>
                      <a:pt x="92" y="3748"/>
                    </a:lnTo>
                    <a:lnTo>
                      <a:pt x="97" y="3767"/>
                    </a:lnTo>
                    <a:lnTo>
                      <a:pt x="102" y="3784"/>
                    </a:lnTo>
                    <a:lnTo>
                      <a:pt x="105" y="3790"/>
                    </a:lnTo>
                    <a:lnTo>
                      <a:pt x="110" y="3795"/>
                    </a:lnTo>
                    <a:lnTo>
                      <a:pt x="115" y="3802"/>
                    </a:lnTo>
                    <a:lnTo>
                      <a:pt x="120" y="3805"/>
                    </a:lnTo>
                    <a:lnTo>
                      <a:pt x="128" y="3810"/>
                    </a:lnTo>
                    <a:lnTo>
                      <a:pt x="136" y="3814"/>
                    </a:lnTo>
                    <a:lnTo>
                      <a:pt x="161" y="3820"/>
                    </a:lnTo>
                    <a:lnTo>
                      <a:pt x="194" y="3827"/>
                    </a:lnTo>
                    <a:lnTo>
                      <a:pt x="237" y="3832"/>
                    </a:lnTo>
                    <a:lnTo>
                      <a:pt x="237" y="3832"/>
                    </a:lnTo>
                    <a:lnTo>
                      <a:pt x="272" y="3837"/>
                    </a:lnTo>
                    <a:lnTo>
                      <a:pt x="305" y="3838"/>
                    </a:lnTo>
                    <a:lnTo>
                      <a:pt x="361" y="3840"/>
                    </a:lnTo>
                    <a:lnTo>
                      <a:pt x="407" y="3838"/>
                    </a:lnTo>
                    <a:lnTo>
                      <a:pt x="443" y="3835"/>
                    </a:lnTo>
                    <a:lnTo>
                      <a:pt x="443" y="3835"/>
                    </a:lnTo>
                    <a:lnTo>
                      <a:pt x="463" y="3889"/>
                    </a:lnTo>
                    <a:lnTo>
                      <a:pt x="483" y="3944"/>
                    </a:lnTo>
                    <a:lnTo>
                      <a:pt x="483" y="3944"/>
                    </a:lnTo>
                    <a:lnTo>
                      <a:pt x="453" y="3965"/>
                    </a:lnTo>
                    <a:lnTo>
                      <a:pt x="417" y="3993"/>
                    </a:lnTo>
                    <a:lnTo>
                      <a:pt x="374" y="4031"/>
                    </a:lnTo>
                    <a:lnTo>
                      <a:pt x="351" y="4053"/>
                    </a:lnTo>
                    <a:lnTo>
                      <a:pt x="328" y="4079"/>
                    </a:lnTo>
                    <a:lnTo>
                      <a:pt x="328" y="4079"/>
                    </a:lnTo>
                    <a:lnTo>
                      <a:pt x="298" y="4110"/>
                    </a:lnTo>
                    <a:lnTo>
                      <a:pt x="277" y="4137"/>
                    </a:lnTo>
                    <a:lnTo>
                      <a:pt x="262" y="4157"/>
                    </a:lnTo>
                    <a:lnTo>
                      <a:pt x="257" y="4166"/>
                    </a:lnTo>
                    <a:lnTo>
                      <a:pt x="255" y="4175"/>
                    </a:lnTo>
                    <a:lnTo>
                      <a:pt x="254" y="4181"/>
                    </a:lnTo>
                    <a:lnTo>
                      <a:pt x="252" y="4189"/>
                    </a:lnTo>
                    <a:lnTo>
                      <a:pt x="254" y="4196"/>
                    </a:lnTo>
                    <a:lnTo>
                      <a:pt x="255" y="4203"/>
                    </a:lnTo>
                    <a:lnTo>
                      <a:pt x="260" y="4219"/>
                    </a:lnTo>
                    <a:lnTo>
                      <a:pt x="270" y="4237"/>
                    </a:lnTo>
                    <a:lnTo>
                      <a:pt x="270" y="4237"/>
                    </a:lnTo>
                    <a:lnTo>
                      <a:pt x="278" y="4255"/>
                    </a:lnTo>
                    <a:lnTo>
                      <a:pt x="287" y="4270"/>
                    </a:lnTo>
                    <a:lnTo>
                      <a:pt x="290" y="4275"/>
                    </a:lnTo>
                    <a:lnTo>
                      <a:pt x="295" y="4282"/>
                    </a:lnTo>
                    <a:lnTo>
                      <a:pt x="301" y="4285"/>
                    </a:lnTo>
                    <a:lnTo>
                      <a:pt x="308" y="4288"/>
                    </a:lnTo>
                    <a:lnTo>
                      <a:pt x="316" y="4292"/>
                    </a:lnTo>
                    <a:lnTo>
                      <a:pt x="326" y="4293"/>
                    </a:lnTo>
                    <a:lnTo>
                      <a:pt x="351" y="4297"/>
                    </a:lnTo>
                    <a:lnTo>
                      <a:pt x="384" y="4297"/>
                    </a:lnTo>
                    <a:lnTo>
                      <a:pt x="428" y="4295"/>
                    </a:lnTo>
                    <a:lnTo>
                      <a:pt x="428" y="4295"/>
                    </a:lnTo>
                    <a:lnTo>
                      <a:pt x="463" y="4292"/>
                    </a:lnTo>
                    <a:lnTo>
                      <a:pt x="494" y="4288"/>
                    </a:lnTo>
                    <a:lnTo>
                      <a:pt x="550" y="4280"/>
                    </a:lnTo>
                    <a:lnTo>
                      <a:pt x="596" y="4272"/>
                    </a:lnTo>
                    <a:lnTo>
                      <a:pt x="631" y="4262"/>
                    </a:lnTo>
                    <a:lnTo>
                      <a:pt x="631" y="4262"/>
                    </a:lnTo>
                    <a:lnTo>
                      <a:pt x="659" y="4311"/>
                    </a:lnTo>
                    <a:lnTo>
                      <a:pt x="689" y="4363"/>
                    </a:lnTo>
                    <a:lnTo>
                      <a:pt x="689" y="4363"/>
                    </a:lnTo>
                    <a:lnTo>
                      <a:pt x="664" y="4387"/>
                    </a:lnTo>
                    <a:lnTo>
                      <a:pt x="633" y="4422"/>
                    </a:lnTo>
                    <a:lnTo>
                      <a:pt x="596" y="4466"/>
                    </a:lnTo>
                    <a:lnTo>
                      <a:pt x="578" y="4493"/>
                    </a:lnTo>
                    <a:lnTo>
                      <a:pt x="559" y="4521"/>
                    </a:lnTo>
                    <a:lnTo>
                      <a:pt x="559" y="4521"/>
                    </a:lnTo>
                    <a:lnTo>
                      <a:pt x="535" y="4559"/>
                    </a:lnTo>
                    <a:lnTo>
                      <a:pt x="519" y="4587"/>
                    </a:lnTo>
                    <a:lnTo>
                      <a:pt x="509" y="4610"/>
                    </a:lnTo>
                    <a:lnTo>
                      <a:pt x="506" y="4620"/>
                    </a:lnTo>
                    <a:lnTo>
                      <a:pt x="504" y="4628"/>
                    </a:lnTo>
                    <a:lnTo>
                      <a:pt x="504" y="4636"/>
                    </a:lnTo>
                    <a:lnTo>
                      <a:pt x="504" y="4643"/>
                    </a:lnTo>
                    <a:lnTo>
                      <a:pt x="506" y="4649"/>
                    </a:lnTo>
                    <a:lnTo>
                      <a:pt x="509" y="4656"/>
                    </a:lnTo>
                    <a:lnTo>
                      <a:pt x="517" y="4671"/>
                    </a:lnTo>
                    <a:lnTo>
                      <a:pt x="529" y="4687"/>
                    </a:lnTo>
                    <a:lnTo>
                      <a:pt x="529" y="4687"/>
                    </a:lnTo>
                    <a:lnTo>
                      <a:pt x="540" y="4704"/>
                    </a:lnTo>
                    <a:lnTo>
                      <a:pt x="552" y="4717"/>
                    </a:lnTo>
                    <a:lnTo>
                      <a:pt x="557" y="4722"/>
                    </a:lnTo>
                    <a:lnTo>
                      <a:pt x="564" y="4727"/>
                    </a:lnTo>
                    <a:lnTo>
                      <a:pt x="570" y="4730"/>
                    </a:lnTo>
                    <a:lnTo>
                      <a:pt x="577" y="4732"/>
                    </a:lnTo>
                    <a:lnTo>
                      <a:pt x="585" y="4734"/>
                    </a:lnTo>
                    <a:lnTo>
                      <a:pt x="595" y="4734"/>
                    </a:lnTo>
                    <a:lnTo>
                      <a:pt x="620" y="4732"/>
                    </a:lnTo>
                    <a:lnTo>
                      <a:pt x="653" y="4727"/>
                    </a:lnTo>
                    <a:lnTo>
                      <a:pt x="695" y="4717"/>
                    </a:lnTo>
                    <a:lnTo>
                      <a:pt x="695" y="4717"/>
                    </a:lnTo>
                    <a:lnTo>
                      <a:pt x="730" y="4709"/>
                    </a:lnTo>
                    <a:lnTo>
                      <a:pt x="760" y="4699"/>
                    </a:lnTo>
                    <a:lnTo>
                      <a:pt x="814" y="4682"/>
                    </a:lnTo>
                    <a:lnTo>
                      <a:pt x="857" y="4664"/>
                    </a:lnTo>
                    <a:lnTo>
                      <a:pt x="888" y="4649"/>
                    </a:lnTo>
                    <a:lnTo>
                      <a:pt x="888" y="4649"/>
                    </a:lnTo>
                    <a:lnTo>
                      <a:pt x="926" y="4694"/>
                    </a:lnTo>
                    <a:lnTo>
                      <a:pt x="964" y="4739"/>
                    </a:lnTo>
                    <a:lnTo>
                      <a:pt x="964" y="4739"/>
                    </a:lnTo>
                    <a:lnTo>
                      <a:pt x="943" y="4768"/>
                    </a:lnTo>
                    <a:lnTo>
                      <a:pt x="918" y="4808"/>
                    </a:lnTo>
                    <a:lnTo>
                      <a:pt x="892" y="4857"/>
                    </a:lnTo>
                    <a:lnTo>
                      <a:pt x="878" y="4885"/>
                    </a:lnTo>
                    <a:lnTo>
                      <a:pt x="864" y="4917"/>
                    </a:lnTo>
                    <a:lnTo>
                      <a:pt x="864" y="4917"/>
                    </a:lnTo>
                    <a:lnTo>
                      <a:pt x="847" y="4958"/>
                    </a:lnTo>
                    <a:lnTo>
                      <a:pt x="836" y="4989"/>
                    </a:lnTo>
                    <a:lnTo>
                      <a:pt x="829" y="5014"/>
                    </a:lnTo>
                    <a:lnTo>
                      <a:pt x="829" y="5024"/>
                    </a:lnTo>
                    <a:lnTo>
                      <a:pt x="829" y="5032"/>
                    </a:lnTo>
                    <a:lnTo>
                      <a:pt x="829" y="5040"/>
                    </a:lnTo>
                    <a:lnTo>
                      <a:pt x="832" y="5047"/>
                    </a:lnTo>
                    <a:lnTo>
                      <a:pt x="834" y="5053"/>
                    </a:lnTo>
                    <a:lnTo>
                      <a:pt x="839" y="5060"/>
                    </a:lnTo>
                    <a:lnTo>
                      <a:pt x="850" y="5072"/>
                    </a:lnTo>
                    <a:lnTo>
                      <a:pt x="864" y="5086"/>
                    </a:lnTo>
                    <a:lnTo>
                      <a:pt x="864" y="5086"/>
                    </a:lnTo>
                    <a:lnTo>
                      <a:pt x="878" y="5101"/>
                    </a:lnTo>
                    <a:lnTo>
                      <a:pt x="892" y="5111"/>
                    </a:lnTo>
                    <a:lnTo>
                      <a:pt x="897" y="5116"/>
                    </a:lnTo>
                    <a:lnTo>
                      <a:pt x="903" y="5119"/>
                    </a:lnTo>
                    <a:lnTo>
                      <a:pt x="910" y="5121"/>
                    </a:lnTo>
                    <a:lnTo>
                      <a:pt x="918" y="5121"/>
                    </a:lnTo>
                    <a:lnTo>
                      <a:pt x="926" y="5121"/>
                    </a:lnTo>
                    <a:lnTo>
                      <a:pt x="936" y="5121"/>
                    </a:lnTo>
                    <a:lnTo>
                      <a:pt x="961" y="5114"/>
                    </a:lnTo>
                    <a:lnTo>
                      <a:pt x="992" y="5103"/>
                    </a:lnTo>
                    <a:lnTo>
                      <a:pt x="1033" y="5086"/>
                    </a:lnTo>
                    <a:lnTo>
                      <a:pt x="1033" y="5086"/>
                    </a:lnTo>
                    <a:lnTo>
                      <a:pt x="1065" y="5072"/>
                    </a:lnTo>
                    <a:lnTo>
                      <a:pt x="1093" y="5058"/>
                    </a:lnTo>
                    <a:lnTo>
                      <a:pt x="1142" y="5032"/>
                    </a:lnTo>
                    <a:lnTo>
                      <a:pt x="1182" y="5007"/>
                    </a:lnTo>
                    <a:lnTo>
                      <a:pt x="1211" y="4987"/>
                    </a:lnTo>
                    <a:lnTo>
                      <a:pt x="1211" y="4987"/>
                    </a:lnTo>
                    <a:lnTo>
                      <a:pt x="1254" y="5025"/>
                    </a:lnTo>
                    <a:lnTo>
                      <a:pt x="1301" y="5062"/>
                    </a:lnTo>
                    <a:lnTo>
                      <a:pt x="1301" y="5062"/>
                    </a:lnTo>
                    <a:lnTo>
                      <a:pt x="1286" y="5095"/>
                    </a:lnTo>
                    <a:lnTo>
                      <a:pt x="1268" y="5138"/>
                    </a:lnTo>
                    <a:lnTo>
                      <a:pt x="1249" y="5190"/>
                    </a:lnTo>
                    <a:lnTo>
                      <a:pt x="1241" y="5222"/>
                    </a:lnTo>
                    <a:lnTo>
                      <a:pt x="1233" y="5255"/>
                    </a:lnTo>
                    <a:lnTo>
                      <a:pt x="1233" y="5255"/>
                    </a:lnTo>
                    <a:lnTo>
                      <a:pt x="1223" y="5297"/>
                    </a:lnTo>
                    <a:lnTo>
                      <a:pt x="1218" y="5330"/>
                    </a:lnTo>
                    <a:lnTo>
                      <a:pt x="1216" y="5355"/>
                    </a:lnTo>
                    <a:lnTo>
                      <a:pt x="1216" y="5365"/>
                    </a:lnTo>
                    <a:lnTo>
                      <a:pt x="1218" y="5373"/>
                    </a:lnTo>
                    <a:lnTo>
                      <a:pt x="1220" y="5382"/>
                    </a:lnTo>
                    <a:lnTo>
                      <a:pt x="1223" y="5386"/>
                    </a:lnTo>
                    <a:lnTo>
                      <a:pt x="1228" y="5393"/>
                    </a:lnTo>
                    <a:lnTo>
                      <a:pt x="1233" y="5398"/>
                    </a:lnTo>
                    <a:lnTo>
                      <a:pt x="1246" y="5410"/>
                    </a:lnTo>
                    <a:lnTo>
                      <a:pt x="1263" y="5421"/>
                    </a:lnTo>
                    <a:lnTo>
                      <a:pt x="1263" y="5421"/>
                    </a:lnTo>
                    <a:lnTo>
                      <a:pt x="1279" y="5433"/>
                    </a:lnTo>
                    <a:lnTo>
                      <a:pt x="1294" y="5441"/>
                    </a:lnTo>
                    <a:lnTo>
                      <a:pt x="1301" y="5444"/>
                    </a:lnTo>
                    <a:lnTo>
                      <a:pt x="1307" y="5446"/>
                    </a:lnTo>
                    <a:lnTo>
                      <a:pt x="1314" y="5446"/>
                    </a:lnTo>
                    <a:lnTo>
                      <a:pt x="1322" y="5446"/>
                    </a:lnTo>
                    <a:lnTo>
                      <a:pt x="1330" y="5444"/>
                    </a:lnTo>
                    <a:lnTo>
                      <a:pt x="1340" y="5441"/>
                    </a:lnTo>
                    <a:lnTo>
                      <a:pt x="1363" y="5431"/>
                    </a:lnTo>
                    <a:lnTo>
                      <a:pt x="1391" y="5415"/>
                    </a:lnTo>
                    <a:lnTo>
                      <a:pt x="1429" y="5391"/>
                    </a:lnTo>
                    <a:lnTo>
                      <a:pt x="1429" y="5391"/>
                    </a:lnTo>
                    <a:lnTo>
                      <a:pt x="1457" y="5372"/>
                    </a:lnTo>
                    <a:lnTo>
                      <a:pt x="1484" y="5354"/>
                    </a:lnTo>
                    <a:lnTo>
                      <a:pt x="1526" y="5319"/>
                    </a:lnTo>
                    <a:lnTo>
                      <a:pt x="1561" y="5288"/>
                    </a:lnTo>
                    <a:lnTo>
                      <a:pt x="1586" y="5263"/>
                    </a:lnTo>
                    <a:lnTo>
                      <a:pt x="1586" y="5263"/>
                    </a:lnTo>
                    <a:lnTo>
                      <a:pt x="1637" y="5292"/>
                    </a:lnTo>
                    <a:lnTo>
                      <a:pt x="1688" y="5322"/>
                    </a:lnTo>
                    <a:lnTo>
                      <a:pt x="1688" y="5322"/>
                    </a:lnTo>
                    <a:lnTo>
                      <a:pt x="1678" y="5355"/>
                    </a:lnTo>
                    <a:lnTo>
                      <a:pt x="1670" y="5401"/>
                    </a:lnTo>
                    <a:lnTo>
                      <a:pt x="1662" y="5456"/>
                    </a:lnTo>
                    <a:lnTo>
                      <a:pt x="1658" y="5487"/>
                    </a:lnTo>
                    <a:lnTo>
                      <a:pt x="1655" y="5522"/>
                    </a:lnTo>
                    <a:lnTo>
                      <a:pt x="1655" y="5522"/>
                    </a:lnTo>
                    <a:lnTo>
                      <a:pt x="1653" y="5566"/>
                    </a:lnTo>
                    <a:lnTo>
                      <a:pt x="1653" y="5599"/>
                    </a:lnTo>
                    <a:lnTo>
                      <a:pt x="1657" y="5624"/>
                    </a:lnTo>
                    <a:lnTo>
                      <a:pt x="1658" y="5634"/>
                    </a:lnTo>
                    <a:lnTo>
                      <a:pt x="1662" y="5642"/>
                    </a:lnTo>
                    <a:lnTo>
                      <a:pt x="1665" y="5649"/>
                    </a:lnTo>
                    <a:lnTo>
                      <a:pt x="1670" y="5655"/>
                    </a:lnTo>
                    <a:lnTo>
                      <a:pt x="1675" y="5660"/>
                    </a:lnTo>
                    <a:lnTo>
                      <a:pt x="1680" y="5663"/>
                    </a:lnTo>
                    <a:lnTo>
                      <a:pt x="1695" y="5672"/>
                    </a:lnTo>
                    <a:lnTo>
                      <a:pt x="1713" y="5680"/>
                    </a:lnTo>
                    <a:lnTo>
                      <a:pt x="1713" y="5680"/>
                    </a:lnTo>
                    <a:lnTo>
                      <a:pt x="1731" y="5690"/>
                    </a:lnTo>
                    <a:lnTo>
                      <a:pt x="1747" y="5695"/>
                    </a:lnTo>
                    <a:lnTo>
                      <a:pt x="1754" y="5696"/>
                    </a:lnTo>
                    <a:lnTo>
                      <a:pt x="1762" y="5698"/>
                    </a:lnTo>
                    <a:lnTo>
                      <a:pt x="1769" y="5696"/>
                    </a:lnTo>
                    <a:lnTo>
                      <a:pt x="1775" y="5695"/>
                    </a:lnTo>
                    <a:lnTo>
                      <a:pt x="1784" y="5693"/>
                    </a:lnTo>
                    <a:lnTo>
                      <a:pt x="1793" y="5688"/>
                    </a:lnTo>
                    <a:lnTo>
                      <a:pt x="1813" y="5673"/>
                    </a:lnTo>
                    <a:lnTo>
                      <a:pt x="1840" y="5654"/>
                    </a:lnTo>
                    <a:lnTo>
                      <a:pt x="1871" y="5622"/>
                    </a:lnTo>
                    <a:lnTo>
                      <a:pt x="1871" y="5622"/>
                    </a:lnTo>
                    <a:lnTo>
                      <a:pt x="1896" y="5599"/>
                    </a:lnTo>
                    <a:lnTo>
                      <a:pt x="1919" y="5576"/>
                    </a:lnTo>
                    <a:lnTo>
                      <a:pt x="1955" y="5535"/>
                    </a:lnTo>
                    <a:lnTo>
                      <a:pt x="1985" y="5499"/>
                    </a:lnTo>
                    <a:lnTo>
                      <a:pt x="2005" y="5469"/>
                    </a:lnTo>
                    <a:lnTo>
                      <a:pt x="2005" y="5469"/>
                    </a:lnTo>
                    <a:lnTo>
                      <a:pt x="2059" y="5490"/>
                    </a:lnTo>
                    <a:lnTo>
                      <a:pt x="2115" y="5508"/>
                    </a:lnTo>
                    <a:lnTo>
                      <a:pt x="2115" y="5508"/>
                    </a:lnTo>
                    <a:lnTo>
                      <a:pt x="2112" y="5545"/>
                    </a:lnTo>
                    <a:lnTo>
                      <a:pt x="2110" y="5591"/>
                    </a:lnTo>
                    <a:lnTo>
                      <a:pt x="2112" y="5647"/>
                    </a:lnTo>
                    <a:lnTo>
                      <a:pt x="2113" y="5678"/>
                    </a:lnTo>
                    <a:lnTo>
                      <a:pt x="2118" y="5713"/>
                    </a:lnTo>
                    <a:lnTo>
                      <a:pt x="2118" y="5713"/>
                    </a:lnTo>
                    <a:lnTo>
                      <a:pt x="2123" y="5756"/>
                    </a:lnTo>
                    <a:lnTo>
                      <a:pt x="2130" y="5789"/>
                    </a:lnTo>
                    <a:lnTo>
                      <a:pt x="2136" y="5814"/>
                    </a:lnTo>
                    <a:lnTo>
                      <a:pt x="2140" y="5822"/>
                    </a:lnTo>
                    <a:lnTo>
                      <a:pt x="2145" y="5830"/>
                    </a:lnTo>
                    <a:lnTo>
                      <a:pt x="2148" y="5835"/>
                    </a:lnTo>
                    <a:lnTo>
                      <a:pt x="2155" y="5840"/>
                    </a:lnTo>
                    <a:lnTo>
                      <a:pt x="2160" y="5845"/>
                    </a:lnTo>
                    <a:lnTo>
                      <a:pt x="2166" y="5848"/>
                    </a:lnTo>
                    <a:lnTo>
                      <a:pt x="2183" y="5853"/>
                    </a:lnTo>
                    <a:lnTo>
                      <a:pt x="2202" y="5858"/>
                    </a:lnTo>
                    <a:lnTo>
                      <a:pt x="2202" y="5858"/>
                    </a:lnTo>
                    <a:lnTo>
                      <a:pt x="2222" y="5865"/>
                    </a:lnTo>
                    <a:lnTo>
                      <a:pt x="2239" y="5866"/>
                    </a:lnTo>
                    <a:lnTo>
                      <a:pt x="2245" y="5868"/>
                    </a:lnTo>
                    <a:lnTo>
                      <a:pt x="2252" y="5866"/>
                    </a:lnTo>
                    <a:lnTo>
                      <a:pt x="2260" y="5865"/>
                    </a:lnTo>
                    <a:lnTo>
                      <a:pt x="2267" y="5863"/>
                    </a:lnTo>
                    <a:lnTo>
                      <a:pt x="2275" y="5858"/>
                    </a:lnTo>
                    <a:lnTo>
                      <a:pt x="2282" y="5851"/>
                    </a:lnTo>
                    <a:lnTo>
                      <a:pt x="2300" y="5835"/>
                    </a:lnTo>
                    <a:lnTo>
                      <a:pt x="2321" y="5809"/>
                    </a:lnTo>
                    <a:lnTo>
                      <a:pt x="2347" y="5774"/>
                    </a:lnTo>
                    <a:lnTo>
                      <a:pt x="2347" y="5774"/>
                    </a:lnTo>
                    <a:lnTo>
                      <a:pt x="2369" y="5746"/>
                    </a:lnTo>
                    <a:lnTo>
                      <a:pt x="2385" y="5720"/>
                    </a:lnTo>
                    <a:lnTo>
                      <a:pt x="2415" y="5673"/>
                    </a:lnTo>
                    <a:lnTo>
                      <a:pt x="2437" y="5632"/>
                    </a:lnTo>
                    <a:lnTo>
                      <a:pt x="2453" y="5599"/>
                    </a:lnTo>
                    <a:lnTo>
                      <a:pt x="2453" y="5599"/>
                    </a:lnTo>
                    <a:lnTo>
                      <a:pt x="2511" y="5611"/>
                    </a:lnTo>
                    <a:lnTo>
                      <a:pt x="2568" y="5621"/>
                    </a:lnTo>
                    <a:lnTo>
                      <a:pt x="2568" y="5621"/>
                    </a:lnTo>
                    <a:lnTo>
                      <a:pt x="2570" y="5657"/>
                    </a:lnTo>
                    <a:lnTo>
                      <a:pt x="2577" y="5701"/>
                    </a:lnTo>
                    <a:lnTo>
                      <a:pt x="2588" y="5756"/>
                    </a:lnTo>
                    <a:lnTo>
                      <a:pt x="2596" y="5787"/>
                    </a:lnTo>
                    <a:lnTo>
                      <a:pt x="2606" y="5820"/>
                    </a:lnTo>
                    <a:lnTo>
                      <a:pt x="2606" y="5820"/>
                    </a:lnTo>
                    <a:lnTo>
                      <a:pt x="2620" y="5861"/>
                    </a:lnTo>
                    <a:lnTo>
                      <a:pt x="2631" y="5893"/>
                    </a:lnTo>
                    <a:lnTo>
                      <a:pt x="2641" y="5916"/>
                    </a:lnTo>
                    <a:lnTo>
                      <a:pt x="2648" y="5924"/>
                    </a:lnTo>
                    <a:lnTo>
                      <a:pt x="2652" y="5931"/>
                    </a:lnTo>
                    <a:lnTo>
                      <a:pt x="2657" y="5936"/>
                    </a:lnTo>
                    <a:lnTo>
                      <a:pt x="2664" y="5939"/>
                    </a:lnTo>
                    <a:lnTo>
                      <a:pt x="2671" y="5942"/>
                    </a:lnTo>
                    <a:lnTo>
                      <a:pt x="2677" y="5945"/>
                    </a:lnTo>
                    <a:lnTo>
                      <a:pt x="2694" y="5947"/>
                    </a:lnTo>
                    <a:lnTo>
                      <a:pt x="2715" y="5949"/>
                    </a:lnTo>
                    <a:lnTo>
                      <a:pt x="2715" y="5949"/>
                    </a:lnTo>
                    <a:lnTo>
                      <a:pt x="2735" y="5950"/>
                    </a:lnTo>
                    <a:lnTo>
                      <a:pt x="2751" y="5950"/>
                    </a:lnTo>
                    <a:lnTo>
                      <a:pt x="2758" y="5950"/>
                    </a:lnTo>
                    <a:lnTo>
                      <a:pt x="2766" y="5949"/>
                    </a:lnTo>
                    <a:lnTo>
                      <a:pt x="2773" y="5945"/>
                    </a:lnTo>
                    <a:lnTo>
                      <a:pt x="2779" y="5942"/>
                    </a:lnTo>
                    <a:lnTo>
                      <a:pt x="2786" y="5936"/>
                    </a:lnTo>
                    <a:lnTo>
                      <a:pt x="2793" y="5929"/>
                    </a:lnTo>
                    <a:lnTo>
                      <a:pt x="2806" y="5909"/>
                    </a:lnTo>
                    <a:lnTo>
                      <a:pt x="2824" y="5879"/>
                    </a:lnTo>
                    <a:lnTo>
                      <a:pt x="2844" y="5840"/>
                    </a:lnTo>
                    <a:lnTo>
                      <a:pt x="2844" y="5840"/>
                    </a:lnTo>
                    <a:lnTo>
                      <a:pt x="2859" y="5810"/>
                    </a:lnTo>
                    <a:lnTo>
                      <a:pt x="2872" y="5781"/>
                    </a:lnTo>
                    <a:lnTo>
                      <a:pt x="2892" y="5729"/>
                    </a:lnTo>
                    <a:lnTo>
                      <a:pt x="2906" y="5687"/>
                    </a:lnTo>
                    <a:lnTo>
                      <a:pt x="2916" y="5652"/>
                    </a:lnTo>
                    <a:lnTo>
                      <a:pt x="2916" y="5652"/>
                    </a:lnTo>
                    <a:lnTo>
                      <a:pt x="2974" y="5652"/>
                    </a:lnTo>
                    <a:lnTo>
                      <a:pt x="3033" y="5652"/>
                    </a:lnTo>
                    <a:lnTo>
                      <a:pt x="3033" y="5652"/>
                    </a:lnTo>
                    <a:lnTo>
                      <a:pt x="3043" y="5687"/>
                    </a:lnTo>
                    <a:lnTo>
                      <a:pt x="3056" y="5729"/>
                    </a:lnTo>
                    <a:lnTo>
                      <a:pt x="3078" y="5781"/>
                    </a:lnTo>
                    <a:lnTo>
                      <a:pt x="3091" y="5810"/>
                    </a:lnTo>
                    <a:lnTo>
                      <a:pt x="3106" y="5840"/>
                    </a:lnTo>
                    <a:lnTo>
                      <a:pt x="3106" y="5840"/>
                    </a:lnTo>
                    <a:lnTo>
                      <a:pt x="3126" y="5879"/>
                    </a:lnTo>
                    <a:lnTo>
                      <a:pt x="3142" y="5909"/>
                    </a:lnTo>
                    <a:lnTo>
                      <a:pt x="3157" y="5929"/>
                    </a:lnTo>
                    <a:lnTo>
                      <a:pt x="3164" y="5936"/>
                    </a:lnTo>
                    <a:lnTo>
                      <a:pt x="3170" y="5942"/>
                    </a:lnTo>
                    <a:lnTo>
                      <a:pt x="3177" y="5945"/>
                    </a:lnTo>
                    <a:lnTo>
                      <a:pt x="3183" y="5949"/>
                    </a:lnTo>
                    <a:lnTo>
                      <a:pt x="3190" y="5950"/>
                    </a:lnTo>
                    <a:lnTo>
                      <a:pt x="3198" y="5950"/>
                    </a:lnTo>
                    <a:lnTo>
                      <a:pt x="3215" y="5950"/>
                    </a:lnTo>
                    <a:lnTo>
                      <a:pt x="3235" y="5949"/>
                    </a:lnTo>
                    <a:lnTo>
                      <a:pt x="3235" y="5949"/>
                    </a:lnTo>
                    <a:lnTo>
                      <a:pt x="3254" y="5947"/>
                    </a:lnTo>
                    <a:lnTo>
                      <a:pt x="3271" y="5945"/>
                    </a:lnTo>
                    <a:lnTo>
                      <a:pt x="3279" y="5942"/>
                    </a:lnTo>
                    <a:lnTo>
                      <a:pt x="3286" y="5939"/>
                    </a:lnTo>
                    <a:lnTo>
                      <a:pt x="3291" y="5936"/>
                    </a:lnTo>
                    <a:lnTo>
                      <a:pt x="3297" y="5931"/>
                    </a:lnTo>
                    <a:lnTo>
                      <a:pt x="3302" y="5924"/>
                    </a:lnTo>
                    <a:lnTo>
                      <a:pt x="3307" y="5916"/>
                    </a:lnTo>
                    <a:lnTo>
                      <a:pt x="3319" y="5893"/>
                    </a:lnTo>
                    <a:lnTo>
                      <a:pt x="3330" y="5861"/>
                    </a:lnTo>
                    <a:lnTo>
                      <a:pt x="3343" y="5820"/>
                    </a:lnTo>
                    <a:lnTo>
                      <a:pt x="3343" y="5820"/>
                    </a:lnTo>
                    <a:lnTo>
                      <a:pt x="3353" y="5787"/>
                    </a:lnTo>
                    <a:lnTo>
                      <a:pt x="3360" y="5756"/>
                    </a:lnTo>
                    <a:lnTo>
                      <a:pt x="3371" y="5701"/>
                    </a:lnTo>
                    <a:lnTo>
                      <a:pt x="3378" y="5657"/>
                    </a:lnTo>
                    <a:lnTo>
                      <a:pt x="3381" y="5621"/>
                    </a:lnTo>
                    <a:lnTo>
                      <a:pt x="3381" y="5621"/>
                    </a:lnTo>
                    <a:lnTo>
                      <a:pt x="3439" y="5612"/>
                    </a:lnTo>
                    <a:lnTo>
                      <a:pt x="3497" y="5601"/>
                    </a:lnTo>
                    <a:lnTo>
                      <a:pt x="3497" y="5601"/>
                    </a:lnTo>
                    <a:lnTo>
                      <a:pt x="3511" y="5634"/>
                    </a:lnTo>
                    <a:lnTo>
                      <a:pt x="3535" y="5673"/>
                    </a:lnTo>
                    <a:lnTo>
                      <a:pt x="3563" y="5721"/>
                    </a:lnTo>
                    <a:lnTo>
                      <a:pt x="3581" y="5748"/>
                    </a:lnTo>
                    <a:lnTo>
                      <a:pt x="3601" y="5774"/>
                    </a:lnTo>
                    <a:lnTo>
                      <a:pt x="3601" y="5774"/>
                    </a:lnTo>
                    <a:lnTo>
                      <a:pt x="3627" y="5809"/>
                    </a:lnTo>
                    <a:lnTo>
                      <a:pt x="3650" y="5835"/>
                    </a:lnTo>
                    <a:lnTo>
                      <a:pt x="3666" y="5851"/>
                    </a:lnTo>
                    <a:lnTo>
                      <a:pt x="3675" y="5858"/>
                    </a:lnTo>
                    <a:lnTo>
                      <a:pt x="3683" y="5863"/>
                    </a:lnTo>
                    <a:lnTo>
                      <a:pt x="3690" y="5865"/>
                    </a:lnTo>
                    <a:lnTo>
                      <a:pt x="3696" y="5866"/>
                    </a:lnTo>
                    <a:lnTo>
                      <a:pt x="3704" y="5868"/>
                    </a:lnTo>
                    <a:lnTo>
                      <a:pt x="3711" y="5866"/>
                    </a:lnTo>
                    <a:lnTo>
                      <a:pt x="3727" y="5865"/>
                    </a:lnTo>
                    <a:lnTo>
                      <a:pt x="3747" y="5858"/>
                    </a:lnTo>
                    <a:lnTo>
                      <a:pt x="3747" y="5858"/>
                    </a:lnTo>
                    <a:lnTo>
                      <a:pt x="3767" y="5853"/>
                    </a:lnTo>
                    <a:lnTo>
                      <a:pt x="3782" y="5848"/>
                    </a:lnTo>
                    <a:lnTo>
                      <a:pt x="3788" y="5845"/>
                    </a:lnTo>
                    <a:lnTo>
                      <a:pt x="3795" y="5840"/>
                    </a:lnTo>
                    <a:lnTo>
                      <a:pt x="3800" y="5835"/>
                    </a:lnTo>
                    <a:lnTo>
                      <a:pt x="3805" y="5830"/>
                    </a:lnTo>
                    <a:lnTo>
                      <a:pt x="3810" y="5822"/>
                    </a:lnTo>
                    <a:lnTo>
                      <a:pt x="3813" y="5814"/>
                    </a:lnTo>
                    <a:lnTo>
                      <a:pt x="3820" y="5789"/>
                    </a:lnTo>
                    <a:lnTo>
                      <a:pt x="3826" y="5756"/>
                    </a:lnTo>
                    <a:lnTo>
                      <a:pt x="3831" y="5713"/>
                    </a:lnTo>
                    <a:lnTo>
                      <a:pt x="3831" y="5713"/>
                    </a:lnTo>
                    <a:lnTo>
                      <a:pt x="3835" y="5678"/>
                    </a:lnTo>
                    <a:lnTo>
                      <a:pt x="3838" y="5647"/>
                    </a:lnTo>
                    <a:lnTo>
                      <a:pt x="3840" y="5593"/>
                    </a:lnTo>
                    <a:lnTo>
                      <a:pt x="3838" y="5546"/>
                    </a:lnTo>
                    <a:lnTo>
                      <a:pt x="3835" y="5510"/>
                    </a:lnTo>
                    <a:lnTo>
                      <a:pt x="3835" y="5510"/>
                    </a:lnTo>
                    <a:lnTo>
                      <a:pt x="3891" y="5490"/>
                    </a:lnTo>
                    <a:lnTo>
                      <a:pt x="3945" y="5471"/>
                    </a:lnTo>
                    <a:lnTo>
                      <a:pt x="3945" y="5471"/>
                    </a:lnTo>
                    <a:lnTo>
                      <a:pt x="3965" y="5499"/>
                    </a:lnTo>
                    <a:lnTo>
                      <a:pt x="3995" y="5535"/>
                    </a:lnTo>
                    <a:lnTo>
                      <a:pt x="4031" y="5576"/>
                    </a:lnTo>
                    <a:lnTo>
                      <a:pt x="4052" y="5599"/>
                    </a:lnTo>
                    <a:lnTo>
                      <a:pt x="4077" y="5622"/>
                    </a:lnTo>
                    <a:lnTo>
                      <a:pt x="4077" y="5622"/>
                    </a:lnTo>
                    <a:lnTo>
                      <a:pt x="4110" y="5654"/>
                    </a:lnTo>
                    <a:lnTo>
                      <a:pt x="4136" y="5673"/>
                    </a:lnTo>
                    <a:lnTo>
                      <a:pt x="4156" y="5688"/>
                    </a:lnTo>
                    <a:lnTo>
                      <a:pt x="4164" y="5693"/>
                    </a:lnTo>
                    <a:lnTo>
                      <a:pt x="4173" y="5695"/>
                    </a:lnTo>
                    <a:lnTo>
                      <a:pt x="4181" y="5696"/>
                    </a:lnTo>
                    <a:lnTo>
                      <a:pt x="4187" y="5698"/>
                    </a:lnTo>
                    <a:lnTo>
                      <a:pt x="4194" y="5696"/>
                    </a:lnTo>
                    <a:lnTo>
                      <a:pt x="4202" y="5695"/>
                    </a:lnTo>
                    <a:lnTo>
                      <a:pt x="4217" y="5690"/>
                    </a:lnTo>
                    <a:lnTo>
                      <a:pt x="4235" y="5680"/>
                    </a:lnTo>
                    <a:lnTo>
                      <a:pt x="4235" y="5680"/>
                    </a:lnTo>
                    <a:lnTo>
                      <a:pt x="4255" y="5672"/>
                    </a:lnTo>
                    <a:lnTo>
                      <a:pt x="4268" y="5663"/>
                    </a:lnTo>
                    <a:lnTo>
                      <a:pt x="4275" y="5660"/>
                    </a:lnTo>
                    <a:lnTo>
                      <a:pt x="4280" y="5655"/>
                    </a:lnTo>
                    <a:lnTo>
                      <a:pt x="4285" y="5649"/>
                    </a:lnTo>
                    <a:lnTo>
                      <a:pt x="4288" y="5642"/>
                    </a:lnTo>
                    <a:lnTo>
                      <a:pt x="4291" y="5634"/>
                    </a:lnTo>
                    <a:lnTo>
                      <a:pt x="4293" y="5624"/>
                    </a:lnTo>
                    <a:lnTo>
                      <a:pt x="4295" y="5599"/>
                    </a:lnTo>
                    <a:lnTo>
                      <a:pt x="4296" y="5566"/>
                    </a:lnTo>
                    <a:lnTo>
                      <a:pt x="4293" y="5522"/>
                    </a:lnTo>
                    <a:lnTo>
                      <a:pt x="4293" y="5522"/>
                    </a:lnTo>
                    <a:lnTo>
                      <a:pt x="4291" y="5489"/>
                    </a:lnTo>
                    <a:lnTo>
                      <a:pt x="4288" y="5457"/>
                    </a:lnTo>
                    <a:lnTo>
                      <a:pt x="4280" y="5401"/>
                    </a:lnTo>
                    <a:lnTo>
                      <a:pt x="4272" y="5357"/>
                    </a:lnTo>
                    <a:lnTo>
                      <a:pt x="4262" y="5322"/>
                    </a:lnTo>
                    <a:lnTo>
                      <a:pt x="4262" y="5322"/>
                    </a:lnTo>
                    <a:lnTo>
                      <a:pt x="4313" y="5292"/>
                    </a:lnTo>
                    <a:lnTo>
                      <a:pt x="4364" y="5263"/>
                    </a:lnTo>
                    <a:lnTo>
                      <a:pt x="4364" y="5263"/>
                    </a:lnTo>
                    <a:lnTo>
                      <a:pt x="4389" y="5289"/>
                    </a:lnTo>
                    <a:lnTo>
                      <a:pt x="4423" y="5319"/>
                    </a:lnTo>
                    <a:lnTo>
                      <a:pt x="4466" y="5354"/>
                    </a:lnTo>
                    <a:lnTo>
                      <a:pt x="4493" y="5372"/>
                    </a:lnTo>
                    <a:lnTo>
                      <a:pt x="4521" y="5391"/>
                    </a:lnTo>
                    <a:lnTo>
                      <a:pt x="4521" y="5391"/>
                    </a:lnTo>
                    <a:lnTo>
                      <a:pt x="4557" y="5415"/>
                    </a:lnTo>
                    <a:lnTo>
                      <a:pt x="4586" y="5431"/>
                    </a:lnTo>
                    <a:lnTo>
                      <a:pt x="4610" y="5443"/>
                    </a:lnTo>
                    <a:lnTo>
                      <a:pt x="4618" y="5444"/>
                    </a:lnTo>
                    <a:lnTo>
                      <a:pt x="4628" y="5446"/>
                    </a:lnTo>
                    <a:lnTo>
                      <a:pt x="4634" y="5446"/>
                    </a:lnTo>
                    <a:lnTo>
                      <a:pt x="4643" y="5446"/>
                    </a:lnTo>
                    <a:lnTo>
                      <a:pt x="4649" y="5444"/>
                    </a:lnTo>
                    <a:lnTo>
                      <a:pt x="4656" y="5441"/>
                    </a:lnTo>
                    <a:lnTo>
                      <a:pt x="4671" y="5433"/>
                    </a:lnTo>
                    <a:lnTo>
                      <a:pt x="4687" y="5421"/>
                    </a:lnTo>
                    <a:lnTo>
                      <a:pt x="4687" y="5421"/>
                    </a:lnTo>
                    <a:lnTo>
                      <a:pt x="4704" y="5410"/>
                    </a:lnTo>
                    <a:lnTo>
                      <a:pt x="4717" y="5398"/>
                    </a:lnTo>
                    <a:lnTo>
                      <a:pt x="4722" y="5393"/>
                    </a:lnTo>
                    <a:lnTo>
                      <a:pt x="4725" y="5386"/>
                    </a:lnTo>
                    <a:lnTo>
                      <a:pt x="4728" y="5382"/>
                    </a:lnTo>
                    <a:lnTo>
                      <a:pt x="4732" y="5373"/>
                    </a:lnTo>
                    <a:lnTo>
                      <a:pt x="4733" y="5365"/>
                    </a:lnTo>
                    <a:lnTo>
                      <a:pt x="4733" y="5355"/>
                    </a:lnTo>
                    <a:lnTo>
                      <a:pt x="4732" y="5330"/>
                    </a:lnTo>
                    <a:lnTo>
                      <a:pt x="4725" y="5297"/>
                    </a:lnTo>
                    <a:lnTo>
                      <a:pt x="4717" y="5255"/>
                    </a:lnTo>
                    <a:lnTo>
                      <a:pt x="4717" y="5255"/>
                    </a:lnTo>
                    <a:lnTo>
                      <a:pt x="4707" y="5222"/>
                    </a:lnTo>
                    <a:lnTo>
                      <a:pt x="4699" y="5190"/>
                    </a:lnTo>
                    <a:lnTo>
                      <a:pt x="4682" y="5138"/>
                    </a:lnTo>
                    <a:lnTo>
                      <a:pt x="4664" y="5096"/>
                    </a:lnTo>
                    <a:lnTo>
                      <a:pt x="4649" y="5063"/>
                    </a:lnTo>
                    <a:lnTo>
                      <a:pt x="4649" y="5063"/>
                    </a:lnTo>
                    <a:lnTo>
                      <a:pt x="4695" y="5025"/>
                    </a:lnTo>
                    <a:lnTo>
                      <a:pt x="4740" y="4987"/>
                    </a:lnTo>
                    <a:lnTo>
                      <a:pt x="4740" y="4987"/>
                    </a:lnTo>
                    <a:lnTo>
                      <a:pt x="4769" y="5009"/>
                    </a:lnTo>
                    <a:lnTo>
                      <a:pt x="4807" y="5032"/>
                    </a:lnTo>
                    <a:lnTo>
                      <a:pt x="4857" y="5058"/>
                    </a:lnTo>
                    <a:lnTo>
                      <a:pt x="4885" y="5072"/>
                    </a:lnTo>
                    <a:lnTo>
                      <a:pt x="4916" y="5086"/>
                    </a:lnTo>
                    <a:lnTo>
                      <a:pt x="4916" y="5086"/>
                    </a:lnTo>
                    <a:lnTo>
                      <a:pt x="4957" y="5103"/>
                    </a:lnTo>
                    <a:lnTo>
                      <a:pt x="4989" y="5114"/>
                    </a:lnTo>
                    <a:lnTo>
                      <a:pt x="5012" y="5121"/>
                    </a:lnTo>
                    <a:lnTo>
                      <a:pt x="5022" y="5121"/>
                    </a:lnTo>
                    <a:lnTo>
                      <a:pt x="5032" y="5121"/>
                    </a:lnTo>
                    <a:lnTo>
                      <a:pt x="5038" y="5121"/>
                    </a:lnTo>
                    <a:lnTo>
                      <a:pt x="5045" y="5119"/>
                    </a:lnTo>
                    <a:lnTo>
                      <a:pt x="5051" y="5116"/>
                    </a:lnTo>
                    <a:lnTo>
                      <a:pt x="5058" y="5111"/>
                    </a:lnTo>
                    <a:lnTo>
                      <a:pt x="5071" y="5101"/>
                    </a:lnTo>
                    <a:lnTo>
                      <a:pt x="5084" y="5086"/>
                    </a:lnTo>
                    <a:lnTo>
                      <a:pt x="5084" y="5086"/>
                    </a:lnTo>
                    <a:lnTo>
                      <a:pt x="5099" y="5072"/>
                    </a:lnTo>
                    <a:lnTo>
                      <a:pt x="5111" y="5060"/>
                    </a:lnTo>
                    <a:lnTo>
                      <a:pt x="5114" y="5053"/>
                    </a:lnTo>
                    <a:lnTo>
                      <a:pt x="5117" y="5047"/>
                    </a:lnTo>
                    <a:lnTo>
                      <a:pt x="5119" y="5040"/>
                    </a:lnTo>
                    <a:lnTo>
                      <a:pt x="5121" y="5032"/>
                    </a:lnTo>
                    <a:lnTo>
                      <a:pt x="5121" y="5024"/>
                    </a:lnTo>
                    <a:lnTo>
                      <a:pt x="5119" y="5014"/>
                    </a:lnTo>
                    <a:lnTo>
                      <a:pt x="5114" y="4989"/>
                    </a:lnTo>
                    <a:lnTo>
                      <a:pt x="5103" y="4958"/>
                    </a:lnTo>
                    <a:lnTo>
                      <a:pt x="5084" y="4917"/>
                    </a:lnTo>
                    <a:lnTo>
                      <a:pt x="5084" y="4917"/>
                    </a:lnTo>
                    <a:lnTo>
                      <a:pt x="5071" y="4887"/>
                    </a:lnTo>
                    <a:lnTo>
                      <a:pt x="5058" y="4857"/>
                    </a:lnTo>
                    <a:lnTo>
                      <a:pt x="5032" y="4809"/>
                    </a:lnTo>
                    <a:lnTo>
                      <a:pt x="5007" y="4770"/>
                    </a:lnTo>
                    <a:lnTo>
                      <a:pt x="4987" y="4740"/>
                    </a:lnTo>
                    <a:lnTo>
                      <a:pt x="4987" y="4740"/>
                    </a:lnTo>
                    <a:lnTo>
                      <a:pt x="5025" y="4696"/>
                    </a:lnTo>
                    <a:lnTo>
                      <a:pt x="5063" y="4651"/>
                    </a:lnTo>
                    <a:lnTo>
                      <a:pt x="5063" y="4651"/>
                    </a:lnTo>
                    <a:lnTo>
                      <a:pt x="5094" y="4666"/>
                    </a:lnTo>
                    <a:lnTo>
                      <a:pt x="5137" y="4682"/>
                    </a:lnTo>
                    <a:lnTo>
                      <a:pt x="5190" y="4701"/>
                    </a:lnTo>
                    <a:lnTo>
                      <a:pt x="5220" y="4709"/>
                    </a:lnTo>
                    <a:lnTo>
                      <a:pt x="5253" y="4717"/>
                    </a:lnTo>
                    <a:lnTo>
                      <a:pt x="5253" y="4717"/>
                    </a:lnTo>
                    <a:lnTo>
                      <a:pt x="5297" y="4727"/>
                    </a:lnTo>
                    <a:lnTo>
                      <a:pt x="5330" y="4732"/>
                    </a:lnTo>
                    <a:lnTo>
                      <a:pt x="5355" y="4734"/>
                    </a:lnTo>
                    <a:lnTo>
                      <a:pt x="5363" y="4734"/>
                    </a:lnTo>
                    <a:lnTo>
                      <a:pt x="5373" y="4732"/>
                    </a:lnTo>
                    <a:lnTo>
                      <a:pt x="5380" y="4730"/>
                    </a:lnTo>
                    <a:lnTo>
                      <a:pt x="5386" y="4727"/>
                    </a:lnTo>
                    <a:lnTo>
                      <a:pt x="5393" y="4722"/>
                    </a:lnTo>
                    <a:lnTo>
                      <a:pt x="5398" y="4717"/>
                    </a:lnTo>
                    <a:lnTo>
                      <a:pt x="5408" y="4704"/>
                    </a:lnTo>
                    <a:lnTo>
                      <a:pt x="5419" y="4687"/>
                    </a:lnTo>
                    <a:lnTo>
                      <a:pt x="5419" y="4687"/>
                    </a:lnTo>
                    <a:lnTo>
                      <a:pt x="5431" y="4671"/>
                    </a:lnTo>
                    <a:lnTo>
                      <a:pt x="5441" y="4656"/>
                    </a:lnTo>
                    <a:lnTo>
                      <a:pt x="5442" y="4649"/>
                    </a:lnTo>
                    <a:lnTo>
                      <a:pt x="5444" y="4643"/>
                    </a:lnTo>
                    <a:lnTo>
                      <a:pt x="5445" y="4636"/>
                    </a:lnTo>
                    <a:lnTo>
                      <a:pt x="5445" y="4628"/>
                    </a:lnTo>
                    <a:lnTo>
                      <a:pt x="5444" y="4620"/>
                    </a:lnTo>
                    <a:lnTo>
                      <a:pt x="5441" y="4610"/>
                    </a:lnTo>
                    <a:lnTo>
                      <a:pt x="5431" y="4587"/>
                    </a:lnTo>
                    <a:lnTo>
                      <a:pt x="5414" y="4559"/>
                    </a:lnTo>
                    <a:lnTo>
                      <a:pt x="5391" y="4521"/>
                    </a:lnTo>
                    <a:lnTo>
                      <a:pt x="5391" y="4521"/>
                    </a:lnTo>
                    <a:lnTo>
                      <a:pt x="5371" y="4493"/>
                    </a:lnTo>
                    <a:lnTo>
                      <a:pt x="5353" y="4468"/>
                    </a:lnTo>
                    <a:lnTo>
                      <a:pt x="5319" y="4424"/>
                    </a:lnTo>
                    <a:lnTo>
                      <a:pt x="5287" y="4389"/>
                    </a:lnTo>
                    <a:lnTo>
                      <a:pt x="5262" y="4364"/>
                    </a:lnTo>
                    <a:lnTo>
                      <a:pt x="5262" y="4364"/>
                    </a:lnTo>
                    <a:lnTo>
                      <a:pt x="5292" y="4313"/>
                    </a:lnTo>
                    <a:lnTo>
                      <a:pt x="5322" y="4262"/>
                    </a:lnTo>
                    <a:lnTo>
                      <a:pt x="5322" y="4262"/>
                    </a:lnTo>
                    <a:lnTo>
                      <a:pt x="5356" y="4272"/>
                    </a:lnTo>
                    <a:lnTo>
                      <a:pt x="5401" y="4282"/>
                    </a:lnTo>
                    <a:lnTo>
                      <a:pt x="5455" y="4288"/>
                    </a:lnTo>
                    <a:lnTo>
                      <a:pt x="5487" y="4292"/>
                    </a:lnTo>
                    <a:lnTo>
                      <a:pt x="5521" y="4295"/>
                    </a:lnTo>
                    <a:lnTo>
                      <a:pt x="5521" y="4295"/>
                    </a:lnTo>
                    <a:lnTo>
                      <a:pt x="5566" y="4297"/>
                    </a:lnTo>
                    <a:lnTo>
                      <a:pt x="5599" y="4297"/>
                    </a:lnTo>
                    <a:lnTo>
                      <a:pt x="5624" y="4293"/>
                    </a:lnTo>
                    <a:lnTo>
                      <a:pt x="5633" y="4292"/>
                    </a:lnTo>
                    <a:lnTo>
                      <a:pt x="5642" y="4288"/>
                    </a:lnTo>
                    <a:lnTo>
                      <a:pt x="5648" y="4285"/>
                    </a:lnTo>
                    <a:lnTo>
                      <a:pt x="5653" y="4282"/>
                    </a:lnTo>
                    <a:lnTo>
                      <a:pt x="5658" y="4275"/>
                    </a:lnTo>
                    <a:lnTo>
                      <a:pt x="5663" y="4270"/>
                    </a:lnTo>
                    <a:lnTo>
                      <a:pt x="5671" y="4255"/>
                    </a:lnTo>
                    <a:lnTo>
                      <a:pt x="5680" y="4237"/>
                    </a:lnTo>
                    <a:lnTo>
                      <a:pt x="5680" y="4237"/>
                    </a:lnTo>
                    <a:lnTo>
                      <a:pt x="5688" y="4219"/>
                    </a:lnTo>
                    <a:lnTo>
                      <a:pt x="5694" y="4203"/>
                    </a:lnTo>
                    <a:lnTo>
                      <a:pt x="5696" y="4196"/>
                    </a:lnTo>
                    <a:lnTo>
                      <a:pt x="5696" y="4189"/>
                    </a:lnTo>
                    <a:lnTo>
                      <a:pt x="5696" y="4181"/>
                    </a:lnTo>
                    <a:lnTo>
                      <a:pt x="5694" y="4175"/>
                    </a:lnTo>
                    <a:lnTo>
                      <a:pt x="5691" y="4166"/>
                    </a:lnTo>
                    <a:lnTo>
                      <a:pt x="5688" y="4157"/>
                    </a:lnTo>
                    <a:lnTo>
                      <a:pt x="5673" y="4137"/>
                    </a:lnTo>
                    <a:lnTo>
                      <a:pt x="5652" y="4110"/>
                    </a:lnTo>
                    <a:lnTo>
                      <a:pt x="5622" y="4079"/>
                    </a:lnTo>
                    <a:lnTo>
                      <a:pt x="5622" y="4079"/>
                    </a:lnTo>
                    <a:lnTo>
                      <a:pt x="5599" y="4054"/>
                    </a:lnTo>
                    <a:lnTo>
                      <a:pt x="5576" y="4031"/>
                    </a:lnTo>
                    <a:lnTo>
                      <a:pt x="5535" y="3995"/>
                    </a:lnTo>
                    <a:lnTo>
                      <a:pt x="5498" y="3967"/>
                    </a:lnTo>
                    <a:lnTo>
                      <a:pt x="5469" y="3945"/>
                    </a:lnTo>
                    <a:lnTo>
                      <a:pt x="5469" y="3945"/>
                    </a:lnTo>
                    <a:lnTo>
                      <a:pt x="5488" y="3891"/>
                    </a:lnTo>
                    <a:lnTo>
                      <a:pt x="5508" y="3835"/>
                    </a:lnTo>
                    <a:lnTo>
                      <a:pt x="5508" y="3835"/>
                    </a:lnTo>
                    <a:lnTo>
                      <a:pt x="5544" y="3838"/>
                    </a:lnTo>
                    <a:lnTo>
                      <a:pt x="5591" y="3840"/>
                    </a:lnTo>
                    <a:lnTo>
                      <a:pt x="5645" y="3838"/>
                    </a:lnTo>
                    <a:lnTo>
                      <a:pt x="5678" y="3837"/>
                    </a:lnTo>
                    <a:lnTo>
                      <a:pt x="5711" y="3832"/>
                    </a:lnTo>
                    <a:lnTo>
                      <a:pt x="5711" y="3832"/>
                    </a:lnTo>
                    <a:lnTo>
                      <a:pt x="5755" y="3827"/>
                    </a:lnTo>
                    <a:lnTo>
                      <a:pt x="5788" y="3820"/>
                    </a:lnTo>
                    <a:lnTo>
                      <a:pt x="5812" y="3814"/>
                    </a:lnTo>
                    <a:lnTo>
                      <a:pt x="5821" y="3810"/>
                    </a:lnTo>
                    <a:lnTo>
                      <a:pt x="5828" y="3805"/>
                    </a:lnTo>
                    <a:lnTo>
                      <a:pt x="5835" y="3802"/>
                    </a:lnTo>
                    <a:lnTo>
                      <a:pt x="5840" y="3795"/>
                    </a:lnTo>
                    <a:lnTo>
                      <a:pt x="5843" y="3790"/>
                    </a:lnTo>
                    <a:lnTo>
                      <a:pt x="5848" y="3784"/>
                    </a:lnTo>
                    <a:lnTo>
                      <a:pt x="5853" y="3767"/>
                    </a:lnTo>
                    <a:lnTo>
                      <a:pt x="5858" y="3748"/>
                    </a:lnTo>
                    <a:lnTo>
                      <a:pt x="5858" y="3748"/>
                    </a:lnTo>
                    <a:lnTo>
                      <a:pt x="5863" y="3728"/>
                    </a:lnTo>
                    <a:lnTo>
                      <a:pt x="5866" y="3711"/>
                    </a:lnTo>
                    <a:lnTo>
                      <a:pt x="5866" y="3705"/>
                    </a:lnTo>
                    <a:lnTo>
                      <a:pt x="5866" y="3698"/>
                    </a:lnTo>
                    <a:lnTo>
                      <a:pt x="5864" y="3690"/>
                    </a:lnTo>
                    <a:lnTo>
                      <a:pt x="5861" y="3683"/>
                    </a:lnTo>
                    <a:lnTo>
                      <a:pt x="5858" y="3677"/>
                    </a:lnTo>
                    <a:lnTo>
                      <a:pt x="5851" y="3668"/>
                    </a:lnTo>
                    <a:lnTo>
                      <a:pt x="5833" y="3650"/>
                    </a:lnTo>
                    <a:lnTo>
                      <a:pt x="5808" y="3629"/>
                    </a:lnTo>
                    <a:lnTo>
                      <a:pt x="5774" y="3603"/>
                    </a:lnTo>
                    <a:lnTo>
                      <a:pt x="5774" y="3603"/>
                    </a:lnTo>
                    <a:lnTo>
                      <a:pt x="5746" y="3581"/>
                    </a:lnTo>
                    <a:lnTo>
                      <a:pt x="5719" y="3565"/>
                    </a:lnTo>
                    <a:lnTo>
                      <a:pt x="5671" y="3535"/>
                    </a:lnTo>
                    <a:lnTo>
                      <a:pt x="5630" y="3512"/>
                    </a:lnTo>
                    <a:lnTo>
                      <a:pt x="5599" y="3497"/>
                    </a:lnTo>
                    <a:lnTo>
                      <a:pt x="5599" y="3497"/>
                    </a:lnTo>
                    <a:lnTo>
                      <a:pt x="5609" y="3439"/>
                    </a:lnTo>
                    <a:lnTo>
                      <a:pt x="5619" y="3383"/>
                    </a:lnTo>
                    <a:lnTo>
                      <a:pt x="5619" y="3383"/>
                    </a:lnTo>
                    <a:lnTo>
                      <a:pt x="5655" y="3380"/>
                    </a:lnTo>
                    <a:lnTo>
                      <a:pt x="5699" y="3373"/>
                    </a:lnTo>
                    <a:lnTo>
                      <a:pt x="5755" y="3362"/>
                    </a:lnTo>
                    <a:lnTo>
                      <a:pt x="5785" y="3354"/>
                    </a:lnTo>
                    <a:lnTo>
                      <a:pt x="5818" y="3344"/>
                    </a:lnTo>
                    <a:lnTo>
                      <a:pt x="5818" y="3344"/>
                    </a:lnTo>
                    <a:lnTo>
                      <a:pt x="5861" y="3330"/>
                    </a:lnTo>
                    <a:lnTo>
                      <a:pt x="5892" y="3319"/>
                    </a:lnTo>
                    <a:lnTo>
                      <a:pt x="5914" y="3309"/>
                    </a:lnTo>
                    <a:lnTo>
                      <a:pt x="5922" y="3302"/>
                    </a:lnTo>
                    <a:lnTo>
                      <a:pt x="5929" y="3298"/>
                    </a:lnTo>
                    <a:lnTo>
                      <a:pt x="5935" y="3293"/>
                    </a:lnTo>
                    <a:lnTo>
                      <a:pt x="5938" y="3286"/>
                    </a:lnTo>
                    <a:lnTo>
                      <a:pt x="5942" y="3279"/>
                    </a:lnTo>
                    <a:lnTo>
                      <a:pt x="5943" y="3273"/>
                    </a:lnTo>
                    <a:lnTo>
                      <a:pt x="5947" y="3256"/>
                    </a:lnTo>
                    <a:lnTo>
                      <a:pt x="5948" y="3237"/>
                    </a:lnTo>
                    <a:lnTo>
                      <a:pt x="5948" y="3237"/>
                    </a:lnTo>
                    <a:lnTo>
                      <a:pt x="5950" y="3215"/>
                    </a:lnTo>
                    <a:lnTo>
                      <a:pt x="5950" y="3199"/>
                    </a:lnTo>
                    <a:lnTo>
                      <a:pt x="5950" y="3192"/>
                    </a:lnTo>
                    <a:lnTo>
                      <a:pt x="5947" y="3184"/>
                    </a:lnTo>
                    <a:lnTo>
                      <a:pt x="5945" y="3177"/>
                    </a:lnTo>
                    <a:lnTo>
                      <a:pt x="5940" y="3171"/>
                    </a:lnTo>
                    <a:lnTo>
                      <a:pt x="5935" y="3164"/>
                    </a:lnTo>
                    <a:lnTo>
                      <a:pt x="5927" y="3157"/>
                    </a:lnTo>
                    <a:lnTo>
                      <a:pt x="5907" y="3144"/>
                    </a:lnTo>
                    <a:lnTo>
                      <a:pt x="5879" y="3126"/>
                    </a:lnTo>
                    <a:lnTo>
                      <a:pt x="5840" y="3106"/>
                    </a:lnTo>
                    <a:lnTo>
                      <a:pt x="5840" y="3106"/>
                    </a:lnTo>
                    <a:close/>
                    <a:moveTo>
                      <a:pt x="2885" y="3319"/>
                    </a:moveTo>
                    <a:lnTo>
                      <a:pt x="2885" y="3319"/>
                    </a:lnTo>
                    <a:lnTo>
                      <a:pt x="2850" y="3307"/>
                    </a:lnTo>
                    <a:lnTo>
                      <a:pt x="2817" y="3294"/>
                    </a:lnTo>
                    <a:lnTo>
                      <a:pt x="2788" y="3276"/>
                    </a:lnTo>
                    <a:lnTo>
                      <a:pt x="2760" y="3256"/>
                    </a:lnTo>
                    <a:lnTo>
                      <a:pt x="2733" y="3235"/>
                    </a:lnTo>
                    <a:lnTo>
                      <a:pt x="2710" y="3210"/>
                    </a:lnTo>
                    <a:lnTo>
                      <a:pt x="2689" y="3184"/>
                    </a:lnTo>
                    <a:lnTo>
                      <a:pt x="2671" y="3154"/>
                    </a:lnTo>
                    <a:lnTo>
                      <a:pt x="2654" y="3124"/>
                    </a:lnTo>
                    <a:lnTo>
                      <a:pt x="2643" y="3093"/>
                    </a:lnTo>
                    <a:lnTo>
                      <a:pt x="2633" y="3060"/>
                    </a:lnTo>
                    <a:lnTo>
                      <a:pt x="2626" y="3027"/>
                    </a:lnTo>
                    <a:lnTo>
                      <a:pt x="2623" y="2992"/>
                    </a:lnTo>
                    <a:lnTo>
                      <a:pt x="2623" y="2958"/>
                    </a:lnTo>
                    <a:lnTo>
                      <a:pt x="2628" y="2922"/>
                    </a:lnTo>
                    <a:lnTo>
                      <a:pt x="2634" y="2887"/>
                    </a:lnTo>
                    <a:lnTo>
                      <a:pt x="2634" y="2887"/>
                    </a:lnTo>
                    <a:lnTo>
                      <a:pt x="2646" y="2852"/>
                    </a:lnTo>
                    <a:lnTo>
                      <a:pt x="2661" y="2819"/>
                    </a:lnTo>
                    <a:lnTo>
                      <a:pt x="2677" y="2790"/>
                    </a:lnTo>
                    <a:lnTo>
                      <a:pt x="2697" y="2762"/>
                    </a:lnTo>
                    <a:lnTo>
                      <a:pt x="2720" y="2735"/>
                    </a:lnTo>
                    <a:lnTo>
                      <a:pt x="2745" y="2712"/>
                    </a:lnTo>
                    <a:lnTo>
                      <a:pt x="2771" y="2691"/>
                    </a:lnTo>
                    <a:lnTo>
                      <a:pt x="2799" y="2673"/>
                    </a:lnTo>
                    <a:lnTo>
                      <a:pt x="2829" y="2656"/>
                    </a:lnTo>
                    <a:lnTo>
                      <a:pt x="2860" y="2645"/>
                    </a:lnTo>
                    <a:lnTo>
                      <a:pt x="2893" y="2635"/>
                    </a:lnTo>
                    <a:lnTo>
                      <a:pt x="2928" y="2628"/>
                    </a:lnTo>
                    <a:lnTo>
                      <a:pt x="2962" y="2625"/>
                    </a:lnTo>
                    <a:lnTo>
                      <a:pt x="2997" y="2625"/>
                    </a:lnTo>
                    <a:lnTo>
                      <a:pt x="3032" y="2630"/>
                    </a:lnTo>
                    <a:lnTo>
                      <a:pt x="3068" y="2636"/>
                    </a:lnTo>
                    <a:lnTo>
                      <a:pt x="3068" y="2636"/>
                    </a:lnTo>
                    <a:lnTo>
                      <a:pt x="3101" y="2648"/>
                    </a:lnTo>
                    <a:lnTo>
                      <a:pt x="3134" y="2663"/>
                    </a:lnTo>
                    <a:lnTo>
                      <a:pt x="3165" y="2679"/>
                    </a:lnTo>
                    <a:lnTo>
                      <a:pt x="3193" y="2699"/>
                    </a:lnTo>
                    <a:lnTo>
                      <a:pt x="3218" y="2722"/>
                    </a:lnTo>
                    <a:lnTo>
                      <a:pt x="3243" y="2747"/>
                    </a:lnTo>
                    <a:lnTo>
                      <a:pt x="3263" y="2773"/>
                    </a:lnTo>
                    <a:lnTo>
                      <a:pt x="3282" y="2801"/>
                    </a:lnTo>
                    <a:lnTo>
                      <a:pt x="3297" y="2831"/>
                    </a:lnTo>
                    <a:lnTo>
                      <a:pt x="3310" y="2864"/>
                    </a:lnTo>
                    <a:lnTo>
                      <a:pt x="3319" y="2895"/>
                    </a:lnTo>
                    <a:lnTo>
                      <a:pt x="3325" y="2930"/>
                    </a:lnTo>
                    <a:lnTo>
                      <a:pt x="3328" y="2964"/>
                    </a:lnTo>
                    <a:lnTo>
                      <a:pt x="3328" y="2999"/>
                    </a:lnTo>
                    <a:lnTo>
                      <a:pt x="3325" y="3034"/>
                    </a:lnTo>
                    <a:lnTo>
                      <a:pt x="3317" y="3070"/>
                    </a:lnTo>
                    <a:lnTo>
                      <a:pt x="3317" y="3070"/>
                    </a:lnTo>
                    <a:lnTo>
                      <a:pt x="3305" y="3103"/>
                    </a:lnTo>
                    <a:lnTo>
                      <a:pt x="3292" y="3136"/>
                    </a:lnTo>
                    <a:lnTo>
                      <a:pt x="3274" y="3167"/>
                    </a:lnTo>
                    <a:lnTo>
                      <a:pt x="3254" y="3195"/>
                    </a:lnTo>
                    <a:lnTo>
                      <a:pt x="3233" y="3222"/>
                    </a:lnTo>
                    <a:lnTo>
                      <a:pt x="3208" y="3245"/>
                    </a:lnTo>
                    <a:lnTo>
                      <a:pt x="3180" y="3266"/>
                    </a:lnTo>
                    <a:lnTo>
                      <a:pt x="3152" y="3284"/>
                    </a:lnTo>
                    <a:lnTo>
                      <a:pt x="3122" y="3299"/>
                    </a:lnTo>
                    <a:lnTo>
                      <a:pt x="3091" y="3312"/>
                    </a:lnTo>
                    <a:lnTo>
                      <a:pt x="3058" y="3321"/>
                    </a:lnTo>
                    <a:lnTo>
                      <a:pt x="3025" y="3327"/>
                    </a:lnTo>
                    <a:lnTo>
                      <a:pt x="2990" y="3330"/>
                    </a:lnTo>
                    <a:lnTo>
                      <a:pt x="2956" y="3330"/>
                    </a:lnTo>
                    <a:lnTo>
                      <a:pt x="2920" y="3327"/>
                    </a:lnTo>
                    <a:lnTo>
                      <a:pt x="2885" y="3319"/>
                    </a:lnTo>
                    <a:lnTo>
                      <a:pt x="2885" y="331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989C3"/>
                  </a:gs>
                  <a:gs pos="100000">
                    <a:srgbClr val="284B76"/>
                  </a:gs>
                </a:gsLst>
                <a:lin ang="0" scaled="1"/>
                <a:tileRect/>
              </a:gradFill>
              <a:ln w="9525">
                <a:noFill/>
                <a:prstDash val="sysDash"/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20000"/>
                  </a:srgbClr>
                </a:outerShdw>
              </a:effectLst>
            </p:spPr>
            <p:txBody>
              <a:bodyPr lIns="18288" tIns="18288" rIns="18288" bIns="18288" anchor="ctr" anchorCtr="1"/>
              <a:lstStyle/>
              <a:p>
                <a:pPr algn="ctr" fontAlgn="auto">
                  <a:lnSpc>
                    <a:spcPct val="85000"/>
                  </a:lnSpc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kumimoji="0" lang="en-US" sz="1400" b="1" dirty="0">
                  <a:solidFill>
                    <a:srgbClr val="FFFFFF"/>
                  </a:solidFill>
                  <a:latin typeface="Arial Narrow" pitchFamily="112" charset="0"/>
                  <a:ea typeface="+mn-ea"/>
                </a:endParaRPr>
              </a:p>
            </p:txBody>
          </p:sp>
          <p:sp>
            <p:nvSpPr>
              <p:cNvPr id="77" name="Freeform 6"/>
              <p:cNvSpPr>
                <a:spLocks noEditPoints="1"/>
              </p:cNvSpPr>
              <p:nvPr/>
            </p:nvSpPr>
            <p:spPr bwMode="auto">
              <a:xfrm>
                <a:off x="2971800" y="0"/>
                <a:ext cx="1549400" cy="1549398"/>
              </a:xfrm>
              <a:custGeom>
                <a:avLst/>
                <a:gdLst>
                  <a:gd name="T0" fmla="*/ 5948 w 5950"/>
                  <a:gd name="T1" fmla="*/ 2715 h 5950"/>
                  <a:gd name="T2" fmla="*/ 2176 w 5950"/>
                  <a:gd name="T3" fmla="*/ 101 h 5950"/>
                  <a:gd name="T4" fmla="*/ 2272 w 5950"/>
                  <a:gd name="T5" fmla="*/ 91 h 5950"/>
                  <a:gd name="T6" fmla="*/ 5380 w 5950"/>
                  <a:gd name="T7" fmla="*/ 1222 h 5950"/>
                  <a:gd name="T8" fmla="*/ 5441 w 5950"/>
                  <a:gd name="T9" fmla="*/ 1296 h 5950"/>
                  <a:gd name="T10" fmla="*/ 5940 w 5950"/>
                  <a:gd name="T11" fmla="*/ 3283 h 5950"/>
                  <a:gd name="T12" fmla="*/ 5919 w 5950"/>
                  <a:gd name="T13" fmla="*/ 3151 h 5950"/>
                  <a:gd name="T14" fmla="*/ 5858 w 5950"/>
                  <a:gd name="T15" fmla="*/ 2203 h 5950"/>
                  <a:gd name="T16" fmla="*/ 2687 w 5950"/>
                  <a:gd name="T17" fmla="*/ 5 h 5950"/>
                  <a:gd name="T18" fmla="*/ 2783 w 5950"/>
                  <a:gd name="T19" fmla="*/ 13 h 5950"/>
                  <a:gd name="T20" fmla="*/ 4634 w 5950"/>
                  <a:gd name="T21" fmla="*/ 505 h 5950"/>
                  <a:gd name="T22" fmla="*/ 4717 w 5950"/>
                  <a:gd name="T23" fmla="*/ 554 h 5950"/>
                  <a:gd name="T24" fmla="*/ 4999 w 5950"/>
                  <a:gd name="T25" fmla="*/ 834 h 5950"/>
                  <a:gd name="T26" fmla="*/ 5084 w 5950"/>
                  <a:gd name="T27" fmla="*/ 866 h 5950"/>
                  <a:gd name="T28" fmla="*/ 5680 w 5950"/>
                  <a:gd name="T29" fmla="*/ 4237 h 5950"/>
                  <a:gd name="T30" fmla="*/ 4159 w 5950"/>
                  <a:gd name="T31" fmla="*/ 5690 h 5950"/>
                  <a:gd name="T32" fmla="*/ 4288 w 5950"/>
                  <a:gd name="T33" fmla="*/ 5640 h 5950"/>
                  <a:gd name="T34" fmla="*/ 5 w 5950"/>
                  <a:gd name="T35" fmla="*/ 2773 h 5950"/>
                  <a:gd name="T36" fmla="*/ 6 w 5950"/>
                  <a:gd name="T37" fmla="*/ 2678 h 5950"/>
                  <a:gd name="T38" fmla="*/ 1653 w 5950"/>
                  <a:gd name="T39" fmla="*/ 345 h 5950"/>
                  <a:gd name="T40" fmla="*/ 1713 w 5950"/>
                  <a:gd name="T41" fmla="*/ 270 h 5950"/>
                  <a:gd name="T42" fmla="*/ 5441 w 5950"/>
                  <a:gd name="T43" fmla="*/ 4656 h 5950"/>
                  <a:gd name="T44" fmla="*/ 5017 w 5950"/>
                  <a:gd name="T45" fmla="*/ 5121 h 5950"/>
                  <a:gd name="T46" fmla="*/ 5121 w 5950"/>
                  <a:gd name="T47" fmla="*/ 5030 h 5950"/>
                  <a:gd name="T48" fmla="*/ 14 w 5950"/>
                  <a:gd name="T49" fmla="*/ 3293 h 5950"/>
                  <a:gd name="T50" fmla="*/ 0 w 5950"/>
                  <a:gd name="T51" fmla="*/ 3197 h 5950"/>
                  <a:gd name="T52" fmla="*/ 272 w 5950"/>
                  <a:gd name="T53" fmla="*/ 1809 h 5950"/>
                  <a:gd name="T54" fmla="*/ 270 w 5950"/>
                  <a:gd name="T55" fmla="*/ 1715 h 5950"/>
                  <a:gd name="T56" fmla="*/ 611 w 5950"/>
                  <a:gd name="T57" fmla="*/ 1218 h 5950"/>
                  <a:gd name="T58" fmla="*/ 844 w 5950"/>
                  <a:gd name="T59" fmla="*/ 885 h 5950"/>
                  <a:gd name="T60" fmla="*/ 923 w 5950"/>
                  <a:gd name="T61" fmla="*/ 829 h 5950"/>
                  <a:gd name="T62" fmla="*/ 1220 w 5950"/>
                  <a:gd name="T63" fmla="*/ 572 h 5950"/>
                  <a:gd name="T64" fmla="*/ 1296 w 5950"/>
                  <a:gd name="T65" fmla="*/ 509 h 5950"/>
                  <a:gd name="T66" fmla="*/ 5696 w 5950"/>
                  <a:gd name="T67" fmla="*/ 1759 h 5950"/>
                  <a:gd name="T68" fmla="*/ 5609 w 5950"/>
                  <a:gd name="T69" fmla="*/ 1655 h 5950"/>
                  <a:gd name="T70" fmla="*/ 3660 w 5950"/>
                  <a:gd name="T71" fmla="*/ 5845 h 5950"/>
                  <a:gd name="T72" fmla="*/ 5864 w 5950"/>
                  <a:gd name="T73" fmla="*/ 3721 h 5950"/>
                  <a:gd name="T74" fmla="*/ 5815 w 5950"/>
                  <a:gd name="T75" fmla="*/ 3814 h 5950"/>
                  <a:gd name="T76" fmla="*/ 3698 w 5950"/>
                  <a:gd name="T77" fmla="*/ 84 h 5950"/>
                  <a:gd name="T78" fmla="*/ 3802 w 5950"/>
                  <a:gd name="T79" fmla="*/ 115 h 5950"/>
                  <a:gd name="T80" fmla="*/ 2166 w 5950"/>
                  <a:gd name="T81" fmla="*/ 5848 h 5950"/>
                  <a:gd name="T82" fmla="*/ 2214 w 5950"/>
                  <a:gd name="T83" fmla="*/ 5825 h 5950"/>
                  <a:gd name="T84" fmla="*/ 104 w 5950"/>
                  <a:gd name="T85" fmla="*/ 2166 h 5950"/>
                  <a:gd name="T86" fmla="*/ 130 w 5950"/>
                  <a:gd name="T87" fmla="*/ 2216 h 5950"/>
                  <a:gd name="T88" fmla="*/ 4708 w 5950"/>
                  <a:gd name="T89" fmla="*/ 5405 h 5950"/>
                  <a:gd name="T90" fmla="*/ 270 w 5950"/>
                  <a:gd name="T91" fmla="*/ 4237 h 5950"/>
                  <a:gd name="T92" fmla="*/ 262 w 5950"/>
                  <a:gd name="T93" fmla="*/ 4158 h 5950"/>
                  <a:gd name="T94" fmla="*/ 108 w 5950"/>
                  <a:gd name="T95" fmla="*/ 3794 h 5950"/>
                  <a:gd name="T96" fmla="*/ 82 w 5950"/>
                  <a:gd name="T97" fmla="*/ 3700 h 5950"/>
                  <a:gd name="T98" fmla="*/ 933 w 5950"/>
                  <a:gd name="T99" fmla="*/ 5121 h 5950"/>
                  <a:gd name="T100" fmla="*/ 864 w 5950"/>
                  <a:gd name="T101" fmla="*/ 5086 h 5950"/>
                  <a:gd name="T102" fmla="*/ 1282 w 5950"/>
                  <a:gd name="T103" fmla="*/ 5391 h 5950"/>
                  <a:gd name="T104" fmla="*/ 1713 w 5950"/>
                  <a:gd name="T105" fmla="*/ 5680 h 5950"/>
                  <a:gd name="T106" fmla="*/ 1657 w 5950"/>
                  <a:gd name="T107" fmla="*/ 5627 h 5950"/>
                  <a:gd name="T108" fmla="*/ 560 w 5950"/>
                  <a:gd name="T109" fmla="*/ 4725 h 5950"/>
                  <a:gd name="T110" fmla="*/ 506 w 5950"/>
                  <a:gd name="T111" fmla="*/ 4646 h 5950"/>
                  <a:gd name="T112" fmla="*/ 3305 w 5950"/>
                  <a:gd name="T113" fmla="*/ 5919 h 5950"/>
                  <a:gd name="T114" fmla="*/ 3235 w 5950"/>
                  <a:gd name="T115" fmla="*/ 5949 h 5950"/>
                  <a:gd name="T116" fmla="*/ 3231 w 5950"/>
                  <a:gd name="T117" fmla="*/ 41 h 5950"/>
                  <a:gd name="T118" fmla="*/ 4235 w 5950"/>
                  <a:gd name="T119" fmla="*/ 270 h 5950"/>
                  <a:gd name="T120" fmla="*/ 4293 w 5950"/>
                  <a:gd name="T121" fmla="*/ 326 h 5950"/>
                  <a:gd name="T122" fmla="*/ 2761 w 5950"/>
                  <a:gd name="T123" fmla="*/ 5949 h 5950"/>
                  <a:gd name="T124" fmla="*/ 2667 w 5950"/>
                  <a:gd name="T125" fmla="*/ 5940 h 595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950"/>
                  <a:gd name="T190" fmla="*/ 0 h 5950"/>
                  <a:gd name="T191" fmla="*/ 5950 w 5950"/>
                  <a:gd name="T192" fmla="*/ 5950 h 5950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950" h="5950">
                    <a:moveTo>
                      <a:pt x="5904" y="2636"/>
                    </a:moveTo>
                    <a:lnTo>
                      <a:pt x="5904" y="2636"/>
                    </a:lnTo>
                    <a:lnTo>
                      <a:pt x="5912" y="2719"/>
                    </a:lnTo>
                    <a:lnTo>
                      <a:pt x="5919" y="2800"/>
                    </a:lnTo>
                    <a:lnTo>
                      <a:pt x="5930" y="2791"/>
                    </a:lnTo>
                    <a:lnTo>
                      <a:pt x="5938" y="2781"/>
                    </a:lnTo>
                    <a:lnTo>
                      <a:pt x="5945" y="2773"/>
                    </a:lnTo>
                    <a:lnTo>
                      <a:pt x="5948" y="2763"/>
                    </a:lnTo>
                    <a:lnTo>
                      <a:pt x="5950" y="2753"/>
                    </a:lnTo>
                    <a:lnTo>
                      <a:pt x="5950" y="2742"/>
                    </a:lnTo>
                    <a:lnTo>
                      <a:pt x="5948" y="2715"/>
                    </a:lnTo>
                    <a:lnTo>
                      <a:pt x="5945" y="2689"/>
                    </a:lnTo>
                    <a:lnTo>
                      <a:pt x="5943" y="2678"/>
                    </a:lnTo>
                    <a:lnTo>
                      <a:pt x="5940" y="2668"/>
                    </a:lnTo>
                    <a:lnTo>
                      <a:pt x="5935" y="2659"/>
                    </a:lnTo>
                    <a:lnTo>
                      <a:pt x="5927" y="2651"/>
                    </a:lnTo>
                    <a:lnTo>
                      <a:pt x="5917" y="2645"/>
                    </a:lnTo>
                    <a:lnTo>
                      <a:pt x="5904" y="2636"/>
                    </a:lnTo>
                    <a:close/>
                    <a:moveTo>
                      <a:pt x="2202" y="92"/>
                    </a:moveTo>
                    <a:lnTo>
                      <a:pt x="2202" y="92"/>
                    </a:lnTo>
                    <a:lnTo>
                      <a:pt x="2176" y="101"/>
                    </a:lnTo>
                    <a:lnTo>
                      <a:pt x="2164" y="104"/>
                    </a:lnTo>
                    <a:lnTo>
                      <a:pt x="2156" y="109"/>
                    </a:lnTo>
                    <a:lnTo>
                      <a:pt x="2148" y="117"/>
                    </a:lnTo>
                    <a:lnTo>
                      <a:pt x="2141" y="125"/>
                    </a:lnTo>
                    <a:lnTo>
                      <a:pt x="2136" y="138"/>
                    </a:lnTo>
                    <a:lnTo>
                      <a:pt x="2131" y="155"/>
                    </a:lnTo>
                    <a:lnTo>
                      <a:pt x="2212" y="132"/>
                    </a:lnTo>
                    <a:lnTo>
                      <a:pt x="2295" y="110"/>
                    </a:lnTo>
                    <a:lnTo>
                      <a:pt x="2282" y="99"/>
                    </a:lnTo>
                    <a:lnTo>
                      <a:pt x="2272" y="91"/>
                    </a:lnTo>
                    <a:lnTo>
                      <a:pt x="2260" y="86"/>
                    </a:lnTo>
                    <a:lnTo>
                      <a:pt x="2250" y="84"/>
                    </a:lnTo>
                    <a:lnTo>
                      <a:pt x="2240" y="84"/>
                    </a:lnTo>
                    <a:lnTo>
                      <a:pt x="2229" y="86"/>
                    </a:lnTo>
                    <a:lnTo>
                      <a:pt x="2202" y="92"/>
                    </a:lnTo>
                    <a:close/>
                    <a:moveTo>
                      <a:pt x="5419" y="1263"/>
                    </a:moveTo>
                    <a:lnTo>
                      <a:pt x="5419" y="1263"/>
                    </a:lnTo>
                    <a:lnTo>
                      <a:pt x="5404" y="1242"/>
                    </a:lnTo>
                    <a:lnTo>
                      <a:pt x="5396" y="1233"/>
                    </a:lnTo>
                    <a:lnTo>
                      <a:pt x="5388" y="1227"/>
                    </a:lnTo>
                    <a:lnTo>
                      <a:pt x="5380" y="1222"/>
                    </a:lnTo>
                    <a:lnTo>
                      <a:pt x="5368" y="1218"/>
                    </a:lnTo>
                    <a:lnTo>
                      <a:pt x="5355" y="1217"/>
                    </a:lnTo>
                    <a:lnTo>
                      <a:pt x="5340" y="1218"/>
                    </a:lnTo>
                    <a:lnTo>
                      <a:pt x="5388" y="1286"/>
                    </a:lnTo>
                    <a:lnTo>
                      <a:pt x="5436" y="1354"/>
                    </a:lnTo>
                    <a:lnTo>
                      <a:pt x="5441" y="1339"/>
                    </a:lnTo>
                    <a:lnTo>
                      <a:pt x="5444" y="1327"/>
                    </a:lnTo>
                    <a:lnTo>
                      <a:pt x="5445" y="1316"/>
                    </a:lnTo>
                    <a:lnTo>
                      <a:pt x="5444" y="1306"/>
                    </a:lnTo>
                    <a:lnTo>
                      <a:pt x="5441" y="1296"/>
                    </a:lnTo>
                    <a:lnTo>
                      <a:pt x="5436" y="1286"/>
                    </a:lnTo>
                    <a:lnTo>
                      <a:pt x="5419" y="1263"/>
                    </a:lnTo>
                    <a:close/>
                    <a:moveTo>
                      <a:pt x="5919" y="3151"/>
                    </a:moveTo>
                    <a:lnTo>
                      <a:pt x="5919" y="3151"/>
                    </a:lnTo>
                    <a:lnTo>
                      <a:pt x="5912" y="3233"/>
                    </a:lnTo>
                    <a:lnTo>
                      <a:pt x="5904" y="3314"/>
                    </a:lnTo>
                    <a:lnTo>
                      <a:pt x="5917" y="3307"/>
                    </a:lnTo>
                    <a:lnTo>
                      <a:pt x="5927" y="3299"/>
                    </a:lnTo>
                    <a:lnTo>
                      <a:pt x="5935" y="3291"/>
                    </a:lnTo>
                    <a:lnTo>
                      <a:pt x="5940" y="3283"/>
                    </a:lnTo>
                    <a:lnTo>
                      <a:pt x="5943" y="3273"/>
                    </a:lnTo>
                    <a:lnTo>
                      <a:pt x="5945" y="3263"/>
                    </a:lnTo>
                    <a:lnTo>
                      <a:pt x="5948" y="3237"/>
                    </a:lnTo>
                    <a:lnTo>
                      <a:pt x="5950" y="3208"/>
                    </a:lnTo>
                    <a:lnTo>
                      <a:pt x="5950" y="3199"/>
                    </a:lnTo>
                    <a:lnTo>
                      <a:pt x="5948" y="3187"/>
                    </a:lnTo>
                    <a:lnTo>
                      <a:pt x="5945" y="3179"/>
                    </a:lnTo>
                    <a:lnTo>
                      <a:pt x="5938" y="3169"/>
                    </a:lnTo>
                    <a:lnTo>
                      <a:pt x="5930" y="3161"/>
                    </a:lnTo>
                    <a:lnTo>
                      <a:pt x="5919" y="3151"/>
                    </a:lnTo>
                    <a:close/>
                    <a:moveTo>
                      <a:pt x="5800" y="2133"/>
                    </a:moveTo>
                    <a:lnTo>
                      <a:pt x="5800" y="2133"/>
                    </a:lnTo>
                    <a:lnTo>
                      <a:pt x="5821" y="2213"/>
                    </a:lnTo>
                    <a:lnTo>
                      <a:pt x="5843" y="2292"/>
                    </a:lnTo>
                    <a:lnTo>
                      <a:pt x="5853" y="2280"/>
                    </a:lnTo>
                    <a:lnTo>
                      <a:pt x="5859" y="2270"/>
                    </a:lnTo>
                    <a:lnTo>
                      <a:pt x="5864" y="2260"/>
                    </a:lnTo>
                    <a:lnTo>
                      <a:pt x="5866" y="2251"/>
                    </a:lnTo>
                    <a:lnTo>
                      <a:pt x="5866" y="2241"/>
                    </a:lnTo>
                    <a:lnTo>
                      <a:pt x="5864" y="2229"/>
                    </a:lnTo>
                    <a:lnTo>
                      <a:pt x="5858" y="2203"/>
                    </a:lnTo>
                    <a:lnTo>
                      <a:pt x="5851" y="2176"/>
                    </a:lnTo>
                    <a:lnTo>
                      <a:pt x="5846" y="2166"/>
                    </a:lnTo>
                    <a:lnTo>
                      <a:pt x="5841" y="2158"/>
                    </a:lnTo>
                    <a:lnTo>
                      <a:pt x="5835" y="2150"/>
                    </a:lnTo>
                    <a:lnTo>
                      <a:pt x="5826" y="2143"/>
                    </a:lnTo>
                    <a:lnTo>
                      <a:pt x="5815" y="2138"/>
                    </a:lnTo>
                    <a:lnTo>
                      <a:pt x="5800" y="2133"/>
                    </a:lnTo>
                    <a:close/>
                    <a:moveTo>
                      <a:pt x="2715" y="2"/>
                    </a:moveTo>
                    <a:lnTo>
                      <a:pt x="2715" y="2"/>
                    </a:lnTo>
                    <a:lnTo>
                      <a:pt x="2687" y="5"/>
                    </a:lnTo>
                    <a:lnTo>
                      <a:pt x="2676" y="7"/>
                    </a:lnTo>
                    <a:lnTo>
                      <a:pt x="2666" y="10"/>
                    </a:lnTo>
                    <a:lnTo>
                      <a:pt x="2657" y="16"/>
                    </a:lnTo>
                    <a:lnTo>
                      <a:pt x="2649" y="25"/>
                    </a:lnTo>
                    <a:lnTo>
                      <a:pt x="2641" y="35"/>
                    </a:lnTo>
                    <a:lnTo>
                      <a:pt x="2634" y="51"/>
                    </a:lnTo>
                    <a:lnTo>
                      <a:pt x="2718" y="41"/>
                    </a:lnTo>
                    <a:lnTo>
                      <a:pt x="2803" y="36"/>
                    </a:lnTo>
                    <a:lnTo>
                      <a:pt x="2791" y="21"/>
                    </a:lnTo>
                    <a:lnTo>
                      <a:pt x="2783" y="13"/>
                    </a:lnTo>
                    <a:lnTo>
                      <a:pt x="2773" y="7"/>
                    </a:lnTo>
                    <a:lnTo>
                      <a:pt x="2763" y="2"/>
                    </a:lnTo>
                    <a:lnTo>
                      <a:pt x="2753" y="0"/>
                    </a:lnTo>
                    <a:lnTo>
                      <a:pt x="2742" y="0"/>
                    </a:lnTo>
                    <a:lnTo>
                      <a:pt x="2715" y="2"/>
                    </a:lnTo>
                    <a:close/>
                    <a:moveTo>
                      <a:pt x="4687" y="531"/>
                    </a:moveTo>
                    <a:lnTo>
                      <a:pt x="4687" y="531"/>
                    </a:lnTo>
                    <a:lnTo>
                      <a:pt x="4664" y="514"/>
                    </a:lnTo>
                    <a:lnTo>
                      <a:pt x="4654" y="509"/>
                    </a:lnTo>
                    <a:lnTo>
                      <a:pt x="4644" y="506"/>
                    </a:lnTo>
                    <a:lnTo>
                      <a:pt x="4634" y="505"/>
                    </a:lnTo>
                    <a:lnTo>
                      <a:pt x="4623" y="506"/>
                    </a:lnTo>
                    <a:lnTo>
                      <a:pt x="4611" y="509"/>
                    </a:lnTo>
                    <a:lnTo>
                      <a:pt x="4595" y="514"/>
                    </a:lnTo>
                    <a:lnTo>
                      <a:pt x="4664" y="562"/>
                    </a:lnTo>
                    <a:lnTo>
                      <a:pt x="4732" y="610"/>
                    </a:lnTo>
                    <a:lnTo>
                      <a:pt x="4733" y="595"/>
                    </a:lnTo>
                    <a:lnTo>
                      <a:pt x="4732" y="582"/>
                    </a:lnTo>
                    <a:lnTo>
                      <a:pt x="4728" y="570"/>
                    </a:lnTo>
                    <a:lnTo>
                      <a:pt x="4723" y="562"/>
                    </a:lnTo>
                    <a:lnTo>
                      <a:pt x="4717" y="554"/>
                    </a:lnTo>
                    <a:lnTo>
                      <a:pt x="4708" y="546"/>
                    </a:lnTo>
                    <a:lnTo>
                      <a:pt x="4687" y="531"/>
                    </a:lnTo>
                    <a:close/>
                    <a:moveTo>
                      <a:pt x="5084" y="866"/>
                    </a:moveTo>
                    <a:lnTo>
                      <a:pt x="5084" y="866"/>
                    </a:lnTo>
                    <a:lnTo>
                      <a:pt x="5066" y="846"/>
                    </a:lnTo>
                    <a:lnTo>
                      <a:pt x="5056" y="839"/>
                    </a:lnTo>
                    <a:lnTo>
                      <a:pt x="5048" y="834"/>
                    </a:lnTo>
                    <a:lnTo>
                      <a:pt x="5038" y="831"/>
                    </a:lnTo>
                    <a:lnTo>
                      <a:pt x="5027" y="829"/>
                    </a:lnTo>
                    <a:lnTo>
                      <a:pt x="5014" y="831"/>
                    </a:lnTo>
                    <a:lnTo>
                      <a:pt x="4999" y="834"/>
                    </a:lnTo>
                    <a:lnTo>
                      <a:pt x="5058" y="892"/>
                    </a:lnTo>
                    <a:lnTo>
                      <a:pt x="5116" y="951"/>
                    </a:lnTo>
                    <a:lnTo>
                      <a:pt x="5119" y="936"/>
                    </a:lnTo>
                    <a:lnTo>
                      <a:pt x="5121" y="923"/>
                    </a:lnTo>
                    <a:lnTo>
                      <a:pt x="5119" y="912"/>
                    </a:lnTo>
                    <a:lnTo>
                      <a:pt x="5116" y="902"/>
                    </a:lnTo>
                    <a:lnTo>
                      <a:pt x="5111" y="894"/>
                    </a:lnTo>
                    <a:lnTo>
                      <a:pt x="5104" y="884"/>
                    </a:lnTo>
                    <a:lnTo>
                      <a:pt x="5084" y="866"/>
                    </a:lnTo>
                    <a:close/>
                    <a:moveTo>
                      <a:pt x="5681" y="4148"/>
                    </a:moveTo>
                    <a:lnTo>
                      <a:pt x="5681" y="4148"/>
                    </a:lnTo>
                    <a:lnTo>
                      <a:pt x="5648" y="4222"/>
                    </a:lnTo>
                    <a:lnTo>
                      <a:pt x="5612" y="4295"/>
                    </a:lnTo>
                    <a:lnTo>
                      <a:pt x="5627" y="4293"/>
                    </a:lnTo>
                    <a:lnTo>
                      <a:pt x="5640" y="4290"/>
                    </a:lnTo>
                    <a:lnTo>
                      <a:pt x="5648" y="4285"/>
                    </a:lnTo>
                    <a:lnTo>
                      <a:pt x="5657" y="4279"/>
                    </a:lnTo>
                    <a:lnTo>
                      <a:pt x="5663" y="4270"/>
                    </a:lnTo>
                    <a:lnTo>
                      <a:pt x="5668" y="4260"/>
                    </a:lnTo>
                    <a:lnTo>
                      <a:pt x="5680" y="4237"/>
                    </a:lnTo>
                    <a:lnTo>
                      <a:pt x="5691" y="4213"/>
                    </a:lnTo>
                    <a:lnTo>
                      <a:pt x="5694" y="4203"/>
                    </a:lnTo>
                    <a:lnTo>
                      <a:pt x="5696" y="4193"/>
                    </a:lnTo>
                    <a:lnTo>
                      <a:pt x="5696" y="4183"/>
                    </a:lnTo>
                    <a:lnTo>
                      <a:pt x="5694" y="4171"/>
                    </a:lnTo>
                    <a:lnTo>
                      <a:pt x="5689" y="4160"/>
                    </a:lnTo>
                    <a:lnTo>
                      <a:pt x="5681" y="4148"/>
                    </a:lnTo>
                    <a:close/>
                    <a:moveTo>
                      <a:pt x="4146" y="5682"/>
                    </a:moveTo>
                    <a:lnTo>
                      <a:pt x="4146" y="5682"/>
                    </a:lnTo>
                    <a:lnTo>
                      <a:pt x="4159" y="5690"/>
                    </a:lnTo>
                    <a:lnTo>
                      <a:pt x="4171" y="5695"/>
                    </a:lnTo>
                    <a:lnTo>
                      <a:pt x="4181" y="5698"/>
                    </a:lnTo>
                    <a:lnTo>
                      <a:pt x="4191" y="5698"/>
                    </a:lnTo>
                    <a:lnTo>
                      <a:pt x="4201" y="5695"/>
                    </a:lnTo>
                    <a:lnTo>
                      <a:pt x="4212" y="5691"/>
                    </a:lnTo>
                    <a:lnTo>
                      <a:pt x="4235" y="5680"/>
                    </a:lnTo>
                    <a:lnTo>
                      <a:pt x="4260" y="5668"/>
                    </a:lnTo>
                    <a:lnTo>
                      <a:pt x="4270" y="5663"/>
                    </a:lnTo>
                    <a:lnTo>
                      <a:pt x="4278" y="5657"/>
                    </a:lnTo>
                    <a:lnTo>
                      <a:pt x="4283" y="5650"/>
                    </a:lnTo>
                    <a:lnTo>
                      <a:pt x="4288" y="5640"/>
                    </a:lnTo>
                    <a:lnTo>
                      <a:pt x="4291" y="5629"/>
                    </a:lnTo>
                    <a:lnTo>
                      <a:pt x="4295" y="5614"/>
                    </a:lnTo>
                    <a:lnTo>
                      <a:pt x="4220" y="5649"/>
                    </a:lnTo>
                    <a:lnTo>
                      <a:pt x="4146" y="5682"/>
                    </a:lnTo>
                    <a:close/>
                    <a:moveTo>
                      <a:pt x="1" y="2715"/>
                    </a:moveTo>
                    <a:lnTo>
                      <a:pt x="1" y="2715"/>
                    </a:lnTo>
                    <a:lnTo>
                      <a:pt x="0" y="2744"/>
                    </a:lnTo>
                    <a:lnTo>
                      <a:pt x="0" y="2753"/>
                    </a:lnTo>
                    <a:lnTo>
                      <a:pt x="1" y="2765"/>
                    </a:lnTo>
                    <a:lnTo>
                      <a:pt x="5" y="2773"/>
                    </a:lnTo>
                    <a:lnTo>
                      <a:pt x="11" y="2783"/>
                    </a:lnTo>
                    <a:lnTo>
                      <a:pt x="21" y="2793"/>
                    </a:lnTo>
                    <a:lnTo>
                      <a:pt x="34" y="2803"/>
                    </a:lnTo>
                    <a:lnTo>
                      <a:pt x="41" y="2719"/>
                    </a:lnTo>
                    <a:lnTo>
                      <a:pt x="49" y="2635"/>
                    </a:lnTo>
                    <a:lnTo>
                      <a:pt x="34" y="2643"/>
                    </a:lnTo>
                    <a:lnTo>
                      <a:pt x="23" y="2651"/>
                    </a:lnTo>
                    <a:lnTo>
                      <a:pt x="14" y="2658"/>
                    </a:lnTo>
                    <a:lnTo>
                      <a:pt x="10" y="2668"/>
                    </a:lnTo>
                    <a:lnTo>
                      <a:pt x="6" y="2678"/>
                    </a:lnTo>
                    <a:lnTo>
                      <a:pt x="3" y="2687"/>
                    </a:lnTo>
                    <a:lnTo>
                      <a:pt x="1" y="2715"/>
                    </a:lnTo>
                    <a:close/>
                    <a:moveTo>
                      <a:pt x="1713" y="270"/>
                    </a:moveTo>
                    <a:lnTo>
                      <a:pt x="1713" y="270"/>
                    </a:lnTo>
                    <a:lnTo>
                      <a:pt x="1688" y="282"/>
                    </a:lnTo>
                    <a:lnTo>
                      <a:pt x="1678" y="289"/>
                    </a:lnTo>
                    <a:lnTo>
                      <a:pt x="1670" y="295"/>
                    </a:lnTo>
                    <a:lnTo>
                      <a:pt x="1663" y="303"/>
                    </a:lnTo>
                    <a:lnTo>
                      <a:pt x="1660" y="313"/>
                    </a:lnTo>
                    <a:lnTo>
                      <a:pt x="1657" y="328"/>
                    </a:lnTo>
                    <a:lnTo>
                      <a:pt x="1653" y="345"/>
                    </a:lnTo>
                    <a:lnTo>
                      <a:pt x="1731" y="307"/>
                    </a:lnTo>
                    <a:lnTo>
                      <a:pt x="1808" y="272"/>
                    </a:lnTo>
                    <a:lnTo>
                      <a:pt x="1793" y="264"/>
                    </a:lnTo>
                    <a:lnTo>
                      <a:pt x="1780" y="257"/>
                    </a:lnTo>
                    <a:lnTo>
                      <a:pt x="1770" y="254"/>
                    </a:lnTo>
                    <a:lnTo>
                      <a:pt x="1759" y="254"/>
                    </a:lnTo>
                    <a:lnTo>
                      <a:pt x="1749" y="256"/>
                    </a:lnTo>
                    <a:lnTo>
                      <a:pt x="1739" y="259"/>
                    </a:lnTo>
                    <a:lnTo>
                      <a:pt x="1713" y="270"/>
                    </a:lnTo>
                    <a:close/>
                    <a:moveTo>
                      <a:pt x="5343" y="4734"/>
                    </a:moveTo>
                    <a:lnTo>
                      <a:pt x="5343" y="4734"/>
                    </a:lnTo>
                    <a:lnTo>
                      <a:pt x="5358" y="4734"/>
                    </a:lnTo>
                    <a:lnTo>
                      <a:pt x="5371" y="4732"/>
                    </a:lnTo>
                    <a:lnTo>
                      <a:pt x="5381" y="4729"/>
                    </a:lnTo>
                    <a:lnTo>
                      <a:pt x="5389" y="4724"/>
                    </a:lnTo>
                    <a:lnTo>
                      <a:pt x="5398" y="4717"/>
                    </a:lnTo>
                    <a:lnTo>
                      <a:pt x="5404" y="4709"/>
                    </a:lnTo>
                    <a:lnTo>
                      <a:pt x="5419" y="4687"/>
                    </a:lnTo>
                    <a:lnTo>
                      <a:pt x="5434" y="4666"/>
                    </a:lnTo>
                    <a:lnTo>
                      <a:pt x="5441" y="4656"/>
                    </a:lnTo>
                    <a:lnTo>
                      <a:pt x="5444" y="4646"/>
                    </a:lnTo>
                    <a:lnTo>
                      <a:pt x="5445" y="4636"/>
                    </a:lnTo>
                    <a:lnTo>
                      <a:pt x="5445" y="4626"/>
                    </a:lnTo>
                    <a:lnTo>
                      <a:pt x="5442" y="4615"/>
                    </a:lnTo>
                    <a:lnTo>
                      <a:pt x="5437" y="4600"/>
                    </a:lnTo>
                    <a:lnTo>
                      <a:pt x="5391" y="4668"/>
                    </a:lnTo>
                    <a:lnTo>
                      <a:pt x="5343" y="4734"/>
                    </a:lnTo>
                    <a:close/>
                    <a:moveTo>
                      <a:pt x="5002" y="5118"/>
                    </a:moveTo>
                    <a:lnTo>
                      <a:pt x="5002" y="5118"/>
                    </a:lnTo>
                    <a:lnTo>
                      <a:pt x="5017" y="5121"/>
                    </a:lnTo>
                    <a:lnTo>
                      <a:pt x="5030" y="5121"/>
                    </a:lnTo>
                    <a:lnTo>
                      <a:pt x="5040" y="5121"/>
                    </a:lnTo>
                    <a:lnTo>
                      <a:pt x="5050" y="5118"/>
                    </a:lnTo>
                    <a:lnTo>
                      <a:pt x="5058" y="5111"/>
                    </a:lnTo>
                    <a:lnTo>
                      <a:pt x="5066" y="5105"/>
                    </a:lnTo>
                    <a:lnTo>
                      <a:pt x="5084" y="5086"/>
                    </a:lnTo>
                    <a:lnTo>
                      <a:pt x="5104" y="5067"/>
                    </a:lnTo>
                    <a:lnTo>
                      <a:pt x="5111" y="5058"/>
                    </a:lnTo>
                    <a:lnTo>
                      <a:pt x="5116" y="5050"/>
                    </a:lnTo>
                    <a:lnTo>
                      <a:pt x="5119" y="5040"/>
                    </a:lnTo>
                    <a:lnTo>
                      <a:pt x="5121" y="5030"/>
                    </a:lnTo>
                    <a:lnTo>
                      <a:pt x="5121" y="5019"/>
                    </a:lnTo>
                    <a:lnTo>
                      <a:pt x="5117" y="5004"/>
                    </a:lnTo>
                    <a:lnTo>
                      <a:pt x="5060" y="5062"/>
                    </a:lnTo>
                    <a:lnTo>
                      <a:pt x="5002" y="5118"/>
                    </a:lnTo>
                    <a:close/>
                    <a:moveTo>
                      <a:pt x="1" y="3237"/>
                    </a:moveTo>
                    <a:lnTo>
                      <a:pt x="1" y="3237"/>
                    </a:lnTo>
                    <a:lnTo>
                      <a:pt x="3" y="3263"/>
                    </a:lnTo>
                    <a:lnTo>
                      <a:pt x="6" y="3274"/>
                    </a:lnTo>
                    <a:lnTo>
                      <a:pt x="10" y="3284"/>
                    </a:lnTo>
                    <a:lnTo>
                      <a:pt x="14" y="3293"/>
                    </a:lnTo>
                    <a:lnTo>
                      <a:pt x="23" y="3301"/>
                    </a:lnTo>
                    <a:lnTo>
                      <a:pt x="33" y="3307"/>
                    </a:lnTo>
                    <a:lnTo>
                      <a:pt x="47" y="3316"/>
                    </a:lnTo>
                    <a:lnTo>
                      <a:pt x="39" y="3233"/>
                    </a:lnTo>
                    <a:lnTo>
                      <a:pt x="33" y="3149"/>
                    </a:lnTo>
                    <a:lnTo>
                      <a:pt x="21" y="3159"/>
                    </a:lnTo>
                    <a:lnTo>
                      <a:pt x="11" y="3169"/>
                    </a:lnTo>
                    <a:lnTo>
                      <a:pt x="5" y="3177"/>
                    </a:lnTo>
                    <a:lnTo>
                      <a:pt x="1" y="3187"/>
                    </a:lnTo>
                    <a:lnTo>
                      <a:pt x="0" y="3197"/>
                    </a:lnTo>
                    <a:lnTo>
                      <a:pt x="0" y="3208"/>
                    </a:lnTo>
                    <a:lnTo>
                      <a:pt x="1" y="3237"/>
                    </a:lnTo>
                    <a:close/>
                    <a:moveTo>
                      <a:pt x="270" y="1715"/>
                    </a:moveTo>
                    <a:lnTo>
                      <a:pt x="270" y="1715"/>
                    </a:lnTo>
                    <a:lnTo>
                      <a:pt x="259" y="1739"/>
                    </a:lnTo>
                    <a:lnTo>
                      <a:pt x="254" y="1749"/>
                    </a:lnTo>
                    <a:lnTo>
                      <a:pt x="252" y="1761"/>
                    </a:lnTo>
                    <a:lnTo>
                      <a:pt x="254" y="1771"/>
                    </a:lnTo>
                    <a:lnTo>
                      <a:pt x="255" y="1782"/>
                    </a:lnTo>
                    <a:lnTo>
                      <a:pt x="262" y="1794"/>
                    </a:lnTo>
                    <a:lnTo>
                      <a:pt x="272" y="1809"/>
                    </a:lnTo>
                    <a:lnTo>
                      <a:pt x="306" y="1731"/>
                    </a:lnTo>
                    <a:lnTo>
                      <a:pt x="343" y="1655"/>
                    </a:lnTo>
                    <a:lnTo>
                      <a:pt x="326" y="1657"/>
                    </a:lnTo>
                    <a:lnTo>
                      <a:pt x="313" y="1660"/>
                    </a:lnTo>
                    <a:lnTo>
                      <a:pt x="301" y="1665"/>
                    </a:lnTo>
                    <a:lnTo>
                      <a:pt x="293" y="1672"/>
                    </a:lnTo>
                    <a:lnTo>
                      <a:pt x="287" y="1680"/>
                    </a:lnTo>
                    <a:lnTo>
                      <a:pt x="282" y="1688"/>
                    </a:lnTo>
                    <a:lnTo>
                      <a:pt x="270" y="1715"/>
                    </a:lnTo>
                    <a:close/>
                    <a:moveTo>
                      <a:pt x="529" y="1263"/>
                    </a:moveTo>
                    <a:lnTo>
                      <a:pt x="529" y="1263"/>
                    </a:lnTo>
                    <a:lnTo>
                      <a:pt x="514" y="1286"/>
                    </a:lnTo>
                    <a:lnTo>
                      <a:pt x="509" y="1296"/>
                    </a:lnTo>
                    <a:lnTo>
                      <a:pt x="504" y="1306"/>
                    </a:lnTo>
                    <a:lnTo>
                      <a:pt x="504" y="1316"/>
                    </a:lnTo>
                    <a:lnTo>
                      <a:pt x="504" y="1327"/>
                    </a:lnTo>
                    <a:lnTo>
                      <a:pt x="507" y="1340"/>
                    </a:lnTo>
                    <a:lnTo>
                      <a:pt x="514" y="1355"/>
                    </a:lnTo>
                    <a:lnTo>
                      <a:pt x="562" y="1286"/>
                    </a:lnTo>
                    <a:lnTo>
                      <a:pt x="611" y="1218"/>
                    </a:lnTo>
                    <a:lnTo>
                      <a:pt x="595" y="1217"/>
                    </a:lnTo>
                    <a:lnTo>
                      <a:pt x="582" y="1218"/>
                    </a:lnTo>
                    <a:lnTo>
                      <a:pt x="570" y="1222"/>
                    </a:lnTo>
                    <a:lnTo>
                      <a:pt x="560" y="1225"/>
                    </a:lnTo>
                    <a:lnTo>
                      <a:pt x="554" y="1233"/>
                    </a:lnTo>
                    <a:lnTo>
                      <a:pt x="545" y="1242"/>
                    </a:lnTo>
                    <a:lnTo>
                      <a:pt x="529" y="1263"/>
                    </a:lnTo>
                    <a:close/>
                    <a:moveTo>
                      <a:pt x="864" y="866"/>
                    </a:moveTo>
                    <a:lnTo>
                      <a:pt x="864" y="866"/>
                    </a:lnTo>
                    <a:lnTo>
                      <a:pt x="844" y="885"/>
                    </a:lnTo>
                    <a:lnTo>
                      <a:pt x="837" y="894"/>
                    </a:lnTo>
                    <a:lnTo>
                      <a:pt x="832" y="902"/>
                    </a:lnTo>
                    <a:lnTo>
                      <a:pt x="829" y="912"/>
                    </a:lnTo>
                    <a:lnTo>
                      <a:pt x="829" y="923"/>
                    </a:lnTo>
                    <a:lnTo>
                      <a:pt x="829" y="938"/>
                    </a:lnTo>
                    <a:lnTo>
                      <a:pt x="834" y="955"/>
                    </a:lnTo>
                    <a:lnTo>
                      <a:pt x="893" y="894"/>
                    </a:lnTo>
                    <a:lnTo>
                      <a:pt x="953" y="834"/>
                    </a:lnTo>
                    <a:lnTo>
                      <a:pt x="936" y="831"/>
                    </a:lnTo>
                    <a:lnTo>
                      <a:pt x="923" y="829"/>
                    </a:lnTo>
                    <a:lnTo>
                      <a:pt x="911" y="831"/>
                    </a:lnTo>
                    <a:lnTo>
                      <a:pt x="902" y="833"/>
                    </a:lnTo>
                    <a:lnTo>
                      <a:pt x="893" y="839"/>
                    </a:lnTo>
                    <a:lnTo>
                      <a:pt x="883" y="846"/>
                    </a:lnTo>
                    <a:lnTo>
                      <a:pt x="864" y="866"/>
                    </a:lnTo>
                    <a:close/>
                    <a:moveTo>
                      <a:pt x="1263" y="531"/>
                    </a:moveTo>
                    <a:lnTo>
                      <a:pt x="1263" y="531"/>
                    </a:lnTo>
                    <a:lnTo>
                      <a:pt x="1240" y="547"/>
                    </a:lnTo>
                    <a:lnTo>
                      <a:pt x="1231" y="554"/>
                    </a:lnTo>
                    <a:lnTo>
                      <a:pt x="1225" y="562"/>
                    </a:lnTo>
                    <a:lnTo>
                      <a:pt x="1220" y="572"/>
                    </a:lnTo>
                    <a:lnTo>
                      <a:pt x="1216" y="582"/>
                    </a:lnTo>
                    <a:lnTo>
                      <a:pt x="1216" y="597"/>
                    </a:lnTo>
                    <a:lnTo>
                      <a:pt x="1216" y="613"/>
                    </a:lnTo>
                    <a:lnTo>
                      <a:pt x="1286" y="564"/>
                    </a:lnTo>
                    <a:lnTo>
                      <a:pt x="1357" y="516"/>
                    </a:lnTo>
                    <a:lnTo>
                      <a:pt x="1340" y="509"/>
                    </a:lnTo>
                    <a:lnTo>
                      <a:pt x="1327" y="506"/>
                    </a:lnTo>
                    <a:lnTo>
                      <a:pt x="1315" y="505"/>
                    </a:lnTo>
                    <a:lnTo>
                      <a:pt x="1305" y="506"/>
                    </a:lnTo>
                    <a:lnTo>
                      <a:pt x="1296" y="509"/>
                    </a:lnTo>
                    <a:lnTo>
                      <a:pt x="1286" y="514"/>
                    </a:lnTo>
                    <a:lnTo>
                      <a:pt x="1263" y="531"/>
                    </a:lnTo>
                    <a:close/>
                    <a:moveTo>
                      <a:pt x="5609" y="1655"/>
                    </a:moveTo>
                    <a:lnTo>
                      <a:pt x="5609" y="1655"/>
                    </a:lnTo>
                    <a:lnTo>
                      <a:pt x="5645" y="1730"/>
                    </a:lnTo>
                    <a:lnTo>
                      <a:pt x="5680" y="1805"/>
                    </a:lnTo>
                    <a:lnTo>
                      <a:pt x="5688" y="1792"/>
                    </a:lnTo>
                    <a:lnTo>
                      <a:pt x="5693" y="1781"/>
                    </a:lnTo>
                    <a:lnTo>
                      <a:pt x="5696" y="1769"/>
                    </a:lnTo>
                    <a:lnTo>
                      <a:pt x="5696" y="1759"/>
                    </a:lnTo>
                    <a:lnTo>
                      <a:pt x="5694" y="1749"/>
                    </a:lnTo>
                    <a:lnTo>
                      <a:pt x="5691" y="1739"/>
                    </a:lnTo>
                    <a:lnTo>
                      <a:pt x="5680" y="1715"/>
                    </a:lnTo>
                    <a:lnTo>
                      <a:pt x="5668" y="1690"/>
                    </a:lnTo>
                    <a:lnTo>
                      <a:pt x="5661" y="1680"/>
                    </a:lnTo>
                    <a:lnTo>
                      <a:pt x="5655" y="1672"/>
                    </a:lnTo>
                    <a:lnTo>
                      <a:pt x="5648" y="1665"/>
                    </a:lnTo>
                    <a:lnTo>
                      <a:pt x="5638" y="1660"/>
                    </a:lnTo>
                    <a:lnTo>
                      <a:pt x="5625" y="1657"/>
                    </a:lnTo>
                    <a:lnTo>
                      <a:pt x="5609" y="1655"/>
                    </a:lnTo>
                    <a:close/>
                    <a:moveTo>
                      <a:pt x="3747" y="5858"/>
                    </a:moveTo>
                    <a:lnTo>
                      <a:pt x="3747" y="5858"/>
                    </a:lnTo>
                    <a:lnTo>
                      <a:pt x="3772" y="5851"/>
                    </a:lnTo>
                    <a:lnTo>
                      <a:pt x="3784" y="5848"/>
                    </a:lnTo>
                    <a:lnTo>
                      <a:pt x="3792" y="5843"/>
                    </a:lnTo>
                    <a:lnTo>
                      <a:pt x="3800" y="5837"/>
                    </a:lnTo>
                    <a:lnTo>
                      <a:pt x="3807" y="5828"/>
                    </a:lnTo>
                    <a:lnTo>
                      <a:pt x="3812" y="5817"/>
                    </a:lnTo>
                    <a:lnTo>
                      <a:pt x="3817" y="5804"/>
                    </a:lnTo>
                    <a:lnTo>
                      <a:pt x="3737" y="5825"/>
                    </a:lnTo>
                    <a:lnTo>
                      <a:pt x="3660" y="5845"/>
                    </a:lnTo>
                    <a:lnTo>
                      <a:pt x="3671" y="5855"/>
                    </a:lnTo>
                    <a:lnTo>
                      <a:pt x="3681" y="5861"/>
                    </a:lnTo>
                    <a:lnTo>
                      <a:pt x="3691" y="5866"/>
                    </a:lnTo>
                    <a:lnTo>
                      <a:pt x="3701" y="5868"/>
                    </a:lnTo>
                    <a:lnTo>
                      <a:pt x="3711" y="5868"/>
                    </a:lnTo>
                    <a:lnTo>
                      <a:pt x="3721" y="5865"/>
                    </a:lnTo>
                    <a:lnTo>
                      <a:pt x="3747" y="5858"/>
                    </a:lnTo>
                    <a:close/>
                    <a:moveTo>
                      <a:pt x="5858" y="3748"/>
                    </a:moveTo>
                    <a:lnTo>
                      <a:pt x="5858" y="3748"/>
                    </a:lnTo>
                    <a:lnTo>
                      <a:pt x="5864" y="3721"/>
                    </a:lnTo>
                    <a:lnTo>
                      <a:pt x="5866" y="3711"/>
                    </a:lnTo>
                    <a:lnTo>
                      <a:pt x="5866" y="3701"/>
                    </a:lnTo>
                    <a:lnTo>
                      <a:pt x="5864" y="3692"/>
                    </a:lnTo>
                    <a:lnTo>
                      <a:pt x="5861" y="3682"/>
                    </a:lnTo>
                    <a:lnTo>
                      <a:pt x="5853" y="3670"/>
                    </a:lnTo>
                    <a:lnTo>
                      <a:pt x="5843" y="3659"/>
                    </a:lnTo>
                    <a:lnTo>
                      <a:pt x="5823" y="3741"/>
                    </a:lnTo>
                    <a:lnTo>
                      <a:pt x="5800" y="3817"/>
                    </a:lnTo>
                    <a:lnTo>
                      <a:pt x="5815" y="3814"/>
                    </a:lnTo>
                    <a:lnTo>
                      <a:pt x="5826" y="3807"/>
                    </a:lnTo>
                    <a:lnTo>
                      <a:pt x="5835" y="3800"/>
                    </a:lnTo>
                    <a:lnTo>
                      <a:pt x="5841" y="3794"/>
                    </a:lnTo>
                    <a:lnTo>
                      <a:pt x="5846" y="3784"/>
                    </a:lnTo>
                    <a:lnTo>
                      <a:pt x="5851" y="3774"/>
                    </a:lnTo>
                    <a:lnTo>
                      <a:pt x="5858" y="3748"/>
                    </a:lnTo>
                    <a:close/>
                    <a:moveTo>
                      <a:pt x="3747" y="92"/>
                    </a:moveTo>
                    <a:lnTo>
                      <a:pt x="3747" y="92"/>
                    </a:lnTo>
                    <a:lnTo>
                      <a:pt x="3721" y="86"/>
                    </a:lnTo>
                    <a:lnTo>
                      <a:pt x="3709" y="84"/>
                    </a:lnTo>
                    <a:lnTo>
                      <a:pt x="3698" y="84"/>
                    </a:lnTo>
                    <a:lnTo>
                      <a:pt x="3688" y="86"/>
                    </a:lnTo>
                    <a:lnTo>
                      <a:pt x="3678" y="91"/>
                    </a:lnTo>
                    <a:lnTo>
                      <a:pt x="3666" y="99"/>
                    </a:lnTo>
                    <a:lnTo>
                      <a:pt x="3655" y="110"/>
                    </a:lnTo>
                    <a:lnTo>
                      <a:pt x="3739" y="132"/>
                    </a:lnTo>
                    <a:lnTo>
                      <a:pt x="3818" y="153"/>
                    </a:lnTo>
                    <a:lnTo>
                      <a:pt x="3813" y="138"/>
                    </a:lnTo>
                    <a:lnTo>
                      <a:pt x="3807" y="125"/>
                    </a:lnTo>
                    <a:lnTo>
                      <a:pt x="3802" y="115"/>
                    </a:lnTo>
                    <a:lnTo>
                      <a:pt x="3793" y="109"/>
                    </a:lnTo>
                    <a:lnTo>
                      <a:pt x="3784" y="104"/>
                    </a:lnTo>
                    <a:lnTo>
                      <a:pt x="3774" y="101"/>
                    </a:lnTo>
                    <a:lnTo>
                      <a:pt x="3747" y="92"/>
                    </a:lnTo>
                    <a:close/>
                    <a:moveTo>
                      <a:pt x="2133" y="5802"/>
                    </a:moveTo>
                    <a:lnTo>
                      <a:pt x="2133" y="5802"/>
                    </a:lnTo>
                    <a:lnTo>
                      <a:pt x="2136" y="5817"/>
                    </a:lnTo>
                    <a:lnTo>
                      <a:pt x="2143" y="5828"/>
                    </a:lnTo>
                    <a:lnTo>
                      <a:pt x="2150" y="5837"/>
                    </a:lnTo>
                    <a:lnTo>
                      <a:pt x="2156" y="5843"/>
                    </a:lnTo>
                    <a:lnTo>
                      <a:pt x="2166" y="5848"/>
                    </a:lnTo>
                    <a:lnTo>
                      <a:pt x="2176" y="5851"/>
                    </a:lnTo>
                    <a:lnTo>
                      <a:pt x="2202" y="5858"/>
                    </a:lnTo>
                    <a:lnTo>
                      <a:pt x="2229" y="5865"/>
                    </a:lnTo>
                    <a:lnTo>
                      <a:pt x="2239" y="5868"/>
                    </a:lnTo>
                    <a:lnTo>
                      <a:pt x="2249" y="5868"/>
                    </a:lnTo>
                    <a:lnTo>
                      <a:pt x="2258" y="5866"/>
                    </a:lnTo>
                    <a:lnTo>
                      <a:pt x="2268" y="5861"/>
                    </a:lnTo>
                    <a:lnTo>
                      <a:pt x="2280" y="5855"/>
                    </a:lnTo>
                    <a:lnTo>
                      <a:pt x="2291" y="5845"/>
                    </a:lnTo>
                    <a:lnTo>
                      <a:pt x="2214" y="5825"/>
                    </a:lnTo>
                    <a:lnTo>
                      <a:pt x="2133" y="5802"/>
                    </a:lnTo>
                    <a:close/>
                    <a:moveTo>
                      <a:pt x="130" y="2216"/>
                    </a:moveTo>
                    <a:lnTo>
                      <a:pt x="130" y="2216"/>
                    </a:lnTo>
                    <a:lnTo>
                      <a:pt x="153" y="2132"/>
                    </a:lnTo>
                    <a:lnTo>
                      <a:pt x="136" y="2137"/>
                    </a:lnTo>
                    <a:lnTo>
                      <a:pt x="125" y="2143"/>
                    </a:lnTo>
                    <a:lnTo>
                      <a:pt x="115" y="2148"/>
                    </a:lnTo>
                    <a:lnTo>
                      <a:pt x="108" y="2157"/>
                    </a:lnTo>
                    <a:lnTo>
                      <a:pt x="104" y="2166"/>
                    </a:lnTo>
                    <a:lnTo>
                      <a:pt x="99" y="2176"/>
                    </a:lnTo>
                    <a:lnTo>
                      <a:pt x="92" y="2203"/>
                    </a:lnTo>
                    <a:lnTo>
                      <a:pt x="84" y="2229"/>
                    </a:lnTo>
                    <a:lnTo>
                      <a:pt x="82" y="2241"/>
                    </a:lnTo>
                    <a:lnTo>
                      <a:pt x="82" y="2252"/>
                    </a:lnTo>
                    <a:lnTo>
                      <a:pt x="85" y="2262"/>
                    </a:lnTo>
                    <a:lnTo>
                      <a:pt x="90" y="2272"/>
                    </a:lnTo>
                    <a:lnTo>
                      <a:pt x="99" y="2284"/>
                    </a:lnTo>
                    <a:lnTo>
                      <a:pt x="110" y="2295"/>
                    </a:lnTo>
                    <a:lnTo>
                      <a:pt x="130" y="2216"/>
                    </a:lnTo>
                    <a:close/>
                    <a:moveTo>
                      <a:pt x="4600" y="5438"/>
                    </a:moveTo>
                    <a:lnTo>
                      <a:pt x="4600" y="5438"/>
                    </a:lnTo>
                    <a:lnTo>
                      <a:pt x="4613" y="5443"/>
                    </a:lnTo>
                    <a:lnTo>
                      <a:pt x="4624" y="5446"/>
                    </a:lnTo>
                    <a:lnTo>
                      <a:pt x="4636" y="5446"/>
                    </a:lnTo>
                    <a:lnTo>
                      <a:pt x="4646" y="5444"/>
                    </a:lnTo>
                    <a:lnTo>
                      <a:pt x="4656" y="5441"/>
                    </a:lnTo>
                    <a:lnTo>
                      <a:pt x="4664" y="5436"/>
                    </a:lnTo>
                    <a:lnTo>
                      <a:pt x="4687" y="5421"/>
                    </a:lnTo>
                    <a:lnTo>
                      <a:pt x="4708" y="5405"/>
                    </a:lnTo>
                    <a:lnTo>
                      <a:pt x="4717" y="5398"/>
                    </a:lnTo>
                    <a:lnTo>
                      <a:pt x="4723" y="5390"/>
                    </a:lnTo>
                    <a:lnTo>
                      <a:pt x="4728" y="5382"/>
                    </a:lnTo>
                    <a:lnTo>
                      <a:pt x="4732" y="5372"/>
                    </a:lnTo>
                    <a:lnTo>
                      <a:pt x="4733" y="5358"/>
                    </a:lnTo>
                    <a:lnTo>
                      <a:pt x="4733" y="5344"/>
                    </a:lnTo>
                    <a:lnTo>
                      <a:pt x="4666" y="5391"/>
                    </a:lnTo>
                    <a:lnTo>
                      <a:pt x="4600" y="5438"/>
                    </a:lnTo>
                    <a:close/>
                    <a:moveTo>
                      <a:pt x="270" y="4237"/>
                    </a:moveTo>
                    <a:lnTo>
                      <a:pt x="270" y="4237"/>
                    </a:lnTo>
                    <a:lnTo>
                      <a:pt x="282" y="4262"/>
                    </a:lnTo>
                    <a:lnTo>
                      <a:pt x="287" y="4272"/>
                    </a:lnTo>
                    <a:lnTo>
                      <a:pt x="293" y="4279"/>
                    </a:lnTo>
                    <a:lnTo>
                      <a:pt x="301" y="4285"/>
                    </a:lnTo>
                    <a:lnTo>
                      <a:pt x="311" y="4290"/>
                    </a:lnTo>
                    <a:lnTo>
                      <a:pt x="324" y="4293"/>
                    </a:lnTo>
                    <a:lnTo>
                      <a:pt x="341" y="4295"/>
                    </a:lnTo>
                    <a:lnTo>
                      <a:pt x="305" y="4221"/>
                    </a:lnTo>
                    <a:lnTo>
                      <a:pt x="270" y="4145"/>
                    </a:lnTo>
                    <a:lnTo>
                      <a:pt x="262" y="4158"/>
                    </a:lnTo>
                    <a:lnTo>
                      <a:pt x="255" y="4170"/>
                    </a:lnTo>
                    <a:lnTo>
                      <a:pt x="254" y="4181"/>
                    </a:lnTo>
                    <a:lnTo>
                      <a:pt x="252" y="4191"/>
                    </a:lnTo>
                    <a:lnTo>
                      <a:pt x="254" y="4201"/>
                    </a:lnTo>
                    <a:lnTo>
                      <a:pt x="259" y="4213"/>
                    </a:lnTo>
                    <a:lnTo>
                      <a:pt x="270" y="4237"/>
                    </a:lnTo>
                    <a:close/>
                    <a:moveTo>
                      <a:pt x="92" y="3748"/>
                    </a:moveTo>
                    <a:lnTo>
                      <a:pt x="92" y="3748"/>
                    </a:lnTo>
                    <a:lnTo>
                      <a:pt x="99" y="3774"/>
                    </a:lnTo>
                    <a:lnTo>
                      <a:pt x="104" y="3786"/>
                    </a:lnTo>
                    <a:lnTo>
                      <a:pt x="108" y="3794"/>
                    </a:lnTo>
                    <a:lnTo>
                      <a:pt x="115" y="3802"/>
                    </a:lnTo>
                    <a:lnTo>
                      <a:pt x="123" y="3809"/>
                    </a:lnTo>
                    <a:lnTo>
                      <a:pt x="135" y="3814"/>
                    </a:lnTo>
                    <a:lnTo>
                      <a:pt x="151" y="3819"/>
                    </a:lnTo>
                    <a:lnTo>
                      <a:pt x="128" y="3738"/>
                    </a:lnTo>
                    <a:lnTo>
                      <a:pt x="108" y="3657"/>
                    </a:lnTo>
                    <a:lnTo>
                      <a:pt x="97" y="3670"/>
                    </a:lnTo>
                    <a:lnTo>
                      <a:pt x="89" y="3680"/>
                    </a:lnTo>
                    <a:lnTo>
                      <a:pt x="85" y="3690"/>
                    </a:lnTo>
                    <a:lnTo>
                      <a:pt x="82" y="3700"/>
                    </a:lnTo>
                    <a:lnTo>
                      <a:pt x="82" y="3710"/>
                    </a:lnTo>
                    <a:lnTo>
                      <a:pt x="84" y="3721"/>
                    </a:lnTo>
                    <a:lnTo>
                      <a:pt x="92" y="3748"/>
                    </a:lnTo>
                    <a:close/>
                    <a:moveTo>
                      <a:pt x="864" y="5086"/>
                    </a:moveTo>
                    <a:lnTo>
                      <a:pt x="864" y="5086"/>
                    </a:lnTo>
                    <a:lnTo>
                      <a:pt x="883" y="5105"/>
                    </a:lnTo>
                    <a:lnTo>
                      <a:pt x="892" y="5113"/>
                    </a:lnTo>
                    <a:lnTo>
                      <a:pt x="900" y="5118"/>
                    </a:lnTo>
                    <a:lnTo>
                      <a:pt x="910" y="5121"/>
                    </a:lnTo>
                    <a:lnTo>
                      <a:pt x="921" y="5121"/>
                    </a:lnTo>
                    <a:lnTo>
                      <a:pt x="933" y="5121"/>
                    </a:lnTo>
                    <a:lnTo>
                      <a:pt x="949" y="5118"/>
                    </a:lnTo>
                    <a:lnTo>
                      <a:pt x="890" y="5060"/>
                    </a:lnTo>
                    <a:lnTo>
                      <a:pt x="832" y="5001"/>
                    </a:lnTo>
                    <a:lnTo>
                      <a:pt x="829" y="5016"/>
                    </a:lnTo>
                    <a:lnTo>
                      <a:pt x="829" y="5029"/>
                    </a:lnTo>
                    <a:lnTo>
                      <a:pt x="829" y="5040"/>
                    </a:lnTo>
                    <a:lnTo>
                      <a:pt x="832" y="5050"/>
                    </a:lnTo>
                    <a:lnTo>
                      <a:pt x="837" y="5058"/>
                    </a:lnTo>
                    <a:lnTo>
                      <a:pt x="845" y="5067"/>
                    </a:lnTo>
                    <a:lnTo>
                      <a:pt x="864" y="5086"/>
                    </a:lnTo>
                    <a:close/>
                    <a:moveTo>
                      <a:pt x="1263" y="5421"/>
                    </a:moveTo>
                    <a:lnTo>
                      <a:pt x="1263" y="5421"/>
                    </a:lnTo>
                    <a:lnTo>
                      <a:pt x="1284" y="5436"/>
                    </a:lnTo>
                    <a:lnTo>
                      <a:pt x="1294" y="5441"/>
                    </a:lnTo>
                    <a:lnTo>
                      <a:pt x="1304" y="5444"/>
                    </a:lnTo>
                    <a:lnTo>
                      <a:pt x="1314" y="5446"/>
                    </a:lnTo>
                    <a:lnTo>
                      <a:pt x="1324" y="5446"/>
                    </a:lnTo>
                    <a:lnTo>
                      <a:pt x="1337" y="5443"/>
                    </a:lnTo>
                    <a:lnTo>
                      <a:pt x="1352" y="5438"/>
                    </a:lnTo>
                    <a:lnTo>
                      <a:pt x="1282" y="5391"/>
                    </a:lnTo>
                    <a:lnTo>
                      <a:pt x="1216" y="5344"/>
                    </a:lnTo>
                    <a:lnTo>
                      <a:pt x="1216" y="5358"/>
                    </a:lnTo>
                    <a:lnTo>
                      <a:pt x="1218" y="5372"/>
                    </a:lnTo>
                    <a:lnTo>
                      <a:pt x="1221" y="5382"/>
                    </a:lnTo>
                    <a:lnTo>
                      <a:pt x="1226" y="5390"/>
                    </a:lnTo>
                    <a:lnTo>
                      <a:pt x="1233" y="5398"/>
                    </a:lnTo>
                    <a:lnTo>
                      <a:pt x="1241" y="5405"/>
                    </a:lnTo>
                    <a:lnTo>
                      <a:pt x="1263" y="5421"/>
                    </a:lnTo>
                    <a:close/>
                    <a:moveTo>
                      <a:pt x="1713" y="5680"/>
                    </a:moveTo>
                    <a:lnTo>
                      <a:pt x="1713" y="5680"/>
                    </a:lnTo>
                    <a:lnTo>
                      <a:pt x="1737" y="5691"/>
                    </a:lnTo>
                    <a:lnTo>
                      <a:pt x="1747" y="5695"/>
                    </a:lnTo>
                    <a:lnTo>
                      <a:pt x="1757" y="5698"/>
                    </a:lnTo>
                    <a:lnTo>
                      <a:pt x="1767" y="5698"/>
                    </a:lnTo>
                    <a:lnTo>
                      <a:pt x="1779" y="5695"/>
                    </a:lnTo>
                    <a:lnTo>
                      <a:pt x="1790" y="5690"/>
                    </a:lnTo>
                    <a:lnTo>
                      <a:pt x="1803" y="5682"/>
                    </a:lnTo>
                    <a:lnTo>
                      <a:pt x="1728" y="5649"/>
                    </a:lnTo>
                    <a:lnTo>
                      <a:pt x="1655" y="5612"/>
                    </a:lnTo>
                    <a:lnTo>
                      <a:pt x="1657" y="5627"/>
                    </a:lnTo>
                    <a:lnTo>
                      <a:pt x="1660" y="5640"/>
                    </a:lnTo>
                    <a:lnTo>
                      <a:pt x="1665" y="5650"/>
                    </a:lnTo>
                    <a:lnTo>
                      <a:pt x="1671" y="5657"/>
                    </a:lnTo>
                    <a:lnTo>
                      <a:pt x="1680" y="5663"/>
                    </a:lnTo>
                    <a:lnTo>
                      <a:pt x="1688" y="5668"/>
                    </a:lnTo>
                    <a:lnTo>
                      <a:pt x="1713" y="5680"/>
                    </a:lnTo>
                    <a:close/>
                    <a:moveTo>
                      <a:pt x="529" y="4687"/>
                    </a:moveTo>
                    <a:lnTo>
                      <a:pt x="529" y="4687"/>
                    </a:lnTo>
                    <a:lnTo>
                      <a:pt x="545" y="4710"/>
                    </a:lnTo>
                    <a:lnTo>
                      <a:pt x="552" y="4719"/>
                    </a:lnTo>
                    <a:lnTo>
                      <a:pt x="560" y="4725"/>
                    </a:lnTo>
                    <a:lnTo>
                      <a:pt x="568" y="4730"/>
                    </a:lnTo>
                    <a:lnTo>
                      <a:pt x="580" y="4732"/>
                    </a:lnTo>
                    <a:lnTo>
                      <a:pt x="593" y="4734"/>
                    </a:lnTo>
                    <a:lnTo>
                      <a:pt x="608" y="4734"/>
                    </a:lnTo>
                    <a:lnTo>
                      <a:pt x="560" y="4666"/>
                    </a:lnTo>
                    <a:lnTo>
                      <a:pt x="514" y="4597"/>
                    </a:lnTo>
                    <a:lnTo>
                      <a:pt x="507" y="4612"/>
                    </a:lnTo>
                    <a:lnTo>
                      <a:pt x="504" y="4625"/>
                    </a:lnTo>
                    <a:lnTo>
                      <a:pt x="504" y="4636"/>
                    </a:lnTo>
                    <a:lnTo>
                      <a:pt x="506" y="4646"/>
                    </a:lnTo>
                    <a:lnTo>
                      <a:pt x="509" y="4656"/>
                    </a:lnTo>
                    <a:lnTo>
                      <a:pt x="514" y="4664"/>
                    </a:lnTo>
                    <a:lnTo>
                      <a:pt x="529" y="4687"/>
                    </a:lnTo>
                    <a:close/>
                    <a:moveTo>
                      <a:pt x="3235" y="5949"/>
                    </a:moveTo>
                    <a:lnTo>
                      <a:pt x="3235" y="5949"/>
                    </a:lnTo>
                    <a:lnTo>
                      <a:pt x="3261" y="5947"/>
                    </a:lnTo>
                    <a:lnTo>
                      <a:pt x="3272" y="5944"/>
                    </a:lnTo>
                    <a:lnTo>
                      <a:pt x="3281" y="5940"/>
                    </a:lnTo>
                    <a:lnTo>
                      <a:pt x="3291" y="5937"/>
                    </a:lnTo>
                    <a:lnTo>
                      <a:pt x="3297" y="5929"/>
                    </a:lnTo>
                    <a:lnTo>
                      <a:pt x="3305" y="5919"/>
                    </a:lnTo>
                    <a:lnTo>
                      <a:pt x="3312" y="5906"/>
                    </a:lnTo>
                    <a:lnTo>
                      <a:pt x="3231" y="5914"/>
                    </a:lnTo>
                    <a:lnTo>
                      <a:pt x="3150" y="5921"/>
                    </a:lnTo>
                    <a:lnTo>
                      <a:pt x="3160" y="5932"/>
                    </a:lnTo>
                    <a:lnTo>
                      <a:pt x="3169" y="5940"/>
                    </a:lnTo>
                    <a:lnTo>
                      <a:pt x="3178" y="5945"/>
                    </a:lnTo>
                    <a:lnTo>
                      <a:pt x="3187" y="5949"/>
                    </a:lnTo>
                    <a:lnTo>
                      <a:pt x="3197" y="5950"/>
                    </a:lnTo>
                    <a:lnTo>
                      <a:pt x="3208" y="5950"/>
                    </a:lnTo>
                    <a:lnTo>
                      <a:pt x="3235" y="5949"/>
                    </a:lnTo>
                    <a:close/>
                    <a:moveTo>
                      <a:pt x="3235" y="2"/>
                    </a:moveTo>
                    <a:lnTo>
                      <a:pt x="3235" y="2"/>
                    </a:lnTo>
                    <a:lnTo>
                      <a:pt x="3206" y="0"/>
                    </a:lnTo>
                    <a:lnTo>
                      <a:pt x="3197" y="0"/>
                    </a:lnTo>
                    <a:lnTo>
                      <a:pt x="3185" y="2"/>
                    </a:lnTo>
                    <a:lnTo>
                      <a:pt x="3177" y="7"/>
                    </a:lnTo>
                    <a:lnTo>
                      <a:pt x="3167" y="13"/>
                    </a:lnTo>
                    <a:lnTo>
                      <a:pt x="3157" y="21"/>
                    </a:lnTo>
                    <a:lnTo>
                      <a:pt x="3147" y="36"/>
                    </a:lnTo>
                    <a:lnTo>
                      <a:pt x="3231" y="41"/>
                    </a:lnTo>
                    <a:lnTo>
                      <a:pt x="3315" y="51"/>
                    </a:lnTo>
                    <a:lnTo>
                      <a:pt x="3307" y="36"/>
                    </a:lnTo>
                    <a:lnTo>
                      <a:pt x="3300" y="25"/>
                    </a:lnTo>
                    <a:lnTo>
                      <a:pt x="3292" y="16"/>
                    </a:lnTo>
                    <a:lnTo>
                      <a:pt x="3282" y="10"/>
                    </a:lnTo>
                    <a:lnTo>
                      <a:pt x="3274" y="7"/>
                    </a:lnTo>
                    <a:lnTo>
                      <a:pt x="3263" y="5"/>
                    </a:lnTo>
                    <a:lnTo>
                      <a:pt x="3235" y="2"/>
                    </a:lnTo>
                    <a:close/>
                    <a:moveTo>
                      <a:pt x="4235" y="270"/>
                    </a:moveTo>
                    <a:lnTo>
                      <a:pt x="4235" y="270"/>
                    </a:lnTo>
                    <a:lnTo>
                      <a:pt x="4211" y="259"/>
                    </a:lnTo>
                    <a:lnTo>
                      <a:pt x="4201" y="256"/>
                    </a:lnTo>
                    <a:lnTo>
                      <a:pt x="4191" y="254"/>
                    </a:lnTo>
                    <a:lnTo>
                      <a:pt x="4179" y="254"/>
                    </a:lnTo>
                    <a:lnTo>
                      <a:pt x="4169" y="257"/>
                    </a:lnTo>
                    <a:lnTo>
                      <a:pt x="4156" y="262"/>
                    </a:lnTo>
                    <a:lnTo>
                      <a:pt x="4143" y="272"/>
                    </a:lnTo>
                    <a:lnTo>
                      <a:pt x="4219" y="307"/>
                    </a:lnTo>
                    <a:lnTo>
                      <a:pt x="4295" y="343"/>
                    </a:lnTo>
                    <a:lnTo>
                      <a:pt x="4293" y="326"/>
                    </a:lnTo>
                    <a:lnTo>
                      <a:pt x="4290" y="313"/>
                    </a:lnTo>
                    <a:lnTo>
                      <a:pt x="4285" y="303"/>
                    </a:lnTo>
                    <a:lnTo>
                      <a:pt x="4278" y="295"/>
                    </a:lnTo>
                    <a:lnTo>
                      <a:pt x="4270" y="289"/>
                    </a:lnTo>
                    <a:lnTo>
                      <a:pt x="4260" y="282"/>
                    </a:lnTo>
                    <a:lnTo>
                      <a:pt x="4235" y="270"/>
                    </a:lnTo>
                    <a:close/>
                    <a:moveTo>
                      <a:pt x="2715" y="5949"/>
                    </a:moveTo>
                    <a:lnTo>
                      <a:pt x="2715" y="5949"/>
                    </a:lnTo>
                    <a:lnTo>
                      <a:pt x="2742" y="5950"/>
                    </a:lnTo>
                    <a:lnTo>
                      <a:pt x="2751" y="5950"/>
                    </a:lnTo>
                    <a:lnTo>
                      <a:pt x="2761" y="5949"/>
                    </a:lnTo>
                    <a:lnTo>
                      <a:pt x="2771" y="5945"/>
                    </a:lnTo>
                    <a:lnTo>
                      <a:pt x="2779" y="5940"/>
                    </a:lnTo>
                    <a:lnTo>
                      <a:pt x="2789" y="5932"/>
                    </a:lnTo>
                    <a:lnTo>
                      <a:pt x="2799" y="5921"/>
                    </a:lnTo>
                    <a:lnTo>
                      <a:pt x="2717" y="5914"/>
                    </a:lnTo>
                    <a:lnTo>
                      <a:pt x="2636" y="5906"/>
                    </a:lnTo>
                    <a:lnTo>
                      <a:pt x="2644" y="5919"/>
                    </a:lnTo>
                    <a:lnTo>
                      <a:pt x="2651" y="5929"/>
                    </a:lnTo>
                    <a:lnTo>
                      <a:pt x="2659" y="5936"/>
                    </a:lnTo>
                    <a:lnTo>
                      <a:pt x="2667" y="5940"/>
                    </a:lnTo>
                    <a:lnTo>
                      <a:pt x="2677" y="5944"/>
                    </a:lnTo>
                    <a:lnTo>
                      <a:pt x="2687" y="5947"/>
                    </a:lnTo>
                    <a:lnTo>
                      <a:pt x="2715" y="594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FCAFD"/>
                  </a:gs>
                  <a:gs pos="52000">
                    <a:srgbClr val="193360"/>
                  </a:gs>
                  <a:gs pos="100000">
                    <a:srgbClr val="193360"/>
                  </a:gs>
                </a:gsLst>
                <a:lin ang="270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8" name="Freeform 5"/>
              <p:cNvSpPr>
                <a:spLocks noEditPoints="1"/>
              </p:cNvSpPr>
              <p:nvPr/>
            </p:nvSpPr>
            <p:spPr bwMode="auto">
              <a:xfrm>
                <a:off x="3099454" y="127443"/>
                <a:ext cx="1294093" cy="1294513"/>
              </a:xfrm>
              <a:custGeom>
                <a:avLst/>
                <a:gdLst>
                  <a:gd name="T0" fmla="*/ 5850 w 6142"/>
                  <a:gd name="T1" fmla="*/ 4379 h 6144"/>
                  <a:gd name="T2" fmla="*/ 5495 w 6142"/>
                  <a:gd name="T3" fmla="*/ 4960 h 6144"/>
                  <a:gd name="T4" fmla="*/ 5030 w 6142"/>
                  <a:gd name="T5" fmla="*/ 5438 h 6144"/>
                  <a:gd name="T6" fmla="*/ 4478 w 6142"/>
                  <a:gd name="T7" fmla="*/ 5803 h 6144"/>
                  <a:gd name="T8" fmla="*/ 3858 w 6142"/>
                  <a:gd name="T9" fmla="*/ 6040 h 6144"/>
                  <a:gd name="T10" fmla="*/ 3196 w 6142"/>
                  <a:gd name="T11" fmla="*/ 6142 h 6144"/>
                  <a:gd name="T12" fmla="*/ 2507 w 6142"/>
                  <a:gd name="T13" fmla="*/ 6091 h 6144"/>
                  <a:gd name="T14" fmla="*/ 1906 w 6142"/>
                  <a:gd name="T15" fmla="*/ 5913 h 6144"/>
                  <a:gd name="T16" fmla="*/ 1306 w 6142"/>
                  <a:gd name="T17" fmla="*/ 5585 h 6144"/>
                  <a:gd name="T18" fmla="*/ 804 w 6142"/>
                  <a:gd name="T19" fmla="*/ 5142 h 6144"/>
                  <a:gd name="T20" fmla="*/ 414 w 6142"/>
                  <a:gd name="T21" fmla="*/ 4607 h 6144"/>
                  <a:gd name="T22" fmla="*/ 145 w 6142"/>
                  <a:gd name="T23" fmla="*/ 4001 h 6144"/>
                  <a:gd name="T24" fmla="*/ 14 w 6142"/>
                  <a:gd name="T25" fmla="*/ 3346 h 6144"/>
                  <a:gd name="T26" fmla="*/ 29 w 6142"/>
                  <a:gd name="T27" fmla="*/ 2661 h 6144"/>
                  <a:gd name="T28" fmla="*/ 176 w 6142"/>
                  <a:gd name="T29" fmla="*/ 2051 h 6144"/>
                  <a:gd name="T30" fmla="*/ 476 w 6142"/>
                  <a:gd name="T31" fmla="*/ 1430 h 6144"/>
                  <a:gd name="T32" fmla="*/ 894 w 6142"/>
                  <a:gd name="T33" fmla="*/ 906 h 6144"/>
                  <a:gd name="T34" fmla="*/ 1412 w 6142"/>
                  <a:gd name="T35" fmla="*/ 488 h 6144"/>
                  <a:gd name="T36" fmla="*/ 2004 w 6142"/>
                  <a:gd name="T37" fmla="*/ 192 h 6144"/>
                  <a:gd name="T38" fmla="*/ 2651 w 6142"/>
                  <a:gd name="T39" fmla="*/ 29 h 6144"/>
                  <a:gd name="T40" fmla="*/ 3329 w 6142"/>
                  <a:gd name="T41" fmla="*/ 10 h 6144"/>
                  <a:gd name="T42" fmla="*/ 3942 w 6142"/>
                  <a:gd name="T43" fmla="*/ 126 h 6144"/>
                  <a:gd name="T44" fmla="*/ 4583 w 6142"/>
                  <a:gd name="T45" fmla="*/ 396 h 6144"/>
                  <a:gd name="T46" fmla="*/ 5130 w 6142"/>
                  <a:gd name="T47" fmla="*/ 792 h 6144"/>
                  <a:gd name="T48" fmla="*/ 5572 w 6142"/>
                  <a:gd name="T49" fmla="*/ 1288 h 6144"/>
                  <a:gd name="T50" fmla="*/ 5895 w 6142"/>
                  <a:gd name="T51" fmla="*/ 1865 h 6144"/>
                  <a:gd name="T52" fmla="*/ 6089 w 6142"/>
                  <a:gd name="T53" fmla="*/ 2502 h 6144"/>
                  <a:gd name="T54" fmla="*/ 6142 w 6142"/>
                  <a:gd name="T55" fmla="*/ 3177 h 6144"/>
                  <a:gd name="T56" fmla="*/ 6038 w 6142"/>
                  <a:gd name="T57" fmla="*/ 3867 h 6144"/>
                  <a:gd name="T58" fmla="*/ 3399 w 6142"/>
                  <a:gd name="T59" fmla="*/ 84 h 6144"/>
                  <a:gd name="T60" fmla="*/ 2731 w 6142"/>
                  <a:gd name="T61" fmla="*/ 86 h 6144"/>
                  <a:gd name="T62" fmla="*/ 2094 w 6142"/>
                  <a:gd name="T63" fmla="*/ 231 h 6144"/>
                  <a:gd name="T64" fmla="*/ 1510 w 6142"/>
                  <a:gd name="T65" fmla="*/ 508 h 6144"/>
                  <a:gd name="T66" fmla="*/ 994 w 6142"/>
                  <a:gd name="T67" fmla="*/ 902 h 6144"/>
                  <a:gd name="T68" fmla="*/ 572 w 6142"/>
                  <a:gd name="T69" fmla="*/ 1404 h 6144"/>
                  <a:gd name="T70" fmla="*/ 267 w 6142"/>
                  <a:gd name="T71" fmla="*/ 2002 h 6144"/>
                  <a:gd name="T72" fmla="*/ 108 w 6142"/>
                  <a:gd name="T73" fmla="*/ 2594 h 6144"/>
                  <a:gd name="T74" fmla="*/ 74 w 6142"/>
                  <a:gd name="T75" fmla="*/ 3265 h 6144"/>
                  <a:gd name="T76" fmla="*/ 188 w 6142"/>
                  <a:gd name="T77" fmla="*/ 3910 h 6144"/>
                  <a:gd name="T78" fmla="*/ 435 w 6142"/>
                  <a:gd name="T79" fmla="*/ 4510 h 6144"/>
                  <a:gd name="T80" fmla="*/ 806 w 6142"/>
                  <a:gd name="T81" fmla="*/ 5042 h 6144"/>
                  <a:gd name="T82" fmla="*/ 1286 w 6142"/>
                  <a:gd name="T83" fmla="*/ 5487 h 6144"/>
                  <a:gd name="T84" fmla="*/ 1862 w 6142"/>
                  <a:gd name="T85" fmla="*/ 5820 h 6144"/>
                  <a:gd name="T86" fmla="*/ 2445 w 6142"/>
                  <a:gd name="T87" fmla="*/ 6009 h 6144"/>
                  <a:gd name="T88" fmla="*/ 3119 w 6142"/>
                  <a:gd name="T89" fmla="*/ 6075 h 6144"/>
                  <a:gd name="T90" fmla="*/ 3772 w 6142"/>
                  <a:gd name="T91" fmla="*/ 5993 h 6144"/>
                  <a:gd name="T92" fmla="*/ 4382 w 6142"/>
                  <a:gd name="T93" fmla="*/ 5773 h 6144"/>
                  <a:gd name="T94" fmla="*/ 4930 w 6142"/>
                  <a:gd name="T95" fmla="*/ 5430 h 6144"/>
                  <a:gd name="T96" fmla="*/ 5397 w 6142"/>
                  <a:gd name="T97" fmla="*/ 4975 h 6144"/>
                  <a:gd name="T98" fmla="*/ 5758 w 6142"/>
                  <a:gd name="T99" fmla="*/ 4418 h 6144"/>
                  <a:gd name="T100" fmla="*/ 5971 w 6142"/>
                  <a:gd name="T101" fmla="*/ 3850 h 6144"/>
                  <a:gd name="T102" fmla="*/ 6073 w 6142"/>
                  <a:gd name="T103" fmla="*/ 3173 h 6144"/>
                  <a:gd name="T104" fmla="*/ 6022 w 6142"/>
                  <a:gd name="T105" fmla="*/ 2514 h 6144"/>
                  <a:gd name="T106" fmla="*/ 5834 w 6142"/>
                  <a:gd name="T107" fmla="*/ 1892 h 6144"/>
                  <a:gd name="T108" fmla="*/ 5517 w 6142"/>
                  <a:gd name="T109" fmla="*/ 1328 h 6144"/>
                  <a:gd name="T110" fmla="*/ 5085 w 6142"/>
                  <a:gd name="T111" fmla="*/ 841 h 6144"/>
                  <a:gd name="T112" fmla="*/ 4550 w 6142"/>
                  <a:gd name="T113" fmla="*/ 455 h 6144"/>
                  <a:gd name="T114" fmla="*/ 3923 w 6142"/>
                  <a:gd name="T115" fmla="*/ 190 h 614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6142"/>
                  <a:gd name="T175" fmla="*/ 0 h 6144"/>
                  <a:gd name="T176" fmla="*/ 6142 w 6142"/>
                  <a:gd name="T177" fmla="*/ 6144 h 614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6142" h="6144">
                    <a:moveTo>
                      <a:pt x="6038" y="3867"/>
                    </a:moveTo>
                    <a:lnTo>
                      <a:pt x="6038" y="3867"/>
                    </a:lnTo>
                    <a:lnTo>
                      <a:pt x="6017" y="3944"/>
                    </a:lnTo>
                    <a:lnTo>
                      <a:pt x="5993" y="4018"/>
                    </a:lnTo>
                    <a:lnTo>
                      <a:pt x="5968" y="4093"/>
                    </a:lnTo>
                    <a:lnTo>
                      <a:pt x="5942" y="4165"/>
                    </a:lnTo>
                    <a:lnTo>
                      <a:pt x="5913" y="4238"/>
                    </a:lnTo>
                    <a:lnTo>
                      <a:pt x="5883" y="4308"/>
                    </a:lnTo>
                    <a:lnTo>
                      <a:pt x="5850" y="4379"/>
                    </a:lnTo>
                    <a:lnTo>
                      <a:pt x="5817" y="4448"/>
                    </a:lnTo>
                    <a:lnTo>
                      <a:pt x="5781" y="4516"/>
                    </a:lnTo>
                    <a:lnTo>
                      <a:pt x="5746" y="4583"/>
                    </a:lnTo>
                    <a:lnTo>
                      <a:pt x="5707" y="4648"/>
                    </a:lnTo>
                    <a:lnTo>
                      <a:pt x="5668" y="4712"/>
                    </a:lnTo>
                    <a:lnTo>
                      <a:pt x="5626" y="4777"/>
                    </a:lnTo>
                    <a:lnTo>
                      <a:pt x="5585" y="4838"/>
                    </a:lnTo>
                    <a:lnTo>
                      <a:pt x="5540" y="4899"/>
                    </a:lnTo>
                    <a:lnTo>
                      <a:pt x="5495" y="4960"/>
                    </a:lnTo>
                    <a:lnTo>
                      <a:pt x="5448" y="5016"/>
                    </a:lnTo>
                    <a:lnTo>
                      <a:pt x="5401" y="5075"/>
                    </a:lnTo>
                    <a:lnTo>
                      <a:pt x="5352" y="5130"/>
                    </a:lnTo>
                    <a:lnTo>
                      <a:pt x="5301" y="5185"/>
                    </a:lnTo>
                    <a:lnTo>
                      <a:pt x="5250" y="5238"/>
                    </a:lnTo>
                    <a:lnTo>
                      <a:pt x="5197" y="5289"/>
                    </a:lnTo>
                    <a:lnTo>
                      <a:pt x="5142" y="5340"/>
                    </a:lnTo>
                    <a:lnTo>
                      <a:pt x="5087" y="5389"/>
                    </a:lnTo>
                    <a:lnTo>
                      <a:pt x="5030" y="5438"/>
                    </a:lnTo>
                    <a:lnTo>
                      <a:pt x="4974" y="5483"/>
                    </a:lnTo>
                    <a:lnTo>
                      <a:pt x="4915" y="5528"/>
                    </a:lnTo>
                    <a:lnTo>
                      <a:pt x="4854" y="5571"/>
                    </a:lnTo>
                    <a:lnTo>
                      <a:pt x="4795" y="5615"/>
                    </a:lnTo>
                    <a:lnTo>
                      <a:pt x="4732" y="5656"/>
                    </a:lnTo>
                    <a:lnTo>
                      <a:pt x="4670" y="5693"/>
                    </a:lnTo>
                    <a:lnTo>
                      <a:pt x="4607" y="5732"/>
                    </a:lnTo>
                    <a:lnTo>
                      <a:pt x="4542" y="5767"/>
                    </a:lnTo>
                    <a:lnTo>
                      <a:pt x="4478" y="5803"/>
                    </a:lnTo>
                    <a:lnTo>
                      <a:pt x="4411" y="5834"/>
                    </a:lnTo>
                    <a:lnTo>
                      <a:pt x="4344" y="5866"/>
                    </a:lnTo>
                    <a:lnTo>
                      <a:pt x="4278" y="5897"/>
                    </a:lnTo>
                    <a:lnTo>
                      <a:pt x="4209" y="5924"/>
                    </a:lnTo>
                    <a:lnTo>
                      <a:pt x="4140" y="5952"/>
                    </a:lnTo>
                    <a:lnTo>
                      <a:pt x="4072" y="5975"/>
                    </a:lnTo>
                    <a:lnTo>
                      <a:pt x="4001" y="5999"/>
                    </a:lnTo>
                    <a:lnTo>
                      <a:pt x="3931" y="6020"/>
                    </a:lnTo>
                    <a:lnTo>
                      <a:pt x="3858" y="6040"/>
                    </a:lnTo>
                    <a:lnTo>
                      <a:pt x="3788" y="6060"/>
                    </a:lnTo>
                    <a:lnTo>
                      <a:pt x="3715" y="6075"/>
                    </a:lnTo>
                    <a:lnTo>
                      <a:pt x="3641" y="6091"/>
                    </a:lnTo>
                    <a:lnTo>
                      <a:pt x="3568" y="6103"/>
                    </a:lnTo>
                    <a:lnTo>
                      <a:pt x="3493" y="6115"/>
                    </a:lnTo>
                    <a:lnTo>
                      <a:pt x="3419" y="6124"/>
                    </a:lnTo>
                    <a:lnTo>
                      <a:pt x="3345" y="6132"/>
                    </a:lnTo>
                    <a:lnTo>
                      <a:pt x="3270" y="6138"/>
                    </a:lnTo>
                    <a:lnTo>
                      <a:pt x="3196" y="6142"/>
                    </a:lnTo>
                    <a:lnTo>
                      <a:pt x="3119" y="6144"/>
                    </a:lnTo>
                    <a:lnTo>
                      <a:pt x="3043" y="6144"/>
                    </a:lnTo>
                    <a:lnTo>
                      <a:pt x="2968" y="6142"/>
                    </a:lnTo>
                    <a:lnTo>
                      <a:pt x="2892" y="6138"/>
                    </a:lnTo>
                    <a:lnTo>
                      <a:pt x="2815" y="6132"/>
                    </a:lnTo>
                    <a:lnTo>
                      <a:pt x="2739" y="6124"/>
                    </a:lnTo>
                    <a:lnTo>
                      <a:pt x="2662" y="6117"/>
                    </a:lnTo>
                    <a:lnTo>
                      <a:pt x="2584" y="6105"/>
                    </a:lnTo>
                    <a:lnTo>
                      <a:pt x="2507" y="6091"/>
                    </a:lnTo>
                    <a:lnTo>
                      <a:pt x="2431" y="6075"/>
                    </a:lnTo>
                    <a:lnTo>
                      <a:pt x="2354" y="6058"/>
                    </a:lnTo>
                    <a:lnTo>
                      <a:pt x="2278" y="6038"/>
                    </a:lnTo>
                    <a:lnTo>
                      <a:pt x="2202" y="6017"/>
                    </a:lnTo>
                    <a:lnTo>
                      <a:pt x="2125" y="5993"/>
                    </a:lnTo>
                    <a:lnTo>
                      <a:pt x="2051" y="5968"/>
                    </a:lnTo>
                    <a:lnTo>
                      <a:pt x="1978" y="5942"/>
                    </a:lnTo>
                    <a:lnTo>
                      <a:pt x="1906" y="5913"/>
                    </a:lnTo>
                    <a:lnTo>
                      <a:pt x="1835" y="5883"/>
                    </a:lnTo>
                    <a:lnTo>
                      <a:pt x="1764" y="5852"/>
                    </a:lnTo>
                    <a:lnTo>
                      <a:pt x="1696" y="5818"/>
                    </a:lnTo>
                    <a:lnTo>
                      <a:pt x="1627" y="5783"/>
                    </a:lnTo>
                    <a:lnTo>
                      <a:pt x="1561" y="5746"/>
                    </a:lnTo>
                    <a:lnTo>
                      <a:pt x="1496" y="5709"/>
                    </a:lnTo>
                    <a:lnTo>
                      <a:pt x="1431" y="5669"/>
                    </a:lnTo>
                    <a:lnTo>
                      <a:pt x="1368" y="5628"/>
                    </a:lnTo>
                    <a:lnTo>
                      <a:pt x="1306" y="5585"/>
                    </a:lnTo>
                    <a:lnTo>
                      <a:pt x="1245" y="5542"/>
                    </a:lnTo>
                    <a:lnTo>
                      <a:pt x="1186" y="5495"/>
                    </a:lnTo>
                    <a:lnTo>
                      <a:pt x="1127" y="5450"/>
                    </a:lnTo>
                    <a:lnTo>
                      <a:pt x="1070" y="5401"/>
                    </a:lnTo>
                    <a:lnTo>
                      <a:pt x="1014" y="5352"/>
                    </a:lnTo>
                    <a:lnTo>
                      <a:pt x="959" y="5301"/>
                    </a:lnTo>
                    <a:lnTo>
                      <a:pt x="906" y="5250"/>
                    </a:lnTo>
                    <a:lnTo>
                      <a:pt x="855" y="5197"/>
                    </a:lnTo>
                    <a:lnTo>
                      <a:pt x="804" y="5142"/>
                    </a:lnTo>
                    <a:lnTo>
                      <a:pt x="755" y="5087"/>
                    </a:lnTo>
                    <a:lnTo>
                      <a:pt x="708" y="5030"/>
                    </a:lnTo>
                    <a:lnTo>
                      <a:pt x="661" y="4973"/>
                    </a:lnTo>
                    <a:lnTo>
                      <a:pt x="616" y="4914"/>
                    </a:lnTo>
                    <a:lnTo>
                      <a:pt x="572" y="4856"/>
                    </a:lnTo>
                    <a:lnTo>
                      <a:pt x="529" y="4795"/>
                    </a:lnTo>
                    <a:lnTo>
                      <a:pt x="490" y="4734"/>
                    </a:lnTo>
                    <a:lnTo>
                      <a:pt x="451" y="4671"/>
                    </a:lnTo>
                    <a:lnTo>
                      <a:pt x="414" y="4607"/>
                    </a:lnTo>
                    <a:lnTo>
                      <a:pt x="376" y="4544"/>
                    </a:lnTo>
                    <a:lnTo>
                      <a:pt x="343" y="4477"/>
                    </a:lnTo>
                    <a:lnTo>
                      <a:pt x="310" y="4412"/>
                    </a:lnTo>
                    <a:lnTo>
                      <a:pt x="278" y="4346"/>
                    </a:lnTo>
                    <a:lnTo>
                      <a:pt x="249" y="4277"/>
                    </a:lnTo>
                    <a:lnTo>
                      <a:pt x="220" y="4210"/>
                    </a:lnTo>
                    <a:lnTo>
                      <a:pt x="194" y="4140"/>
                    </a:lnTo>
                    <a:lnTo>
                      <a:pt x="169" y="4071"/>
                    </a:lnTo>
                    <a:lnTo>
                      <a:pt x="145" y="4001"/>
                    </a:lnTo>
                    <a:lnTo>
                      <a:pt x="124" y="3930"/>
                    </a:lnTo>
                    <a:lnTo>
                      <a:pt x="104" y="3859"/>
                    </a:lnTo>
                    <a:lnTo>
                      <a:pt x="86" y="3787"/>
                    </a:lnTo>
                    <a:lnTo>
                      <a:pt x="69" y="3714"/>
                    </a:lnTo>
                    <a:lnTo>
                      <a:pt x="55" y="3642"/>
                    </a:lnTo>
                    <a:lnTo>
                      <a:pt x="41" y="3567"/>
                    </a:lnTo>
                    <a:lnTo>
                      <a:pt x="29" y="3495"/>
                    </a:lnTo>
                    <a:lnTo>
                      <a:pt x="20" y="3420"/>
                    </a:lnTo>
                    <a:lnTo>
                      <a:pt x="14" y="3346"/>
                    </a:lnTo>
                    <a:lnTo>
                      <a:pt x="8" y="3269"/>
                    </a:lnTo>
                    <a:lnTo>
                      <a:pt x="4" y="3195"/>
                    </a:lnTo>
                    <a:lnTo>
                      <a:pt x="2" y="3118"/>
                    </a:lnTo>
                    <a:lnTo>
                      <a:pt x="0" y="3044"/>
                    </a:lnTo>
                    <a:lnTo>
                      <a:pt x="2" y="2967"/>
                    </a:lnTo>
                    <a:lnTo>
                      <a:pt x="6" y="2891"/>
                    </a:lnTo>
                    <a:lnTo>
                      <a:pt x="12" y="2814"/>
                    </a:lnTo>
                    <a:lnTo>
                      <a:pt x="20" y="2738"/>
                    </a:lnTo>
                    <a:lnTo>
                      <a:pt x="29" y="2661"/>
                    </a:lnTo>
                    <a:lnTo>
                      <a:pt x="41" y="2585"/>
                    </a:lnTo>
                    <a:lnTo>
                      <a:pt x="53" y="2508"/>
                    </a:lnTo>
                    <a:lnTo>
                      <a:pt x="69" y="2430"/>
                    </a:lnTo>
                    <a:lnTo>
                      <a:pt x="86" y="2353"/>
                    </a:lnTo>
                    <a:lnTo>
                      <a:pt x="106" y="2277"/>
                    </a:lnTo>
                    <a:lnTo>
                      <a:pt x="127" y="2200"/>
                    </a:lnTo>
                    <a:lnTo>
                      <a:pt x="151" y="2126"/>
                    </a:lnTo>
                    <a:lnTo>
                      <a:pt x="176" y="2051"/>
                    </a:lnTo>
                    <a:lnTo>
                      <a:pt x="202" y="1977"/>
                    </a:lnTo>
                    <a:lnTo>
                      <a:pt x="231" y="1906"/>
                    </a:lnTo>
                    <a:lnTo>
                      <a:pt x="261" y="1834"/>
                    </a:lnTo>
                    <a:lnTo>
                      <a:pt x="294" y="1763"/>
                    </a:lnTo>
                    <a:lnTo>
                      <a:pt x="327" y="1694"/>
                    </a:lnTo>
                    <a:lnTo>
                      <a:pt x="361" y="1628"/>
                    </a:lnTo>
                    <a:lnTo>
                      <a:pt x="398" y="1561"/>
                    </a:lnTo>
                    <a:lnTo>
                      <a:pt x="437" y="1494"/>
                    </a:lnTo>
                    <a:lnTo>
                      <a:pt x="476" y="1430"/>
                    </a:lnTo>
                    <a:lnTo>
                      <a:pt x="518" y="1367"/>
                    </a:lnTo>
                    <a:lnTo>
                      <a:pt x="559" y="1304"/>
                    </a:lnTo>
                    <a:lnTo>
                      <a:pt x="604" y="1243"/>
                    </a:lnTo>
                    <a:lnTo>
                      <a:pt x="649" y="1184"/>
                    </a:lnTo>
                    <a:lnTo>
                      <a:pt x="696" y="1126"/>
                    </a:lnTo>
                    <a:lnTo>
                      <a:pt x="743" y="1069"/>
                    </a:lnTo>
                    <a:lnTo>
                      <a:pt x="792" y="1014"/>
                    </a:lnTo>
                    <a:lnTo>
                      <a:pt x="843" y="959"/>
                    </a:lnTo>
                    <a:lnTo>
                      <a:pt x="894" y="906"/>
                    </a:lnTo>
                    <a:lnTo>
                      <a:pt x="947" y="853"/>
                    </a:lnTo>
                    <a:lnTo>
                      <a:pt x="1002" y="802"/>
                    </a:lnTo>
                    <a:lnTo>
                      <a:pt x="1057" y="753"/>
                    </a:lnTo>
                    <a:lnTo>
                      <a:pt x="1114" y="706"/>
                    </a:lnTo>
                    <a:lnTo>
                      <a:pt x="1170" y="659"/>
                    </a:lnTo>
                    <a:lnTo>
                      <a:pt x="1229" y="614"/>
                    </a:lnTo>
                    <a:lnTo>
                      <a:pt x="1288" y="571"/>
                    </a:lnTo>
                    <a:lnTo>
                      <a:pt x="1349" y="529"/>
                    </a:lnTo>
                    <a:lnTo>
                      <a:pt x="1412" y="488"/>
                    </a:lnTo>
                    <a:lnTo>
                      <a:pt x="1474" y="449"/>
                    </a:lnTo>
                    <a:lnTo>
                      <a:pt x="1537" y="412"/>
                    </a:lnTo>
                    <a:lnTo>
                      <a:pt x="1602" y="377"/>
                    </a:lnTo>
                    <a:lnTo>
                      <a:pt x="1666" y="341"/>
                    </a:lnTo>
                    <a:lnTo>
                      <a:pt x="1731" y="308"/>
                    </a:lnTo>
                    <a:lnTo>
                      <a:pt x="1798" y="277"/>
                    </a:lnTo>
                    <a:lnTo>
                      <a:pt x="1866" y="247"/>
                    </a:lnTo>
                    <a:lnTo>
                      <a:pt x="1935" y="220"/>
                    </a:lnTo>
                    <a:lnTo>
                      <a:pt x="2004" y="192"/>
                    </a:lnTo>
                    <a:lnTo>
                      <a:pt x="2072" y="167"/>
                    </a:lnTo>
                    <a:lnTo>
                      <a:pt x="2143" y="143"/>
                    </a:lnTo>
                    <a:lnTo>
                      <a:pt x="2213" y="122"/>
                    </a:lnTo>
                    <a:lnTo>
                      <a:pt x="2286" y="102"/>
                    </a:lnTo>
                    <a:lnTo>
                      <a:pt x="2356" y="84"/>
                    </a:lnTo>
                    <a:lnTo>
                      <a:pt x="2429" y="67"/>
                    </a:lnTo>
                    <a:lnTo>
                      <a:pt x="2503" y="53"/>
                    </a:lnTo>
                    <a:lnTo>
                      <a:pt x="2576" y="39"/>
                    </a:lnTo>
                    <a:lnTo>
                      <a:pt x="2651" y="29"/>
                    </a:lnTo>
                    <a:lnTo>
                      <a:pt x="2725" y="20"/>
                    </a:lnTo>
                    <a:lnTo>
                      <a:pt x="2799" y="12"/>
                    </a:lnTo>
                    <a:lnTo>
                      <a:pt x="2874" y="6"/>
                    </a:lnTo>
                    <a:lnTo>
                      <a:pt x="2948" y="2"/>
                    </a:lnTo>
                    <a:lnTo>
                      <a:pt x="3025" y="0"/>
                    </a:lnTo>
                    <a:lnTo>
                      <a:pt x="3099" y="0"/>
                    </a:lnTo>
                    <a:lnTo>
                      <a:pt x="3176" y="2"/>
                    </a:lnTo>
                    <a:lnTo>
                      <a:pt x="3252" y="6"/>
                    </a:lnTo>
                    <a:lnTo>
                      <a:pt x="3329" y="10"/>
                    </a:lnTo>
                    <a:lnTo>
                      <a:pt x="3405" y="18"/>
                    </a:lnTo>
                    <a:lnTo>
                      <a:pt x="3482" y="27"/>
                    </a:lnTo>
                    <a:lnTo>
                      <a:pt x="3560" y="39"/>
                    </a:lnTo>
                    <a:lnTo>
                      <a:pt x="3637" y="53"/>
                    </a:lnTo>
                    <a:lnTo>
                      <a:pt x="3713" y="69"/>
                    </a:lnTo>
                    <a:lnTo>
                      <a:pt x="3790" y="86"/>
                    </a:lnTo>
                    <a:lnTo>
                      <a:pt x="3866" y="106"/>
                    </a:lnTo>
                    <a:lnTo>
                      <a:pt x="3942" y="126"/>
                    </a:lnTo>
                    <a:lnTo>
                      <a:pt x="4019" y="149"/>
                    </a:lnTo>
                    <a:lnTo>
                      <a:pt x="4093" y="175"/>
                    </a:lnTo>
                    <a:lnTo>
                      <a:pt x="4166" y="202"/>
                    </a:lnTo>
                    <a:lnTo>
                      <a:pt x="4238" y="229"/>
                    </a:lnTo>
                    <a:lnTo>
                      <a:pt x="4309" y="261"/>
                    </a:lnTo>
                    <a:lnTo>
                      <a:pt x="4380" y="292"/>
                    </a:lnTo>
                    <a:lnTo>
                      <a:pt x="4448" y="326"/>
                    </a:lnTo>
                    <a:lnTo>
                      <a:pt x="4517" y="361"/>
                    </a:lnTo>
                    <a:lnTo>
                      <a:pt x="4583" y="396"/>
                    </a:lnTo>
                    <a:lnTo>
                      <a:pt x="4648" y="435"/>
                    </a:lnTo>
                    <a:lnTo>
                      <a:pt x="4713" y="475"/>
                    </a:lnTo>
                    <a:lnTo>
                      <a:pt x="4776" y="516"/>
                    </a:lnTo>
                    <a:lnTo>
                      <a:pt x="4838" y="559"/>
                    </a:lnTo>
                    <a:lnTo>
                      <a:pt x="4899" y="602"/>
                    </a:lnTo>
                    <a:lnTo>
                      <a:pt x="4958" y="647"/>
                    </a:lnTo>
                    <a:lnTo>
                      <a:pt x="5017" y="694"/>
                    </a:lnTo>
                    <a:lnTo>
                      <a:pt x="5074" y="741"/>
                    </a:lnTo>
                    <a:lnTo>
                      <a:pt x="5130" y="792"/>
                    </a:lnTo>
                    <a:lnTo>
                      <a:pt x="5183" y="841"/>
                    </a:lnTo>
                    <a:lnTo>
                      <a:pt x="5238" y="894"/>
                    </a:lnTo>
                    <a:lnTo>
                      <a:pt x="5289" y="947"/>
                    </a:lnTo>
                    <a:lnTo>
                      <a:pt x="5340" y="1000"/>
                    </a:lnTo>
                    <a:lnTo>
                      <a:pt x="5389" y="1055"/>
                    </a:lnTo>
                    <a:lnTo>
                      <a:pt x="5436" y="1112"/>
                    </a:lnTo>
                    <a:lnTo>
                      <a:pt x="5483" y="1171"/>
                    </a:lnTo>
                    <a:lnTo>
                      <a:pt x="5528" y="1228"/>
                    </a:lnTo>
                    <a:lnTo>
                      <a:pt x="5572" y="1288"/>
                    </a:lnTo>
                    <a:lnTo>
                      <a:pt x="5613" y="1349"/>
                    </a:lnTo>
                    <a:lnTo>
                      <a:pt x="5654" y="1410"/>
                    </a:lnTo>
                    <a:lnTo>
                      <a:pt x="5693" y="1473"/>
                    </a:lnTo>
                    <a:lnTo>
                      <a:pt x="5730" y="1536"/>
                    </a:lnTo>
                    <a:lnTo>
                      <a:pt x="5768" y="1600"/>
                    </a:lnTo>
                    <a:lnTo>
                      <a:pt x="5801" y="1665"/>
                    </a:lnTo>
                    <a:lnTo>
                      <a:pt x="5834" y="1732"/>
                    </a:lnTo>
                    <a:lnTo>
                      <a:pt x="5866" y="1798"/>
                    </a:lnTo>
                    <a:lnTo>
                      <a:pt x="5895" y="1865"/>
                    </a:lnTo>
                    <a:lnTo>
                      <a:pt x="5924" y="1934"/>
                    </a:lnTo>
                    <a:lnTo>
                      <a:pt x="5950" y="2002"/>
                    </a:lnTo>
                    <a:lnTo>
                      <a:pt x="5975" y="2073"/>
                    </a:lnTo>
                    <a:lnTo>
                      <a:pt x="5999" y="2141"/>
                    </a:lnTo>
                    <a:lnTo>
                      <a:pt x="6020" y="2214"/>
                    </a:lnTo>
                    <a:lnTo>
                      <a:pt x="6040" y="2285"/>
                    </a:lnTo>
                    <a:lnTo>
                      <a:pt x="6058" y="2357"/>
                    </a:lnTo>
                    <a:lnTo>
                      <a:pt x="6075" y="2430"/>
                    </a:lnTo>
                    <a:lnTo>
                      <a:pt x="6089" y="2502"/>
                    </a:lnTo>
                    <a:lnTo>
                      <a:pt x="6103" y="2575"/>
                    </a:lnTo>
                    <a:lnTo>
                      <a:pt x="6115" y="2649"/>
                    </a:lnTo>
                    <a:lnTo>
                      <a:pt x="6122" y="2724"/>
                    </a:lnTo>
                    <a:lnTo>
                      <a:pt x="6130" y="2798"/>
                    </a:lnTo>
                    <a:lnTo>
                      <a:pt x="6136" y="2873"/>
                    </a:lnTo>
                    <a:lnTo>
                      <a:pt x="6140" y="2949"/>
                    </a:lnTo>
                    <a:lnTo>
                      <a:pt x="6142" y="3024"/>
                    </a:lnTo>
                    <a:lnTo>
                      <a:pt x="6142" y="3100"/>
                    </a:lnTo>
                    <a:lnTo>
                      <a:pt x="6142" y="3177"/>
                    </a:lnTo>
                    <a:lnTo>
                      <a:pt x="6138" y="3253"/>
                    </a:lnTo>
                    <a:lnTo>
                      <a:pt x="6132" y="3330"/>
                    </a:lnTo>
                    <a:lnTo>
                      <a:pt x="6124" y="3406"/>
                    </a:lnTo>
                    <a:lnTo>
                      <a:pt x="6115" y="3483"/>
                    </a:lnTo>
                    <a:lnTo>
                      <a:pt x="6103" y="3559"/>
                    </a:lnTo>
                    <a:lnTo>
                      <a:pt x="6091" y="3636"/>
                    </a:lnTo>
                    <a:lnTo>
                      <a:pt x="6075" y="3712"/>
                    </a:lnTo>
                    <a:lnTo>
                      <a:pt x="6058" y="3789"/>
                    </a:lnTo>
                    <a:lnTo>
                      <a:pt x="6038" y="3867"/>
                    </a:lnTo>
                    <a:close/>
                    <a:moveTo>
                      <a:pt x="3848" y="171"/>
                    </a:moveTo>
                    <a:lnTo>
                      <a:pt x="3848" y="171"/>
                    </a:lnTo>
                    <a:lnTo>
                      <a:pt x="3774" y="151"/>
                    </a:lnTo>
                    <a:lnTo>
                      <a:pt x="3699" y="133"/>
                    </a:lnTo>
                    <a:lnTo>
                      <a:pt x="3623" y="120"/>
                    </a:lnTo>
                    <a:lnTo>
                      <a:pt x="3548" y="106"/>
                    </a:lnTo>
                    <a:lnTo>
                      <a:pt x="3474" y="94"/>
                    </a:lnTo>
                    <a:lnTo>
                      <a:pt x="3399" y="84"/>
                    </a:lnTo>
                    <a:lnTo>
                      <a:pt x="3323" y="78"/>
                    </a:lnTo>
                    <a:lnTo>
                      <a:pt x="3248" y="73"/>
                    </a:lnTo>
                    <a:lnTo>
                      <a:pt x="3174" y="69"/>
                    </a:lnTo>
                    <a:lnTo>
                      <a:pt x="3099" y="67"/>
                    </a:lnTo>
                    <a:lnTo>
                      <a:pt x="3025" y="67"/>
                    </a:lnTo>
                    <a:lnTo>
                      <a:pt x="2952" y="69"/>
                    </a:lnTo>
                    <a:lnTo>
                      <a:pt x="2878" y="73"/>
                    </a:lnTo>
                    <a:lnTo>
                      <a:pt x="2805" y="78"/>
                    </a:lnTo>
                    <a:lnTo>
                      <a:pt x="2731" y="86"/>
                    </a:lnTo>
                    <a:lnTo>
                      <a:pt x="2658" y="96"/>
                    </a:lnTo>
                    <a:lnTo>
                      <a:pt x="2588" y="106"/>
                    </a:lnTo>
                    <a:lnTo>
                      <a:pt x="2515" y="120"/>
                    </a:lnTo>
                    <a:lnTo>
                      <a:pt x="2443" y="133"/>
                    </a:lnTo>
                    <a:lnTo>
                      <a:pt x="2372" y="149"/>
                    </a:lnTo>
                    <a:lnTo>
                      <a:pt x="2302" y="167"/>
                    </a:lnTo>
                    <a:lnTo>
                      <a:pt x="2233" y="186"/>
                    </a:lnTo>
                    <a:lnTo>
                      <a:pt x="2164" y="208"/>
                    </a:lnTo>
                    <a:lnTo>
                      <a:pt x="2094" y="231"/>
                    </a:lnTo>
                    <a:lnTo>
                      <a:pt x="2027" y="255"/>
                    </a:lnTo>
                    <a:lnTo>
                      <a:pt x="1958" y="282"/>
                    </a:lnTo>
                    <a:lnTo>
                      <a:pt x="1892" y="310"/>
                    </a:lnTo>
                    <a:lnTo>
                      <a:pt x="1827" y="337"/>
                    </a:lnTo>
                    <a:lnTo>
                      <a:pt x="1762" y="369"/>
                    </a:lnTo>
                    <a:lnTo>
                      <a:pt x="1698" y="402"/>
                    </a:lnTo>
                    <a:lnTo>
                      <a:pt x="1633" y="435"/>
                    </a:lnTo>
                    <a:lnTo>
                      <a:pt x="1570" y="471"/>
                    </a:lnTo>
                    <a:lnTo>
                      <a:pt x="1510" y="508"/>
                    </a:lnTo>
                    <a:lnTo>
                      <a:pt x="1447" y="545"/>
                    </a:lnTo>
                    <a:lnTo>
                      <a:pt x="1388" y="584"/>
                    </a:lnTo>
                    <a:lnTo>
                      <a:pt x="1327" y="626"/>
                    </a:lnTo>
                    <a:lnTo>
                      <a:pt x="1270" y="669"/>
                    </a:lnTo>
                    <a:lnTo>
                      <a:pt x="1214" y="712"/>
                    </a:lnTo>
                    <a:lnTo>
                      <a:pt x="1157" y="759"/>
                    </a:lnTo>
                    <a:lnTo>
                      <a:pt x="1102" y="804"/>
                    </a:lnTo>
                    <a:lnTo>
                      <a:pt x="1047" y="853"/>
                    </a:lnTo>
                    <a:lnTo>
                      <a:pt x="994" y="902"/>
                    </a:lnTo>
                    <a:lnTo>
                      <a:pt x="943" y="953"/>
                    </a:lnTo>
                    <a:lnTo>
                      <a:pt x="892" y="1004"/>
                    </a:lnTo>
                    <a:lnTo>
                      <a:pt x="843" y="1059"/>
                    </a:lnTo>
                    <a:lnTo>
                      <a:pt x="794" y="1114"/>
                    </a:lnTo>
                    <a:lnTo>
                      <a:pt x="747" y="1169"/>
                    </a:lnTo>
                    <a:lnTo>
                      <a:pt x="702" y="1226"/>
                    </a:lnTo>
                    <a:lnTo>
                      <a:pt x="657" y="1284"/>
                    </a:lnTo>
                    <a:lnTo>
                      <a:pt x="616" y="1343"/>
                    </a:lnTo>
                    <a:lnTo>
                      <a:pt x="572" y="1404"/>
                    </a:lnTo>
                    <a:lnTo>
                      <a:pt x="533" y="1467"/>
                    </a:lnTo>
                    <a:lnTo>
                      <a:pt x="494" y="1530"/>
                    </a:lnTo>
                    <a:lnTo>
                      <a:pt x="457" y="1594"/>
                    </a:lnTo>
                    <a:lnTo>
                      <a:pt x="421" y="1659"/>
                    </a:lnTo>
                    <a:lnTo>
                      <a:pt x="386" y="1726"/>
                    </a:lnTo>
                    <a:lnTo>
                      <a:pt x="355" y="1792"/>
                    </a:lnTo>
                    <a:lnTo>
                      <a:pt x="323" y="1861"/>
                    </a:lnTo>
                    <a:lnTo>
                      <a:pt x="294" y="1932"/>
                    </a:lnTo>
                    <a:lnTo>
                      <a:pt x="267" y="2002"/>
                    </a:lnTo>
                    <a:lnTo>
                      <a:pt x="239" y="2073"/>
                    </a:lnTo>
                    <a:lnTo>
                      <a:pt x="216" y="2145"/>
                    </a:lnTo>
                    <a:lnTo>
                      <a:pt x="192" y="2220"/>
                    </a:lnTo>
                    <a:lnTo>
                      <a:pt x="171" y="2294"/>
                    </a:lnTo>
                    <a:lnTo>
                      <a:pt x="153" y="2369"/>
                    </a:lnTo>
                    <a:lnTo>
                      <a:pt x="135" y="2445"/>
                    </a:lnTo>
                    <a:lnTo>
                      <a:pt x="120" y="2520"/>
                    </a:lnTo>
                    <a:lnTo>
                      <a:pt x="108" y="2594"/>
                    </a:lnTo>
                    <a:lnTo>
                      <a:pt x="96" y="2669"/>
                    </a:lnTo>
                    <a:lnTo>
                      <a:pt x="86" y="2745"/>
                    </a:lnTo>
                    <a:lnTo>
                      <a:pt x="78" y="2820"/>
                    </a:lnTo>
                    <a:lnTo>
                      <a:pt x="74" y="2895"/>
                    </a:lnTo>
                    <a:lnTo>
                      <a:pt x="71" y="2969"/>
                    </a:lnTo>
                    <a:lnTo>
                      <a:pt x="69" y="3044"/>
                    </a:lnTo>
                    <a:lnTo>
                      <a:pt x="69" y="3118"/>
                    </a:lnTo>
                    <a:lnTo>
                      <a:pt x="71" y="3193"/>
                    </a:lnTo>
                    <a:lnTo>
                      <a:pt x="74" y="3265"/>
                    </a:lnTo>
                    <a:lnTo>
                      <a:pt x="80" y="3340"/>
                    </a:lnTo>
                    <a:lnTo>
                      <a:pt x="88" y="3412"/>
                    </a:lnTo>
                    <a:lnTo>
                      <a:pt x="96" y="3485"/>
                    </a:lnTo>
                    <a:lnTo>
                      <a:pt x="108" y="3557"/>
                    </a:lnTo>
                    <a:lnTo>
                      <a:pt x="120" y="3628"/>
                    </a:lnTo>
                    <a:lnTo>
                      <a:pt x="135" y="3701"/>
                    </a:lnTo>
                    <a:lnTo>
                      <a:pt x="151" y="3771"/>
                    </a:lnTo>
                    <a:lnTo>
                      <a:pt x="169" y="3842"/>
                    </a:lnTo>
                    <a:lnTo>
                      <a:pt x="188" y="3910"/>
                    </a:lnTo>
                    <a:lnTo>
                      <a:pt x="210" y="3981"/>
                    </a:lnTo>
                    <a:lnTo>
                      <a:pt x="231" y="4050"/>
                    </a:lnTo>
                    <a:lnTo>
                      <a:pt x="257" y="4116"/>
                    </a:lnTo>
                    <a:lnTo>
                      <a:pt x="282" y="4185"/>
                    </a:lnTo>
                    <a:lnTo>
                      <a:pt x="310" y="4252"/>
                    </a:lnTo>
                    <a:lnTo>
                      <a:pt x="339" y="4316"/>
                    </a:lnTo>
                    <a:lnTo>
                      <a:pt x="371" y="4383"/>
                    </a:lnTo>
                    <a:lnTo>
                      <a:pt x="402" y="4448"/>
                    </a:lnTo>
                    <a:lnTo>
                      <a:pt x="435" y="4510"/>
                    </a:lnTo>
                    <a:lnTo>
                      <a:pt x="471" y="4573"/>
                    </a:lnTo>
                    <a:lnTo>
                      <a:pt x="508" y="4636"/>
                    </a:lnTo>
                    <a:lnTo>
                      <a:pt x="547" y="4697"/>
                    </a:lnTo>
                    <a:lnTo>
                      <a:pt x="586" y="4758"/>
                    </a:lnTo>
                    <a:lnTo>
                      <a:pt x="627" y="4816"/>
                    </a:lnTo>
                    <a:lnTo>
                      <a:pt x="670" y="4875"/>
                    </a:lnTo>
                    <a:lnTo>
                      <a:pt x="714" y="4932"/>
                    </a:lnTo>
                    <a:lnTo>
                      <a:pt x="759" y="4987"/>
                    </a:lnTo>
                    <a:lnTo>
                      <a:pt x="806" y="5042"/>
                    </a:lnTo>
                    <a:lnTo>
                      <a:pt x="855" y="5097"/>
                    </a:lnTo>
                    <a:lnTo>
                      <a:pt x="904" y="5150"/>
                    </a:lnTo>
                    <a:lnTo>
                      <a:pt x="955" y="5201"/>
                    </a:lnTo>
                    <a:lnTo>
                      <a:pt x="1006" y="5252"/>
                    </a:lnTo>
                    <a:lnTo>
                      <a:pt x="1059" y="5301"/>
                    </a:lnTo>
                    <a:lnTo>
                      <a:pt x="1114" y="5350"/>
                    </a:lnTo>
                    <a:lnTo>
                      <a:pt x="1170" y="5397"/>
                    </a:lnTo>
                    <a:lnTo>
                      <a:pt x="1227" y="5442"/>
                    </a:lnTo>
                    <a:lnTo>
                      <a:pt x="1286" y="5487"/>
                    </a:lnTo>
                    <a:lnTo>
                      <a:pt x="1345" y="5530"/>
                    </a:lnTo>
                    <a:lnTo>
                      <a:pt x="1406" y="5571"/>
                    </a:lnTo>
                    <a:lnTo>
                      <a:pt x="1466" y="5611"/>
                    </a:lnTo>
                    <a:lnTo>
                      <a:pt x="1531" y="5650"/>
                    </a:lnTo>
                    <a:lnTo>
                      <a:pt x="1594" y="5687"/>
                    </a:lnTo>
                    <a:lnTo>
                      <a:pt x="1660" y="5722"/>
                    </a:lnTo>
                    <a:lnTo>
                      <a:pt x="1725" y="5758"/>
                    </a:lnTo>
                    <a:lnTo>
                      <a:pt x="1794" y="5791"/>
                    </a:lnTo>
                    <a:lnTo>
                      <a:pt x="1862" y="5820"/>
                    </a:lnTo>
                    <a:lnTo>
                      <a:pt x="1931" y="5850"/>
                    </a:lnTo>
                    <a:lnTo>
                      <a:pt x="2002" y="5879"/>
                    </a:lnTo>
                    <a:lnTo>
                      <a:pt x="2074" y="5905"/>
                    </a:lnTo>
                    <a:lnTo>
                      <a:pt x="2147" y="5930"/>
                    </a:lnTo>
                    <a:lnTo>
                      <a:pt x="2219" y="5952"/>
                    </a:lnTo>
                    <a:lnTo>
                      <a:pt x="2296" y="5973"/>
                    </a:lnTo>
                    <a:lnTo>
                      <a:pt x="2370" y="5993"/>
                    </a:lnTo>
                    <a:lnTo>
                      <a:pt x="2445" y="6009"/>
                    </a:lnTo>
                    <a:lnTo>
                      <a:pt x="2521" y="6024"/>
                    </a:lnTo>
                    <a:lnTo>
                      <a:pt x="2596" y="6038"/>
                    </a:lnTo>
                    <a:lnTo>
                      <a:pt x="2670" y="6048"/>
                    </a:lnTo>
                    <a:lnTo>
                      <a:pt x="2745" y="6058"/>
                    </a:lnTo>
                    <a:lnTo>
                      <a:pt x="2821" y="6066"/>
                    </a:lnTo>
                    <a:lnTo>
                      <a:pt x="2896" y="6071"/>
                    </a:lnTo>
                    <a:lnTo>
                      <a:pt x="2970" y="6073"/>
                    </a:lnTo>
                    <a:lnTo>
                      <a:pt x="3045" y="6075"/>
                    </a:lnTo>
                    <a:lnTo>
                      <a:pt x="3119" y="6075"/>
                    </a:lnTo>
                    <a:lnTo>
                      <a:pt x="3192" y="6073"/>
                    </a:lnTo>
                    <a:lnTo>
                      <a:pt x="3266" y="6069"/>
                    </a:lnTo>
                    <a:lnTo>
                      <a:pt x="3339" y="6064"/>
                    </a:lnTo>
                    <a:lnTo>
                      <a:pt x="3413" y="6058"/>
                    </a:lnTo>
                    <a:lnTo>
                      <a:pt x="3486" y="6048"/>
                    </a:lnTo>
                    <a:lnTo>
                      <a:pt x="3556" y="6036"/>
                    </a:lnTo>
                    <a:lnTo>
                      <a:pt x="3629" y="6024"/>
                    </a:lnTo>
                    <a:lnTo>
                      <a:pt x="3699" y="6009"/>
                    </a:lnTo>
                    <a:lnTo>
                      <a:pt x="3772" y="5993"/>
                    </a:lnTo>
                    <a:lnTo>
                      <a:pt x="3842" y="5975"/>
                    </a:lnTo>
                    <a:lnTo>
                      <a:pt x="3911" y="5956"/>
                    </a:lnTo>
                    <a:lnTo>
                      <a:pt x="3980" y="5934"/>
                    </a:lnTo>
                    <a:lnTo>
                      <a:pt x="4048" y="5913"/>
                    </a:lnTo>
                    <a:lnTo>
                      <a:pt x="4117" y="5887"/>
                    </a:lnTo>
                    <a:lnTo>
                      <a:pt x="4186" y="5862"/>
                    </a:lnTo>
                    <a:lnTo>
                      <a:pt x="4252" y="5834"/>
                    </a:lnTo>
                    <a:lnTo>
                      <a:pt x="4317" y="5805"/>
                    </a:lnTo>
                    <a:lnTo>
                      <a:pt x="4382" y="5773"/>
                    </a:lnTo>
                    <a:lnTo>
                      <a:pt x="4446" y="5742"/>
                    </a:lnTo>
                    <a:lnTo>
                      <a:pt x="4511" y="5709"/>
                    </a:lnTo>
                    <a:lnTo>
                      <a:pt x="4574" y="5673"/>
                    </a:lnTo>
                    <a:lnTo>
                      <a:pt x="4634" y="5636"/>
                    </a:lnTo>
                    <a:lnTo>
                      <a:pt x="4697" y="5599"/>
                    </a:lnTo>
                    <a:lnTo>
                      <a:pt x="4756" y="5558"/>
                    </a:lnTo>
                    <a:lnTo>
                      <a:pt x="4815" y="5516"/>
                    </a:lnTo>
                    <a:lnTo>
                      <a:pt x="4874" y="5475"/>
                    </a:lnTo>
                    <a:lnTo>
                      <a:pt x="4930" y="5430"/>
                    </a:lnTo>
                    <a:lnTo>
                      <a:pt x="4987" y="5385"/>
                    </a:lnTo>
                    <a:lnTo>
                      <a:pt x="5042" y="5338"/>
                    </a:lnTo>
                    <a:lnTo>
                      <a:pt x="5097" y="5291"/>
                    </a:lnTo>
                    <a:lnTo>
                      <a:pt x="5150" y="5242"/>
                    </a:lnTo>
                    <a:lnTo>
                      <a:pt x="5201" y="5191"/>
                    </a:lnTo>
                    <a:lnTo>
                      <a:pt x="5252" y="5138"/>
                    </a:lnTo>
                    <a:lnTo>
                      <a:pt x="5301" y="5085"/>
                    </a:lnTo>
                    <a:lnTo>
                      <a:pt x="5350" y="5030"/>
                    </a:lnTo>
                    <a:lnTo>
                      <a:pt x="5397" y="4975"/>
                    </a:lnTo>
                    <a:lnTo>
                      <a:pt x="5442" y="4916"/>
                    </a:lnTo>
                    <a:lnTo>
                      <a:pt x="5487" y="4860"/>
                    </a:lnTo>
                    <a:lnTo>
                      <a:pt x="5528" y="4799"/>
                    </a:lnTo>
                    <a:lnTo>
                      <a:pt x="5572" y="4738"/>
                    </a:lnTo>
                    <a:lnTo>
                      <a:pt x="5611" y="4677"/>
                    </a:lnTo>
                    <a:lnTo>
                      <a:pt x="5650" y="4614"/>
                    </a:lnTo>
                    <a:lnTo>
                      <a:pt x="5687" y="4550"/>
                    </a:lnTo>
                    <a:lnTo>
                      <a:pt x="5723" y="4485"/>
                    </a:lnTo>
                    <a:lnTo>
                      <a:pt x="5758" y="4418"/>
                    </a:lnTo>
                    <a:lnTo>
                      <a:pt x="5789" y="4350"/>
                    </a:lnTo>
                    <a:lnTo>
                      <a:pt x="5821" y="4281"/>
                    </a:lnTo>
                    <a:lnTo>
                      <a:pt x="5850" y="4212"/>
                    </a:lnTo>
                    <a:lnTo>
                      <a:pt x="5877" y="4142"/>
                    </a:lnTo>
                    <a:lnTo>
                      <a:pt x="5905" y="4069"/>
                    </a:lnTo>
                    <a:lnTo>
                      <a:pt x="5928" y="3997"/>
                    </a:lnTo>
                    <a:lnTo>
                      <a:pt x="5952" y="3924"/>
                    </a:lnTo>
                    <a:lnTo>
                      <a:pt x="5971" y="3850"/>
                    </a:lnTo>
                    <a:lnTo>
                      <a:pt x="5991" y="3773"/>
                    </a:lnTo>
                    <a:lnTo>
                      <a:pt x="6009" y="3699"/>
                    </a:lnTo>
                    <a:lnTo>
                      <a:pt x="6024" y="3624"/>
                    </a:lnTo>
                    <a:lnTo>
                      <a:pt x="6036" y="3548"/>
                    </a:lnTo>
                    <a:lnTo>
                      <a:pt x="6048" y="3473"/>
                    </a:lnTo>
                    <a:lnTo>
                      <a:pt x="6058" y="3399"/>
                    </a:lnTo>
                    <a:lnTo>
                      <a:pt x="6066" y="3324"/>
                    </a:lnTo>
                    <a:lnTo>
                      <a:pt x="6070" y="3248"/>
                    </a:lnTo>
                    <a:lnTo>
                      <a:pt x="6073" y="3173"/>
                    </a:lnTo>
                    <a:lnTo>
                      <a:pt x="6075" y="3098"/>
                    </a:lnTo>
                    <a:lnTo>
                      <a:pt x="6075" y="3026"/>
                    </a:lnTo>
                    <a:lnTo>
                      <a:pt x="6073" y="2951"/>
                    </a:lnTo>
                    <a:lnTo>
                      <a:pt x="6070" y="2877"/>
                    </a:lnTo>
                    <a:lnTo>
                      <a:pt x="6064" y="2804"/>
                    </a:lnTo>
                    <a:lnTo>
                      <a:pt x="6056" y="2732"/>
                    </a:lnTo>
                    <a:lnTo>
                      <a:pt x="6048" y="2659"/>
                    </a:lnTo>
                    <a:lnTo>
                      <a:pt x="6036" y="2587"/>
                    </a:lnTo>
                    <a:lnTo>
                      <a:pt x="6022" y="2514"/>
                    </a:lnTo>
                    <a:lnTo>
                      <a:pt x="6009" y="2443"/>
                    </a:lnTo>
                    <a:lnTo>
                      <a:pt x="5993" y="2373"/>
                    </a:lnTo>
                    <a:lnTo>
                      <a:pt x="5975" y="2302"/>
                    </a:lnTo>
                    <a:lnTo>
                      <a:pt x="5956" y="2232"/>
                    </a:lnTo>
                    <a:lnTo>
                      <a:pt x="5934" y="2163"/>
                    </a:lnTo>
                    <a:lnTo>
                      <a:pt x="5911" y="2094"/>
                    </a:lnTo>
                    <a:lnTo>
                      <a:pt x="5887" y="2026"/>
                    </a:lnTo>
                    <a:lnTo>
                      <a:pt x="5862" y="1959"/>
                    </a:lnTo>
                    <a:lnTo>
                      <a:pt x="5834" y="1892"/>
                    </a:lnTo>
                    <a:lnTo>
                      <a:pt x="5805" y="1826"/>
                    </a:lnTo>
                    <a:lnTo>
                      <a:pt x="5773" y="1761"/>
                    </a:lnTo>
                    <a:lnTo>
                      <a:pt x="5742" y="1696"/>
                    </a:lnTo>
                    <a:lnTo>
                      <a:pt x="5707" y="1632"/>
                    </a:lnTo>
                    <a:lnTo>
                      <a:pt x="5672" y="1569"/>
                    </a:lnTo>
                    <a:lnTo>
                      <a:pt x="5636" y="1508"/>
                    </a:lnTo>
                    <a:lnTo>
                      <a:pt x="5597" y="1447"/>
                    </a:lnTo>
                    <a:lnTo>
                      <a:pt x="5558" y="1386"/>
                    </a:lnTo>
                    <a:lnTo>
                      <a:pt x="5517" y="1328"/>
                    </a:lnTo>
                    <a:lnTo>
                      <a:pt x="5474" y="1269"/>
                    </a:lnTo>
                    <a:lnTo>
                      <a:pt x="5430" y="1212"/>
                    </a:lnTo>
                    <a:lnTo>
                      <a:pt x="5385" y="1155"/>
                    </a:lnTo>
                    <a:lnTo>
                      <a:pt x="5338" y="1100"/>
                    </a:lnTo>
                    <a:lnTo>
                      <a:pt x="5289" y="1047"/>
                    </a:lnTo>
                    <a:lnTo>
                      <a:pt x="5240" y="994"/>
                    </a:lnTo>
                    <a:lnTo>
                      <a:pt x="5189" y="941"/>
                    </a:lnTo>
                    <a:lnTo>
                      <a:pt x="5138" y="890"/>
                    </a:lnTo>
                    <a:lnTo>
                      <a:pt x="5085" y="841"/>
                    </a:lnTo>
                    <a:lnTo>
                      <a:pt x="5030" y="794"/>
                    </a:lnTo>
                    <a:lnTo>
                      <a:pt x="4974" y="747"/>
                    </a:lnTo>
                    <a:lnTo>
                      <a:pt x="4917" y="700"/>
                    </a:lnTo>
                    <a:lnTo>
                      <a:pt x="4858" y="657"/>
                    </a:lnTo>
                    <a:lnTo>
                      <a:pt x="4799" y="614"/>
                    </a:lnTo>
                    <a:lnTo>
                      <a:pt x="4738" y="573"/>
                    </a:lnTo>
                    <a:lnTo>
                      <a:pt x="4678" y="531"/>
                    </a:lnTo>
                    <a:lnTo>
                      <a:pt x="4613" y="492"/>
                    </a:lnTo>
                    <a:lnTo>
                      <a:pt x="4550" y="455"/>
                    </a:lnTo>
                    <a:lnTo>
                      <a:pt x="4484" y="420"/>
                    </a:lnTo>
                    <a:lnTo>
                      <a:pt x="4419" y="386"/>
                    </a:lnTo>
                    <a:lnTo>
                      <a:pt x="4350" y="353"/>
                    </a:lnTo>
                    <a:lnTo>
                      <a:pt x="4282" y="322"/>
                    </a:lnTo>
                    <a:lnTo>
                      <a:pt x="4213" y="292"/>
                    </a:lnTo>
                    <a:lnTo>
                      <a:pt x="4142" y="265"/>
                    </a:lnTo>
                    <a:lnTo>
                      <a:pt x="4070" y="239"/>
                    </a:lnTo>
                    <a:lnTo>
                      <a:pt x="3997" y="214"/>
                    </a:lnTo>
                    <a:lnTo>
                      <a:pt x="3923" y="190"/>
                    </a:lnTo>
                    <a:lnTo>
                      <a:pt x="3848" y="17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1308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  <p:sp>
            <p:nvSpPr>
              <p:cNvPr id="79" name="Freeform 9"/>
              <p:cNvSpPr>
                <a:spLocks noEditPoints="1"/>
              </p:cNvSpPr>
              <p:nvPr/>
            </p:nvSpPr>
            <p:spPr bwMode="auto">
              <a:xfrm rot="10800000" flipV="1">
                <a:off x="3601542" y="629741"/>
                <a:ext cx="289916" cy="289916"/>
              </a:xfrm>
              <a:custGeom>
                <a:avLst/>
                <a:gdLst>
                  <a:gd name="T0" fmla="*/ 4115 w 4320"/>
                  <a:gd name="T1" fmla="*/ 3080 h 4320"/>
                  <a:gd name="T2" fmla="*/ 3865 w 4320"/>
                  <a:gd name="T3" fmla="*/ 3488 h 4320"/>
                  <a:gd name="T4" fmla="*/ 3538 w 4320"/>
                  <a:gd name="T5" fmla="*/ 3823 h 4320"/>
                  <a:gd name="T6" fmla="*/ 3149 w 4320"/>
                  <a:gd name="T7" fmla="*/ 4080 h 4320"/>
                  <a:gd name="T8" fmla="*/ 2714 w 4320"/>
                  <a:gd name="T9" fmla="*/ 4248 h 4320"/>
                  <a:gd name="T10" fmla="*/ 2247 w 4320"/>
                  <a:gd name="T11" fmla="*/ 4319 h 4320"/>
                  <a:gd name="T12" fmla="*/ 1763 w 4320"/>
                  <a:gd name="T13" fmla="*/ 4283 h 4320"/>
                  <a:gd name="T14" fmla="*/ 1341 w 4320"/>
                  <a:gd name="T15" fmla="*/ 4158 h 4320"/>
                  <a:gd name="T16" fmla="*/ 919 w 4320"/>
                  <a:gd name="T17" fmla="*/ 3927 h 4320"/>
                  <a:gd name="T18" fmla="*/ 566 w 4320"/>
                  <a:gd name="T19" fmla="*/ 3616 h 4320"/>
                  <a:gd name="T20" fmla="*/ 290 w 4320"/>
                  <a:gd name="T21" fmla="*/ 3240 h 4320"/>
                  <a:gd name="T22" fmla="*/ 103 w 4320"/>
                  <a:gd name="T23" fmla="*/ 2814 h 4320"/>
                  <a:gd name="T24" fmla="*/ 9 w 4320"/>
                  <a:gd name="T25" fmla="*/ 2353 h 4320"/>
                  <a:gd name="T26" fmla="*/ 20 w 4320"/>
                  <a:gd name="T27" fmla="*/ 1871 h 4320"/>
                  <a:gd name="T28" fmla="*/ 124 w 4320"/>
                  <a:gd name="T29" fmla="*/ 1442 h 4320"/>
                  <a:gd name="T30" fmla="*/ 334 w 4320"/>
                  <a:gd name="T31" fmla="*/ 1007 h 4320"/>
                  <a:gd name="T32" fmla="*/ 629 w 4320"/>
                  <a:gd name="T33" fmla="*/ 638 h 4320"/>
                  <a:gd name="T34" fmla="*/ 992 w 4320"/>
                  <a:gd name="T35" fmla="*/ 344 h 4320"/>
                  <a:gd name="T36" fmla="*/ 1409 w 4320"/>
                  <a:gd name="T37" fmla="*/ 136 h 4320"/>
                  <a:gd name="T38" fmla="*/ 1863 w 4320"/>
                  <a:gd name="T39" fmla="*/ 21 h 4320"/>
                  <a:gd name="T40" fmla="*/ 2341 w 4320"/>
                  <a:gd name="T41" fmla="*/ 8 h 4320"/>
                  <a:gd name="T42" fmla="*/ 2773 w 4320"/>
                  <a:gd name="T43" fmla="*/ 89 h 4320"/>
                  <a:gd name="T44" fmla="*/ 3223 w 4320"/>
                  <a:gd name="T45" fmla="*/ 280 h 4320"/>
                  <a:gd name="T46" fmla="*/ 3608 w 4320"/>
                  <a:gd name="T47" fmla="*/ 557 h 4320"/>
                  <a:gd name="T48" fmla="*/ 3918 w 4320"/>
                  <a:gd name="T49" fmla="*/ 907 h 4320"/>
                  <a:gd name="T50" fmla="*/ 4147 w 4320"/>
                  <a:gd name="T51" fmla="*/ 1312 h 4320"/>
                  <a:gd name="T52" fmla="*/ 4283 w 4320"/>
                  <a:gd name="T53" fmla="*/ 1759 h 4320"/>
                  <a:gd name="T54" fmla="*/ 4319 w 4320"/>
                  <a:gd name="T55" fmla="*/ 2233 h 4320"/>
                  <a:gd name="T56" fmla="*/ 4245 w 4320"/>
                  <a:gd name="T57" fmla="*/ 2719 h 4320"/>
                  <a:gd name="T58" fmla="*/ 2385 w 4320"/>
                  <a:gd name="T59" fmla="*/ 107 h 4320"/>
                  <a:gd name="T60" fmla="*/ 1927 w 4320"/>
                  <a:gd name="T61" fmla="*/ 108 h 4320"/>
                  <a:gd name="T62" fmla="*/ 1489 w 4320"/>
                  <a:gd name="T63" fmla="*/ 208 h 4320"/>
                  <a:gd name="T64" fmla="*/ 1085 w 4320"/>
                  <a:gd name="T65" fmla="*/ 397 h 4320"/>
                  <a:gd name="T66" fmla="*/ 731 w 4320"/>
                  <a:gd name="T67" fmla="*/ 669 h 4320"/>
                  <a:gd name="T68" fmla="*/ 442 w 4320"/>
                  <a:gd name="T69" fmla="*/ 1013 h 4320"/>
                  <a:gd name="T70" fmla="*/ 230 w 4320"/>
                  <a:gd name="T71" fmla="*/ 1425 h 4320"/>
                  <a:gd name="T72" fmla="*/ 121 w 4320"/>
                  <a:gd name="T73" fmla="*/ 1832 h 4320"/>
                  <a:gd name="T74" fmla="*/ 99 w 4320"/>
                  <a:gd name="T75" fmla="*/ 2293 h 4320"/>
                  <a:gd name="T76" fmla="*/ 177 w 4320"/>
                  <a:gd name="T77" fmla="*/ 2738 h 4320"/>
                  <a:gd name="T78" fmla="*/ 348 w 4320"/>
                  <a:gd name="T79" fmla="*/ 3149 h 4320"/>
                  <a:gd name="T80" fmla="*/ 602 w 4320"/>
                  <a:gd name="T81" fmla="*/ 3516 h 4320"/>
                  <a:gd name="T82" fmla="*/ 932 w 4320"/>
                  <a:gd name="T83" fmla="*/ 3821 h 4320"/>
                  <a:gd name="T84" fmla="*/ 1328 w 4320"/>
                  <a:gd name="T85" fmla="*/ 4051 h 4320"/>
                  <a:gd name="T86" fmla="*/ 1730 w 4320"/>
                  <a:gd name="T87" fmla="*/ 4180 h 4320"/>
                  <a:gd name="T88" fmla="*/ 2192 w 4320"/>
                  <a:gd name="T89" fmla="*/ 4225 h 4320"/>
                  <a:gd name="T90" fmla="*/ 2641 w 4320"/>
                  <a:gd name="T91" fmla="*/ 4170 h 4320"/>
                  <a:gd name="T92" fmla="*/ 3062 w 4320"/>
                  <a:gd name="T93" fmla="*/ 4019 h 4320"/>
                  <a:gd name="T94" fmla="*/ 3440 w 4320"/>
                  <a:gd name="T95" fmla="*/ 3782 h 4320"/>
                  <a:gd name="T96" fmla="*/ 3759 w 4320"/>
                  <a:gd name="T97" fmla="*/ 3469 h 4320"/>
                  <a:gd name="T98" fmla="*/ 4007 w 4320"/>
                  <a:gd name="T99" fmla="*/ 3086 h 4320"/>
                  <a:gd name="T100" fmla="*/ 4155 w 4320"/>
                  <a:gd name="T101" fmla="*/ 2695 h 4320"/>
                  <a:gd name="T102" fmla="*/ 4225 w 4320"/>
                  <a:gd name="T103" fmla="*/ 2231 h 4320"/>
                  <a:gd name="T104" fmla="*/ 4191 w 4320"/>
                  <a:gd name="T105" fmla="*/ 1778 h 4320"/>
                  <a:gd name="T106" fmla="*/ 4060 w 4320"/>
                  <a:gd name="T107" fmla="*/ 1349 h 4320"/>
                  <a:gd name="T108" fmla="*/ 3842 w 4320"/>
                  <a:gd name="T109" fmla="*/ 961 h 4320"/>
                  <a:gd name="T110" fmla="*/ 3545 w 4320"/>
                  <a:gd name="T111" fmla="*/ 627 h 4320"/>
                  <a:gd name="T112" fmla="*/ 3176 w 4320"/>
                  <a:gd name="T113" fmla="*/ 362 h 4320"/>
                  <a:gd name="T114" fmla="*/ 2746 w 4320"/>
                  <a:gd name="T115" fmla="*/ 180 h 432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320"/>
                  <a:gd name="T175" fmla="*/ 0 h 4320"/>
                  <a:gd name="T176" fmla="*/ 4320 w 4320"/>
                  <a:gd name="T177" fmla="*/ 4320 h 4320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320" h="4320">
                    <a:moveTo>
                      <a:pt x="4245" y="2719"/>
                    </a:moveTo>
                    <a:lnTo>
                      <a:pt x="4245" y="2719"/>
                    </a:lnTo>
                    <a:lnTo>
                      <a:pt x="4231" y="2773"/>
                    </a:lnTo>
                    <a:lnTo>
                      <a:pt x="4215" y="2826"/>
                    </a:lnTo>
                    <a:lnTo>
                      <a:pt x="4197" y="2878"/>
                    </a:lnTo>
                    <a:lnTo>
                      <a:pt x="4178" y="2930"/>
                    </a:lnTo>
                    <a:lnTo>
                      <a:pt x="4158" y="2980"/>
                    </a:lnTo>
                    <a:lnTo>
                      <a:pt x="4138" y="3031"/>
                    </a:lnTo>
                    <a:lnTo>
                      <a:pt x="4115" y="3080"/>
                    </a:lnTo>
                    <a:lnTo>
                      <a:pt x="4091" y="3128"/>
                    </a:lnTo>
                    <a:lnTo>
                      <a:pt x="4067" y="3176"/>
                    </a:lnTo>
                    <a:lnTo>
                      <a:pt x="4040" y="3223"/>
                    </a:lnTo>
                    <a:lnTo>
                      <a:pt x="4014" y="3269"/>
                    </a:lnTo>
                    <a:lnTo>
                      <a:pt x="3986" y="3315"/>
                    </a:lnTo>
                    <a:lnTo>
                      <a:pt x="3958" y="3359"/>
                    </a:lnTo>
                    <a:lnTo>
                      <a:pt x="3927" y="3402"/>
                    </a:lnTo>
                    <a:lnTo>
                      <a:pt x="3897" y="3445"/>
                    </a:lnTo>
                    <a:lnTo>
                      <a:pt x="3865" y="3488"/>
                    </a:lnTo>
                    <a:lnTo>
                      <a:pt x="3831" y="3528"/>
                    </a:lnTo>
                    <a:lnTo>
                      <a:pt x="3798" y="3569"/>
                    </a:lnTo>
                    <a:lnTo>
                      <a:pt x="3763" y="3608"/>
                    </a:lnTo>
                    <a:lnTo>
                      <a:pt x="3727" y="3646"/>
                    </a:lnTo>
                    <a:lnTo>
                      <a:pt x="3691" y="3683"/>
                    </a:lnTo>
                    <a:lnTo>
                      <a:pt x="3654" y="3719"/>
                    </a:lnTo>
                    <a:lnTo>
                      <a:pt x="3617" y="3755"/>
                    </a:lnTo>
                    <a:lnTo>
                      <a:pt x="3577" y="3790"/>
                    </a:lnTo>
                    <a:lnTo>
                      <a:pt x="3538" y="3823"/>
                    </a:lnTo>
                    <a:lnTo>
                      <a:pt x="3497" y="3857"/>
                    </a:lnTo>
                    <a:lnTo>
                      <a:pt x="3456" y="3887"/>
                    </a:lnTo>
                    <a:lnTo>
                      <a:pt x="3414" y="3918"/>
                    </a:lnTo>
                    <a:lnTo>
                      <a:pt x="3372" y="3948"/>
                    </a:lnTo>
                    <a:lnTo>
                      <a:pt x="3328" y="3976"/>
                    </a:lnTo>
                    <a:lnTo>
                      <a:pt x="3284" y="4004"/>
                    </a:lnTo>
                    <a:lnTo>
                      <a:pt x="3240" y="4030"/>
                    </a:lnTo>
                    <a:lnTo>
                      <a:pt x="3195" y="4055"/>
                    </a:lnTo>
                    <a:lnTo>
                      <a:pt x="3149" y="4080"/>
                    </a:lnTo>
                    <a:lnTo>
                      <a:pt x="3103" y="4103"/>
                    </a:lnTo>
                    <a:lnTo>
                      <a:pt x="3056" y="4126"/>
                    </a:lnTo>
                    <a:lnTo>
                      <a:pt x="3008" y="4146"/>
                    </a:lnTo>
                    <a:lnTo>
                      <a:pt x="2960" y="4166"/>
                    </a:lnTo>
                    <a:lnTo>
                      <a:pt x="2912" y="4184"/>
                    </a:lnTo>
                    <a:lnTo>
                      <a:pt x="2863" y="4203"/>
                    </a:lnTo>
                    <a:lnTo>
                      <a:pt x="2814" y="4219"/>
                    </a:lnTo>
                    <a:lnTo>
                      <a:pt x="2765" y="4233"/>
                    </a:lnTo>
                    <a:lnTo>
                      <a:pt x="2714" y="4248"/>
                    </a:lnTo>
                    <a:lnTo>
                      <a:pt x="2663" y="4260"/>
                    </a:lnTo>
                    <a:lnTo>
                      <a:pt x="2613" y="4272"/>
                    </a:lnTo>
                    <a:lnTo>
                      <a:pt x="2561" y="4283"/>
                    </a:lnTo>
                    <a:lnTo>
                      <a:pt x="2509" y="4292"/>
                    </a:lnTo>
                    <a:lnTo>
                      <a:pt x="2457" y="4300"/>
                    </a:lnTo>
                    <a:lnTo>
                      <a:pt x="2405" y="4307"/>
                    </a:lnTo>
                    <a:lnTo>
                      <a:pt x="2353" y="4312"/>
                    </a:lnTo>
                    <a:lnTo>
                      <a:pt x="2300" y="4316"/>
                    </a:lnTo>
                    <a:lnTo>
                      <a:pt x="2247" y="4319"/>
                    </a:lnTo>
                    <a:lnTo>
                      <a:pt x="2193" y="4320"/>
                    </a:lnTo>
                    <a:lnTo>
                      <a:pt x="2140" y="4320"/>
                    </a:lnTo>
                    <a:lnTo>
                      <a:pt x="2087" y="4319"/>
                    </a:lnTo>
                    <a:lnTo>
                      <a:pt x="2033" y="4316"/>
                    </a:lnTo>
                    <a:lnTo>
                      <a:pt x="1979" y="4312"/>
                    </a:lnTo>
                    <a:lnTo>
                      <a:pt x="1926" y="4307"/>
                    </a:lnTo>
                    <a:lnTo>
                      <a:pt x="1871" y="4300"/>
                    </a:lnTo>
                    <a:lnTo>
                      <a:pt x="1818" y="4292"/>
                    </a:lnTo>
                    <a:lnTo>
                      <a:pt x="1763" y="4283"/>
                    </a:lnTo>
                    <a:lnTo>
                      <a:pt x="1710" y="4272"/>
                    </a:lnTo>
                    <a:lnTo>
                      <a:pt x="1655" y="4260"/>
                    </a:lnTo>
                    <a:lnTo>
                      <a:pt x="1602" y="4245"/>
                    </a:lnTo>
                    <a:lnTo>
                      <a:pt x="1547" y="4231"/>
                    </a:lnTo>
                    <a:lnTo>
                      <a:pt x="1495" y="4215"/>
                    </a:lnTo>
                    <a:lnTo>
                      <a:pt x="1442" y="4197"/>
                    </a:lnTo>
                    <a:lnTo>
                      <a:pt x="1392" y="4178"/>
                    </a:lnTo>
                    <a:lnTo>
                      <a:pt x="1341" y="4158"/>
                    </a:lnTo>
                    <a:lnTo>
                      <a:pt x="1290" y="4136"/>
                    </a:lnTo>
                    <a:lnTo>
                      <a:pt x="1241" y="4115"/>
                    </a:lnTo>
                    <a:lnTo>
                      <a:pt x="1193" y="4091"/>
                    </a:lnTo>
                    <a:lnTo>
                      <a:pt x="1145" y="4067"/>
                    </a:lnTo>
                    <a:lnTo>
                      <a:pt x="1097" y="4040"/>
                    </a:lnTo>
                    <a:lnTo>
                      <a:pt x="1052" y="4014"/>
                    </a:lnTo>
                    <a:lnTo>
                      <a:pt x="1007" y="3986"/>
                    </a:lnTo>
                    <a:lnTo>
                      <a:pt x="961" y="3958"/>
                    </a:lnTo>
                    <a:lnTo>
                      <a:pt x="919" y="3927"/>
                    </a:lnTo>
                    <a:lnTo>
                      <a:pt x="875" y="3897"/>
                    </a:lnTo>
                    <a:lnTo>
                      <a:pt x="834" y="3865"/>
                    </a:lnTo>
                    <a:lnTo>
                      <a:pt x="792" y="3831"/>
                    </a:lnTo>
                    <a:lnTo>
                      <a:pt x="752" y="3798"/>
                    </a:lnTo>
                    <a:lnTo>
                      <a:pt x="714" y="3763"/>
                    </a:lnTo>
                    <a:lnTo>
                      <a:pt x="675" y="3727"/>
                    </a:lnTo>
                    <a:lnTo>
                      <a:pt x="638" y="3691"/>
                    </a:lnTo>
                    <a:lnTo>
                      <a:pt x="601" y="3654"/>
                    </a:lnTo>
                    <a:lnTo>
                      <a:pt x="566" y="3616"/>
                    </a:lnTo>
                    <a:lnTo>
                      <a:pt x="531" y="3577"/>
                    </a:lnTo>
                    <a:lnTo>
                      <a:pt x="497" y="3538"/>
                    </a:lnTo>
                    <a:lnTo>
                      <a:pt x="465" y="3497"/>
                    </a:lnTo>
                    <a:lnTo>
                      <a:pt x="433" y="3456"/>
                    </a:lnTo>
                    <a:lnTo>
                      <a:pt x="402" y="3414"/>
                    </a:lnTo>
                    <a:lnTo>
                      <a:pt x="373" y="3372"/>
                    </a:lnTo>
                    <a:lnTo>
                      <a:pt x="345" y="3328"/>
                    </a:lnTo>
                    <a:lnTo>
                      <a:pt x="317" y="3284"/>
                    </a:lnTo>
                    <a:lnTo>
                      <a:pt x="290" y="3240"/>
                    </a:lnTo>
                    <a:lnTo>
                      <a:pt x="265" y="3195"/>
                    </a:lnTo>
                    <a:lnTo>
                      <a:pt x="241" y="3149"/>
                    </a:lnTo>
                    <a:lnTo>
                      <a:pt x="217" y="3103"/>
                    </a:lnTo>
                    <a:lnTo>
                      <a:pt x="196" y="3056"/>
                    </a:lnTo>
                    <a:lnTo>
                      <a:pt x="174" y="3008"/>
                    </a:lnTo>
                    <a:lnTo>
                      <a:pt x="154" y="2960"/>
                    </a:lnTo>
                    <a:lnTo>
                      <a:pt x="136" y="2912"/>
                    </a:lnTo>
                    <a:lnTo>
                      <a:pt x="119" y="2863"/>
                    </a:lnTo>
                    <a:lnTo>
                      <a:pt x="103" y="2814"/>
                    </a:lnTo>
                    <a:lnTo>
                      <a:pt x="87" y="2763"/>
                    </a:lnTo>
                    <a:lnTo>
                      <a:pt x="73" y="2714"/>
                    </a:lnTo>
                    <a:lnTo>
                      <a:pt x="60" y="2663"/>
                    </a:lnTo>
                    <a:lnTo>
                      <a:pt x="48" y="2611"/>
                    </a:lnTo>
                    <a:lnTo>
                      <a:pt x="39" y="2561"/>
                    </a:lnTo>
                    <a:lnTo>
                      <a:pt x="29" y="2509"/>
                    </a:lnTo>
                    <a:lnTo>
                      <a:pt x="21" y="2457"/>
                    </a:lnTo>
                    <a:lnTo>
                      <a:pt x="15" y="2405"/>
                    </a:lnTo>
                    <a:lnTo>
                      <a:pt x="9" y="2353"/>
                    </a:lnTo>
                    <a:lnTo>
                      <a:pt x="5" y="2300"/>
                    </a:lnTo>
                    <a:lnTo>
                      <a:pt x="3" y="2247"/>
                    </a:lnTo>
                    <a:lnTo>
                      <a:pt x="1" y="2193"/>
                    </a:lnTo>
                    <a:lnTo>
                      <a:pt x="0" y="2140"/>
                    </a:lnTo>
                    <a:lnTo>
                      <a:pt x="1" y="2087"/>
                    </a:lnTo>
                    <a:lnTo>
                      <a:pt x="4" y="2033"/>
                    </a:lnTo>
                    <a:lnTo>
                      <a:pt x="8" y="1979"/>
                    </a:lnTo>
                    <a:lnTo>
                      <a:pt x="13" y="1926"/>
                    </a:lnTo>
                    <a:lnTo>
                      <a:pt x="20" y="1871"/>
                    </a:lnTo>
                    <a:lnTo>
                      <a:pt x="28" y="1818"/>
                    </a:lnTo>
                    <a:lnTo>
                      <a:pt x="37" y="1763"/>
                    </a:lnTo>
                    <a:lnTo>
                      <a:pt x="49" y="1710"/>
                    </a:lnTo>
                    <a:lnTo>
                      <a:pt x="61" y="1655"/>
                    </a:lnTo>
                    <a:lnTo>
                      <a:pt x="75" y="1602"/>
                    </a:lnTo>
                    <a:lnTo>
                      <a:pt x="89" y="1547"/>
                    </a:lnTo>
                    <a:lnTo>
                      <a:pt x="107" y="1494"/>
                    </a:lnTo>
                    <a:lnTo>
                      <a:pt x="124" y="1442"/>
                    </a:lnTo>
                    <a:lnTo>
                      <a:pt x="142" y="1392"/>
                    </a:lnTo>
                    <a:lnTo>
                      <a:pt x="162" y="1340"/>
                    </a:lnTo>
                    <a:lnTo>
                      <a:pt x="184" y="1290"/>
                    </a:lnTo>
                    <a:lnTo>
                      <a:pt x="206" y="1241"/>
                    </a:lnTo>
                    <a:lnTo>
                      <a:pt x="229" y="1192"/>
                    </a:lnTo>
                    <a:lnTo>
                      <a:pt x="254" y="1145"/>
                    </a:lnTo>
                    <a:lnTo>
                      <a:pt x="280" y="1097"/>
                    </a:lnTo>
                    <a:lnTo>
                      <a:pt x="306" y="1052"/>
                    </a:lnTo>
                    <a:lnTo>
                      <a:pt x="334" y="1007"/>
                    </a:lnTo>
                    <a:lnTo>
                      <a:pt x="364" y="961"/>
                    </a:lnTo>
                    <a:lnTo>
                      <a:pt x="393" y="918"/>
                    </a:lnTo>
                    <a:lnTo>
                      <a:pt x="425" y="875"/>
                    </a:lnTo>
                    <a:lnTo>
                      <a:pt x="457" y="834"/>
                    </a:lnTo>
                    <a:lnTo>
                      <a:pt x="489" y="792"/>
                    </a:lnTo>
                    <a:lnTo>
                      <a:pt x="522" y="752"/>
                    </a:lnTo>
                    <a:lnTo>
                      <a:pt x="557" y="712"/>
                    </a:lnTo>
                    <a:lnTo>
                      <a:pt x="593" y="675"/>
                    </a:lnTo>
                    <a:lnTo>
                      <a:pt x="629" y="638"/>
                    </a:lnTo>
                    <a:lnTo>
                      <a:pt x="666" y="601"/>
                    </a:lnTo>
                    <a:lnTo>
                      <a:pt x="704" y="565"/>
                    </a:lnTo>
                    <a:lnTo>
                      <a:pt x="743" y="531"/>
                    </a:lnTo>
                    <a:lnTo>
                      <a:pt x="783" y="497"/>
                    </a:lnTo>
                    <a:lnTo>
                      <a:pt x="823" y="465"/>
                    </a:lnTo>
                    <a:lnTo>
                      <a:pt x="864" y="433"/>
                    </a:lnTo>
                    <a:lnTo>
                      <a:pt x="907" y="402"/>
                    </a:lnTo>
                    <a:lnTo>
                      <a:pt x="949" y="373"/>
                    </a:lnTo>
                    <a:lnTo>
                      <a:pt x="992" y="344"/>
                    </a:lnTo>
                    <a:lnTo>
                      <a:pt x="1036" y="317"/>
                    </a:lnTo>
                    <a:lnTo>
                      <a:pt x="1081" y="290"/>
                    </a:lnTo>
                    <a:lnTo>
                      <a:pt x="1125" y="265"/>
                    </a:lnTo>
                    <a:lnTo>
                      <a:pt x="1172" y="241"/>
                    </a:lnTo>
                    <a:lnTo>
                      <a:pt x="1218" y="217"/>
                    </a:lnTo>
                    <a:lnTo>
                      <a:pt x="1265" y="196"/>
                    </a:lnTo>
                    <a:lnTo>
                      <a:pt x="1313" y="174"/>
                    </a:lnTo>
                    <a:lnTo>
                      <a:pt x="1361" y="154"/>
                    </a:lnTo>
                    <a:lnTo>
                      <a:pt x="1409" y="136"/>
                    </a:lnTo>
                    <a:lnTo>
                      <a:pt x="1458" y="119"/>
                    </a:lnTo>
                    <a:lnTo>
                      <a:pt x="1507" y="103"/>
                    </a:lnTo>
                    <a:lnTo>
                      <a:pt x="1557" y="87"/>
                    </a:lnTo>
                    <a:lnTo>
                      <a:pt x="1607" y="73"/>
                    </a:lnTo>
                    <a:lnTo>
                      <a:pt x="1658" y="60"/>
                    </a:lnTo>
                    <a:lnTo>
                      <a:pt x="1709" y="48"/>
                    </a:lnTo>
                    <a:lnTo>
                      <a:pt x="1760" y="37"/>
                    </a:lnTo>
                    <a:lnTo>
                      <a:pt x="1811" y="29"/>
                    </a:lnTo>
                    <a:lnTo>
                      <a:pt x="1863" y="21"/>
                    </a:lnTo>
                    <a:lnTo>
                      <a:pt x="1916" y="15"/>
                    </a:lnTo>
                    <a:lnTo>
                      <a:pt x="1968" y="9"/>
                    </a:lnTo>
                    <a:lnTo>
                      <a:pt x="2022" y="5"/>
                    </a:lnTo>
                    <a:lnTo>
                      <a:pt x="2073" y="3"/>
                    </a:lnTo>
                    <a:lnTo>
                      <a:pt x="2127" y="1"/>
                    </a:lnTo>
                    <a:lnTo>
                      <a:pt x="2180" y="0"/>
                    </a:lnTo>
                    <a:lnTo>
                      <a:pt x="2235" y="1"/>
                    </a:lnTo>
                    <a:lnTo>
                      <a:pt x="2288" y="4"/>
                    </a:lnTo>
                    <a:lnTo>
                      <a:pt x="2341" y="8"/>
                    </a:lnTo>
                    <a:lnTo>
                      <a:pt x="2396" y="13"/>
                    </a:lnTo>
                    <a:lnTo>
                      <a:pt x="2449" y="20"/>
                    </a:lnTo>
                    <a:lnTo>
                      <a:pt x="2504" y="28"/>
                    </a:lnTo>
                    <a:lnTo>
                      <a:pt x="2557" y="37"/>
                    </a:lnTo>
                    <a:lnTo>
                      <a:pt x="2611" y="48"/>
                    </a:lnTo>
                    <a:lnTo>
                      <a:pt x="2665" y="61"/>
                    </a:lnTo>
                    <a:lnTo>
                      <a:pt x="2719" y="75"/>
                    </a:lnTo>
                    <a:lnTo>
                      <a:pt x="2773" y="89"/>
                    </a:lnTo>
                    <a:lnTo>
                      <a:pt x="2826" y="107"/>
                    </a:lnTo>
                    <a:lnTo>
                      <a:pt x="2878" y="124"/>
                    </a:lnTo>
                    <a:lnTo>
                      <a:pt x="2930" y="142"/>
                    </a:lnTo>
                    <a:lnTo>
                      <a:pt x="2980" y="162"/>
                    </a:lnTo>
                    <a:lnTo>
                      <a:pt x="3031" y="184"/>
                    </a:lnTo>
                    <a:lnTo>
                      <a:pt x="3080" y="206"/>
                    </a:lnTo>
                    <a:lnTo>
                      <a:pt x="3128" y="229"/>
                    </a:lnTo>
                    <a:lnTo>
                      <a:pt x="3176" y="254"/>
                    </a:lnTo>
                    <a:lnTo>
                      <a:pt x="3223" y="280"/>
                    </a:lnTo>
                    <a:lnTo>
                      <a:pt x="3269" y="306"/>
                    </a:lnTo>
                    <a:lnTo>
                      <a:pt x="3315" y="334"/>
                    </a:lnTo>
                    <a:lnTo>
                      <a:pt x="3359" y="364"/>
                    </a:lnTo>
                    <a:lnTo>
                      <a:pt x="3402" y="393"/>
                    </a:lnTo>
                    <a:lnTo>
                      <a:pt x="3445" y="425"/>
                    </a:lnTo>
                    <a:lnTo>
                      <a:pt x="3488" y="455"/>
                    </a:lnTo>
                    <a:lnTo>
                      <a:pt x="3528" y="489"/>
                    </a:lnTo>
                    <a:lnTo>
                      <a:pt x="3569" y="522"/>
                    </a:lnTo>
                    <a:lnTo>
                      <a:pt x="3608" y="557"/>
                    </a:lnTo>
                    <a:lnTo>
                      <a:pt x="3646" y="593"/>
                    </a:lnTo>
                    <a:lnTo>
                      <a:pt x="3683" y="629"/>
                    </a:lnTo>
                    <a:lnTo>
                      <a:pt x="3719" y="666"/>
                    </a:lnTo>
                    <a:lnTo>
                      <a:pt x="3755" y="704"/>
                    </a:lnTo>
                    <a:lnTo>
                      <a:pt x="3790" y="743"/>
                    </a:lnTo>
                    <a:lnTo>
                      <a:pt x="3823" y="783"/>
                    </a:lnTo>
                    <a:lnTo>
                      <a:pt x="3857" y="823"/>
                    </a:lnTo>
                    <a:lnTo>
                      <a:pt x="3887" y="864"/>
                    </a:lnTo>
                    <a:lnTo>
                      <a:pt x="3918" y="907"/>
                    </a:lnTo>
                    <a:lnTo>
                      <a:pt x="3948" y="949"/>
                    </a:lnTo>
                    <a:lnTo>
                      <a:pt x="3976" y="992"/>
                    </a:lnTo>
                    <a:lnTo>
                      <a:pt x="4004" y="1036"/>
                    </a:lnTo>
                    <a:lnTo>
                      <a:pt x="4031" y="1080"/>
                    </a:lnTo>
                    <a:lnTo>
                      <a:pt x="4056" y="1125"/>
                    </a:lnTo>
                    <a:lnTo>
                      <a:pt x="4080" y="1172"/>
                    </a:lnTo>
                    <a:lnTo>
                      <a:pt x="4103" y="1218"/>
                    </a:lnTo>
                    <a:lnTo>
                      <a:pt x="4126" y="1265"/>
                    </a:lnTo>
                    <a:lnTo>
                      <a:pt x="4147" y="1312"/>
                    </a:lnTo>
                    <a:lnTo>
                      <a:pt x="4166" y="1360"/>
                    </a:lnTo>
                    <a:lnTo>
                      <a:pt x="4184" y="1409"/>
                    </a:lnTo>
                    <a:lnTo>
                      <a:pt x="4203" y="1458"/>
                    </a:lnTo>
                    <a:lnTo>
                      <a:pt x="4219" y="1507"/>
                    </a:lnTo>
                    <a:lnTo>
                      <a:pt x="4233" y="1557"/>
                    </a:lnTo>
                    <a:lnTo>
                      <a:pt x="4248" y="1607"/>
                    </a:lnTo>
                    <a:lnTo>
                      <a:pt x="4261" y="1658"/>
                    </a:lnTo>
                    <a:lnTo>
                      <a:pt x="4272" y="1709"/>
                    </a:lnTo>
                    <a:lnTo>
                      <a:pt x="4283" y="1759"/>
                    </a:lnTo>
                    <a:lnTo>
                      <a:pt x="4292" y="1811"/>
                    </a:lnTo>
                    <a:lnTo>
                      <a:pt x="4300" y="1863"/>
                    </a:lnTo>
                    <a:lnTo>
                      <a:pt x="4307" y="1915"/>
                    </a:lnTo>
                    <a:lnTo>
                      <a:pt x="4312" y="1968"/>
                    </a:lnTo>
                    <a:lnTo>
                      <a:pt x="4316" y="2022"/>
                    </a:lnTo>
                    <a:lnTo>
                      <a:pt x="4319" y="2073"/>
                    </a:lnTo>
                    <a:lnTo>
                      <a:pt x="4320" y="2127"/>
                    </a:lnTo>
                    <a:lnTo>
                      <a:pt x="4320" y="2180"/>
                    </a:lnTo>
                    <a:lnTo>
                      <a:pt x="4319" y="2233"/>
                    </a:lnTo>
                    <a:lnTo>
                      <a:pt x="4316" y="2288"/>
                    </a:lnTo>
                    <a:lnTo>
                      <a:pt x="4312" y="2341"/>
                    </a:lnTo>
                    <a:lnTo>
                      <a:pt x="4307" y="2396"/>
                    </a:lnTo>
                    <a:lnTo>
                      <a:pt x="4300" y="2449"/>
                    </a:lnTo>
                    <a:lnTo>
                      <a:pt x="4292" y="2504"/>
                    </a:lnTo>
                    <a:lnTo>
                      <a:pt x="4283" y="2557"/>
                    </a:lnTo>
                    <a:lnTo>
                      <a:pt x="4272" y="2611"/>
                    </a:lnTo>
                    <a:lnTo>
                      <a:pt x="4260" y="2665"/>
                    </a:lnTo>
                    <a:lnTo>
                      <a:pt x="4245" y="2719"/>
                    </a:lnTo>
                    <a:close/>
                    <a:moveTo>
                      <a:pt x="2695" y="165"/>
                    </a:moveTo>
                    <a:lnTo>
                      <a:pt x="2695" y="165"/>
                    </a:lnTo>
                    <a:lnTo>
                      <a:pt x="2643" y="152"/>
                    </a:lnTo>
                    <a:lnTo>
                      <a:pt x="2591" y="141"/>
                    </a:lnTo>
                    <a:lnTo>
                      <a:pt x="2540" y="131"/>
                    </a:lnTo>
                    <a:lnTo>
                      <a:pt x="2488" y="121"/>
                    </a:lnTo>
                    <a:lnTo>
                      <a:pt x="2437" y="113"/>
                    </a:lnTo>
                    <a:lnTo>
                      <a:pt x="2385" y="107"/>
                    </a:lnTo>
                    <a:lnTo>
                      <a:pt x="2333" y="103"/>
                    </a:lnTo>
                    <a:lnTo>
                      <a:pt x="2283" y="99"/>
                    </a:lnTo>
                    <a:lnTo>
                      <a:pt x="2231" y="96"/>
                    </a:lnTo>
                    <a:lnTo>
                      <a:pt x="2180" y="95"/>
                    </a:lnTo>
                    <a:lnTo>
                      <a:pt x="2128" y="95"/>
                    </a:lnTo>
                    <a:lnTo>
                      <a:pt x="2077" y="96"/>
                    </a:lnTo>
                    <a:lnTo>
                      <a:pt x="2027" y="99"/>
                    </a:lnTo>
                    <a:lnTo>
                      <a:pt x="1976" y="103"/>
                    </a:lnTo>
                    <a:lnTo>
                      <a:pt x="1927" y="108"/>
                    </a:lnTo>
                    <a:lnTo>
                      <a:pt x="1876" y="115"/>
                    </a:lnTo>
                    <a:lnTo>
                      <a:pt x="1827" y="121"/>
                    </a:lnTo>
                    <a:lnTo>
                      <a:pt x="1778" y="131"/>
                    </a:lnTo>
                    <a:lnTo>
                      <a:pt x="1729" y="140"/>
                    </a:lnTo>
                    <a:lnTo>
                      <a:pt x="1679" y="152"/>
                    </a:lnTo>
                    <a:lnTo>
                      <a:pt x="1631" y="164"/>
                    </a:lnTo>
                    <a:lnTo>
                      <a:pt x="1583" y="177"/>
                    </a:lnTo>
                    <a:lnTo>
                      <a:pt x="1535" y="192"/>
                    </a:lnTo>
                    <a:lnTo>
                      <a:pt x="1489" y="208"/>
                    </a:lnTo>
                    <a:lnTo>
                      <a:pt x="1441" y="224"/>
                    </a:lnTo>
                    <a:lnTo>
                      <a:pt x="1396" y="242"/>
                    </a:lnTo>
                    <a:lnTo>
                      <a:pt x="1349" y="261"/>
                    </a:lnTo>
                    <a:lnTo>
                      <a:pt x="1304" y="281"/>
                    </a:lnTo>
                    <a:lnTo>
                      <a:pt x="1258" y="302"/>
                    </a:lnTo>
                    <a:lnTo>
                      <a:pt x="1215" y="325"/>
                    </a:lnTo>
                    <a:lnTo>
                      <a:pt x="1171" y="348"/>
                    </a:lnTo>
                    <a:lnTo>
                      <a:pt x="1128" y="372"/>
                    </a:lnTo>
                    <a:lnTo>
                      <a:pt x="1085" y="397"/>
                    </a:lnTo>
                    <a:lnTo>
                      <a:pt x="1043" y="423"/>
                    </a:lnTo>
                    <a:lnTo>
                      <a:pt x="1001" y="450"/>
                    </a:lnTo>
                    <a:lnTo>
                      <a:pt x="961" y="479"/>
                    </a:lnTo>
                    <a:lnTo>
                      <a:pt x="922" y="509"/>
                    </a:lnTo>
                    <a:lnTo>
                      <a:pt x="882" y="538"/>
                    </a:lnTo>
                    <a:lnTo>
                      <a:pt x="843" y="570"/>
                    </a:lnTo>
                    <a:lnTo>
                      <a:pt x="806" y="602"/>
                    </a:lnTo>
                    <a:lnTo>
                      <a:pt x="768" y="635"/>
                    </a:lnTo>
                    <a:lnTo>
                      <a:pt x="731" y="669"/>
                    </a:lnTo>
                    <a:lnTo>
                      <a:pt x="696" y="703"/>
                    </a:lnTo>
                    <a:lnTo>
                      <a:pt x="661" y="739"/>
                    </a:lnTo>
                    <a:lnTo>
                      <a:pt x="627" y="776"/>
                    </a:lnTo>
                    <a:lnTo>
                      <a:pt x="594" y="814"/>
                    </a:lnTo>
                    <a:lnTo>
                      <a:pt x="562" y="852"/>
                    </a:lnTo>
                    <a:lnTo>
                      <a:pt x="530" y="891"/>
                    </a:lnTo>
                    <a:lnTo>
                      <a:pt x="499" y="931"/>
                    </a:lnTo>
                    <a:lnTo>
                      <a:pt x="470" y="972"/>
                    </a:lnTo>
                    <a:lnTo>
                      <a:pt x="442" y="1013"/>
                    </a:lnTo>
                    <a:lnTo>
                      <a:pt x="414" y="1056"/>
                    </a:lnTo>
                    <a:lnTo>
                      <a:pt x="388" y="1100"/>
                    </a:lnTo>
                    <a:lnTo>
                      <a:pt x="362" y="1144"/>
                    </a:lnTo>
                    <a:lnTo>
                      <a:pt x="337" y="1189"/>
                    </a:lnTo>
                    <a:lnTo>
                      <a:pt x="314" y="1234"/>
                    </a:lnTo>
                    <a:lnTo>
                      <a:pt x="292" y="1281"/>
                    </a:lnTo>
                    <a:lnTo>
                      <a:pt x="270" y="1328"/>
                    </a:lnTo>
                    <a:lnTo>
                      <a:pt x="250" y="1376"/>
                    </a:lnTo>
                    <a:lnTo>
                      <a:pt x="230" y="1425"/>
                    </a:lnTo>
                    <a:lnTo>
                      <a:pt x="213" y="1474"/>
                    </a:lnTo>
                    <a:lnTo>
                      <a:pt x="196" y="1523"/>
                    </a:lnTo>
                    <a:lnTo>
                      <a:pt x="180" y="1574"/>
                    </a:lnTo>
                    <a:lnTo>
                      <a:pt x="165" y="1626"/>
                    </a:lnTo>
                    <a:lnTo>
                      <a:pt x="152" y="1678"/>
                    </a:lnTo>
                    <a:lnTo>
                      <a:pt x="141" y="1729"/>
                    </a:lnTo>
                    <a:lnTo>
                      <a:pt x="131" y="1780"/>
                    </a:lnTo>
                    <a:lnTo>
                      <a:pt x="121" y="1832"/>
                    </a:lnTo>
                    <a:lnTo>
                      <a:pt x="113" y="1884"/>
                    </a:lnTo>
                    <a:lnTo>
                      <a:pt x="107" y="1936"/>
                    </a:lnTo>
                    <a:lnTo>
                      <a:pt x="103" y="1987"/>
                    </a:lnTo>
                    <a:lnTo>
                      <a:pt x="99" y="2039"/>
                    </a:lnTo>
                    <a:lnTo>
                      <a:pt x="96" y="2089"/>
                    </a:lnTo>
                    <a:lnTo>
                      <a:pt x="95" y="2141"/>
                    </a:lnTo>
                    <a:lnTo>
                      <a:pt x="95" y="2192"/>
                    </a:lnTo>
                    <a:lnTo>
                      <a:pt x="96" y="2243"/>
                    </a:lnTo>
                    <a:lnTo>
                      <a:pt x="99" y="2293"/>
                    </a:lnTo>
                    <a:lnTo>
                      <a:pt x="103" y="2344"/>
                    </a:lnTo>
                    <a:lnTo>
                      <a:pt x="108" y="2394"/>
                    </a:lnTo>
                    <a:lnTo>
                      <a:pt x="115" y="2444"/>
                    </a:lnTo>
                    <a:lnTo>
                      <a:pt x="121" y="2494"/>
                    </a:lnTo>
                    <a:lnTo>
                      <a:pt x="131" y="2544"/>
                    </a:lnTo>
                    <a:lnTo>
                      <a:pt x="140" y="2593"/>
                    </a:lnTo>
                    <a:lnTo>
                      <a:pt x="152" y="2641"/>
                    </a:lnTo>
                    <a:lnTo>
                      <a:pt x="164" y="2690"/>
                    </a:lnTo>
                    <a:lnTo>
                      <a:pt x="177" y="2738"/>
                    </a:lnTo>
                    <a:lnTo>
                      <a:pt x="192" y="2785"/>
                    </a:lnTo>
                    <a:lnTo>
                      <a:pt x="208" y="2833"/>
                    </a:lnTo>
                    <a:lnTo>
                      <a:pt x="224" y="2879"/>
                    </a:lnTo>
                    <a:lnTo>
                      <a:pt x="242" y="2926"/>
                    </a:lnTo>
                    <a:lnTo>
                      <a:pt x="261" y="2971"/>
                    </a:lnTo>
                    <a:lnTo>
                      <a:pt x="281" y="3016"/>
                    </a:lnTo>
                    <a:lnTo>
                      <a:pt x="302" y="3062"/>
                    </a:lnTo>
                    <a:lnTo>
                      <a:pt x="325" y="3105"/>
                    </a:lnTo>
                    <a:lnTo>
                      <a:pt x="348" y="3149"/>
                    </a:lnTo>
                    <a:lnTo>
                      <a:pt x="372" y="3193"/>
                    </a:lnTo>
                    <a:lnTo>
                      <a:pt x="397" y="3236"/>
                    </a:lnTo>
                    <a:lnTo>
                      <a:pt x="423" y="3277"/>
                    </a:lnTo>
                    <a:lnTo>
                      <a:pt x="450" y="3319"/>
                    </a:lnTo>
                    <a:lnTo>
                      <a:pt x="479" y="3360"/>
                    </a:lnTo>
                    <a:lnTo>
                      <a:pt x="509" y="3400"/>
                    </a:lnTo>
                    <a:lnTo>
                      <a:pt x="538" y="3438"/>
                    </a:lnTo>
                    <a:lnTo>
                      <a:pt x="570" y="3477"/>
                    </a:lnTo>
                    <a:lnTo>
                      <a:pt x="602" y="3516"/>
                    </a:lnTo>
                    <a:lnTo>
                      <a:pt x="635" y="3553"/>
                    </a:lnTo>
                    <a:lnTo>
                      <a:pt x="669" y="3589"/>
                    </a:lnTo>
                    <a:lnTo>
                      <a:pt x="703" y="3625"/>
                    </a:lnTo>
                    <a:lnTo>
                      <a:pt x="739" y="3659"/>
                    </a:lnTo>
                    <a:lnTo>
                      <a:pt x="776" y="3694"/>
                    </a:lnTo>
                    <a:lnTo>
                      <a:pt x="814" y="3726"/>
                    </a:lnTo>
                    <a:lnTo>
                      <a:pt x="852" y="3759"/>
                    </a:lnTo>
                    <a:lnTo>
                      <a:pt x="891" y="3790"/>
                    </a:lnTo>
                    <a:lnTo>
                      <a:pt x="932" y="3821"/>
                    </a:lnTo>
                    <a:lnTo>
                      <a:pt x="972" y="3850"/>
                    </a:lnTo>
                    <a:lnTo>
                      <a:pt x="1015" y="3879"/>
                    </a:lnTo>
                    <a:lnTo>
                      <a:pt x="1057" y="3906"/>
                    </a:lnTo>
                    <a:lnTo>
                      <a:pt x="1100" y="3932"/>
                    </a:lnTo>
                    <a:lnTo>
                      <a:pt x="1144" y="3959"/>
                    </a:lnTo>
                    <a:lnTo>
                      <a:pt x="1189" y="3983"/>
                    </a:lnTo>
                    <a:lnTo>
                      <a:pt x="1234" y="4007"/>
                    </a:lnTo>
                    <a:lnTo>
                      <a:pt x="1281" y="4030"/>
                    </a:lnTo>
                    <a:lnTo>
                      <a:pt x="1328" y="4051"/>
                    </a:lnTo>
                    <a:lnTo>
                      <a:pt x="1376" y="4071"/>
                    </a:lnTo>
                    <a:lnTo>
                      <a:pt x="1425" y="4090"/>
                    </a:lnTo>
                    <a:lnTo>
                      <a:pt x="1474" y="4108"/>
                    </a:lnTo>
                    <a:lnTo>
                      <a:pt x="1523" y="4126"/>
                    </a:lnTo>
                    <a:lnTo>
                      <a:pt x="1574" y="4140"/>
                    </a:lnTo>
                    <a:lnTo>
                      <a:pt x="1626" y="4155"/>
                    </a:lnTo>
                    <a:lnTo>
                      <a:pt x="1678" y="4168"/>
                    </a:lnTo>
                    <a:lnTo>
                      <a:pt x="1730" y="4180"/>
                    </a:lnTo>
                    <a:lnTo>
                      <a:pt x="1780" y="4191"/>
                    </a:lnTo>
                    <a:lnTo>
                      <a:pt x="1832" y="4199"/>
                    </a:lnTo>
                    <a:lnTo>
                      <a:pt x="1884" y="4207"/>
                    </a:lnTo>
                    <a:lnTo>
                      <a:pt x="1936" y="4213"/>
                    </a:lnTo>
                    <a:lnTo>
                      <a:pt x="1987" y="4219"/>
                    </a:lnTo>
                    <a:lnTo>
                      <a:pt x="2039" y="4223"/>
                    </a:lnTo>
                    <a:lnTo>
                      <a:pt x="2091" y="4224"/>
                    </a:lnTo>
                    <a:lnTo>
                      <a:pt x="2141" y="4225"/>
                    </a:lnTo>
                    <a:lnTo>
                      <a:pt x="2192" y="4225"/>
                    </a:lnTo>
                    <a:lnTo>
                      <a:pt x="2243" y="4224"/>
                    </a:lnTo>
                    <a:lnTo>
                      <a:pt x="2293" y="4221"/>
                    </a:lnTo>
                    <a:lnTo>
                      <a:pt x="2344" y="4217"/>
                    </a:lnTo>
                    <a:lnTo>
                      <a:pt x="2394" y="4212"/>
                    </a:lnTo>
                    <a:lnTo>
                      <a:pt x="2445" y="4207"/>
                    </a:lnTo>
                    <a:lnTo>
                      <a:pt x="2494" y="4199"/>
                    </a:lnTo>
                    <a:lnTo>
                      <a:pt x="2544" y="4189"/>
                    </a:lnTo>
                    <a:lnTo>
                      <a:pt x="2593" y="4180"/>
                    </a:lnTo>
                    <a:lnTo>
                      <a:pt x="2641" y="4170"/>
                    </a:lnTo>
                    <a:lnTo>
                      <a:pt x="2690" y="4156"/>
                    </a:lnTo>
                    <a:lnTo>
                      <a:pt x="2738" y="4143"/>
                    </a:lnTo>
                    <a:lnTo>
                      <a:pt x="2786" y="4130"/>
                    </a:lnTo>
                    <a:lnTo>
                      <a:pt x="2833" y="4114"/>
                    </a:lnTo>
                    <a:lnTo>
                      <a:pt x="2879" y="4096"/>
                    </a:lnTo>
                    <a:lnTo>
                      <a:pt x="2926" y="4079"/>
                    </a:lnTo>
                    <a:lnTo>
                      <a:pt x="2971" y="4059"/>
                    </a:lnTo>
                    <a:lnTo>
                      <a:pt x="3016" y="4039"/>
                    </a:lnTo>
                    <a:lnTo>
                      <a:pt x="3062" y="4019"/>
                    </a:lnTo>
                    <a:lnTo>
                      <a:pt x="3105" y="3996"/>
                    </a:lnTo>
                    <a:lnTo>
                      <a:pt x="3149" y="3972"/>
                    </a:lnTo>
                    <a:lnTo>
                      <a:pt x="3193" y="3948"/>
                    </a:lnTo>
                    <a:lnTo>
                      <a:pt x="3236" y="3923"/>
                    </a:lnTo>
                    <a:lnTo>
                      <a:pt x="3277" y="3898"/>
                    </a:lnTo>
                    <a:lnTo>
                      <a:pt x="3319" y="3870"/>
                    </a:lnTo>
                    <a:lnTo>
                      <a:pt x="3360" y="3842"/>
                    </a:lnTo>
                    <a:lnTo>
                      <a:pt x="3400" y="3813"/>
                    </a:lnTo>
                    <a:lnTo>
                      <a:pt x="3440" y="3782"/>
                    </a:lnTo>
                    <a:lnTo>
                      <a:pt x="3478" y="3751"/>
                    </a:lnTo>
                    <a:lnTo>
                      <a:pt x="3516" y="3719"/>
                    </a:lnTo>
                    <a:lnTo>
                      <a:pt x="3553" y="3686"/>
                    </a:lnTo>
                    <a:lnTo>
                      <a:pt x="3589" y="3651"/>
                    </a:lnTo>
                    <a:lnTo>
                      <a:pt x="3625" y="3617"/>
                    </a:lnTo>
                    <a:lnTo>
                      <a:pt x="3659" y="3581"/>
                    </a:lnTo>
                    <a:lnTo>
                      <a:pt x="3694" y="3545"/>
                    </a:lnTo>
                    <a:lnTo>
                      <a:pt x="3727" y="3506"/>
                    </a:lnTo>
                    <a:lnTo>
                      <a:pt x="3759" y="3469"/>
                    </a:lnTo>
                    <a:lnTo>
                      <a:pt x="3790" y="3429"/>
                    </a:lnTo>
                    <a:lnTo>
                      <a:pt x="3821" y="3389"/>
                    </a:lnTo>
                    <a:lnTo>
                      <a:pt x="3850" y="3348"/>
                    </a:lnTo>
                    <a:lnTo>
                      <a:pt x="3879" y="3307"/>
                    </a:lnTo>
                    <a:lnTo>
                      <a:pt x="3907" y="3264"/>
                    </a:lnTo>
                    <a:lnTo>
                      <a:pt x="3934" y="3220"/>
                    </a:lnTo>
                    <a:lnTo>
                      <a:pt x="3959" y="3176"/>
                    </a:lnTo>
                    <a:lnTo>
                      <a:pt x="3983" y="3132"/>
                    </a:lnTo>
                    <a:lnTo>
                      <a:pt x="4007" y="3086"/>
                    </a:lnTo>
                    <a:lnTo>
                      <a:pt x="4030" y="3039"/>
                    </a:lnTo>
                    <a:lnTo>
                      <a:pt x="4051" y="2992"/>
                    </a:lnTo>
                    <a:lnTo>
                      <a:pt x="4071" y="2944"/>
                    </a:lnTo>
                    <a:lnTo>
                      <a:pt x="4090" y="2896"/>
                    </a:lnTo>
                    <a:lnTo>
                      <a:pt x="4108" y="2847"/>
                    </a:lnTo>
                    <a:lnTo>
                      <a:pt x="4126" y="2797"/>
                    </a:lnTo>
                    <a:lnTo>
                      <a:pt x="4140" y="2746"/>
                    </a:lnTo>
                    <a:lnTo>
                      <a:pt x="4155" y="2695"/>
                    </a:lnTo>
                    <a:lnTo>
                      <a:pt x="4168" y="2643"/>
                    </a:lnTo>
                    <a:lnTo>
                      <a:pt x="4180" y="2591"/>
                    </a:lnTo>
                    <a:lnTo>
                      <a:pt x="4191" y="2540"/>
                    </a:lnTo>
                    <a:lnTo>
                      <a:pt x="4200" y="2488"/>
                    </a:lnTo>
                    <a:lnTo>
                      <a:pt x="4207" y="2437"/>
                    </a:lnTo>
                    <a:lnTo>
                      <a:pt x="4213" y="2385"/>
                    </a:lnTo>
                    <a:lnTo>
                      <a:pt x="4219" y="2333"/>
                    </a:lnTo>
                    <a:lnTo>
                      <a:pt x="4223" y="2283"/>
                    </a:lnTo>
                    <a:lnTo>
                      <a:pt x="4225" y="2231"/>
                    </a:lnTo>
                    <a:lnTo>
                      <a:pt x="4225" y="2180"/>
                    </a:lnTo>
                    <a:lnTo>
                      <a:pt x="4225" y="2128"/>
                    </a:lnTo>
                    <a:lnTo>
                      <a:pt x="4224" y="2077"/>
                    </a:lnTo>
                    <a:lnTo>
                      <a:pt x="4221" y="2027"/>
                    </a:lnTo>
                    <a:lnTo>
                      <a:pt x="4217" y="1976"/>
                    </a:lnTo>
                    <a:lnTo>
                      <a:pt x="4213" y="1926"/>
                    </a:lnTo>
                    <a:lnTo>
                      <a:pt x="4207" y="1876"/>
                    </a:lnTo>
                    <a:lnTo>
                      <a:pt x="4199" y="1827"/>
                    </a:lnTo>
                    <a:lnTo>
                      <a:pt x="4191" y="1778"/>
                    </a:lnTo>
                    <a:lnTo>
                      <a:pt x="4180" y="1729"/>
                    </a:lnTo>
                    <a:lnTo>
                      <a:pt x="4170" y="1679"/>
                    </a:lnTo>
                    <a:lnTo>
                      <a:pt x="4158" y="1631"/>
                    </a:lnTo>
                    <a:lnTo>
                      <a:pt x="4144" y="1583"/>
                    </a:lnTo>
                    <a:lnTo>
                      <a:pt x="4130" y="1535"/>
                    </a:lnTo>
                    <a:lnTo>
                      <a:pt x="4114" y="1489"/>
                    </a:lnTo>
                    <a:lnTo>
                      <a:pt x="4096" y="1441"/>
                    </a:lnTo>
                    <a:lnTo>
                      <a:pt x="4079" y="1396"/>
                    </a:lnTo>
                    <a:lnTo>
                      <a:pt x="4060" y="1349"/>
                    </a:lnTo>
                    <a:lnTo>
                      <a:pt x="4040" y="1304"/>
                    </a:lnTo>
                    <a:lnTo>
                      <a:pt x="4019" y="1258"/>
                    </a:lnTo>
                    <a:lnTo>
                      <a:pt x="3996" y="1215"/>
                    </a:lnTo>
                    <a:lnTo>
                      <a:pt x="3974" y="1171"/>
                    </a:lnTo>
                    <a:lnTo>
                      <a:pt x="3948" y="1128"/>
                    </a:lnTo>
                    <a:lnTo>
                      <a:pt x="3923" y="1085"/>
                    </a:lnTo>
                    <a:lnTo>
                      <a:pt x="3898" y="1043"/>
                    </a:lnTo>
                    <a:lnTo>
                      <a:pt x="3870" y="1001"/>
                    </a:lnTo>
                    <a:lnTo>
                      <a:pt x="3842" y="961"/>
                    </a:lnTo>
                    <a:lnTo>
                      <a:pt x="3813" y="922"/>
                    </a:lnTo>
                    <a:lnTo>
                      <a:pt x="3782" y="882"/>
                    </a:lnTo>
                    <a:lnTo>
                      <a:pt x="3751" y="843"/>
                    </a:lnTo>
                    <a:lnTo>
                      <a:pt x="3719" y="804"/>
                    </a:lnTo>
                    <a:lnTo>
                      <a:pt x="3686" y="768"/>
                    </a:lnTo>
                    <a:lnTo>
                      <a:pt x="3651" y="731"/>
                    </a:lnTo>
                    <a:lnTo>
                      <a:pt x="3617" y="696"/>
                    </a:lnTo>
                    <a:lnTo>
                      <a:pt x="3581" y="661"/>
                    </a:lnTo>
                    <a:lnTo>
                      <a:pt x="3545" y="627"/>
                    </a:lnTo>
                    <a:lnTo>
                      <a:pt x="3508" y="594"/>
                    </a:lnTo>
                    <a:lnTo>
                      <a:pt x="3469" y="562"/>
                    </a:lnTo>
                    <a:lnTo>
                      <a:pt x="3429" y="530"/>
                    </a:lnTo>
                    <a:lnTo>
                      <a:pt x="3389" y="499"/>
                    </a:lnTo>
                    <a:lnTo>
                      <a:pt x="3348" y="470"/>
                    </a:lnTo>
                    <a:lnTo>
                      <a:pt x="3307" y="442"/>
                    </a:lnTo>
                    <a:lnTo>
                      <a:pt x="3264" y="414"/>
                    </a:lnTo>
                    <a:lnTo>
                      <a:pt x="3221" y="388"/>
                    </a:lnTo>
                    <a:lnTo>
                      <a:pt x="3176" y="362"/>
                    </a:lnTo>
                    <a:lnTo>
                      <a:pt x="3132" y="337"/>
                    </a:lnTo>
                    <a:lnTo>
                      <a:pt x="3086" y="314"/>
                    </a:lnTo>
                    <a:lnTo>
                      <a:pt x="3040" y="292"/>
                    </a:lnTo>
                    <a:lnTo>
                      <a:pt x="2992" y="270"/>
                    </a:lnTo>
                    <a:lnTo>
                      <a:pt x="2944" y="249"/>
                    </a:lnTo>
                    <a:lnTo>
                      <a:pt x="2896" y="230"/>
                    </a:lnTo>
                    <a:lnTo>
                      <a:pt x="2847" y="213"/>
                    </a:lnTo>
                    <a:lnTo>
                      <a:pt x="2797" y="196"/>
                    </a:lnTo>
                    <a:lnTo>
                      <a:pt x="2746" y="180"/>
                    </a:lnTo>
                    <a:lnTo>
                      <a:pt x="2695" y="16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3A7D3"/>
                  </a:gs>
                  <a:gs pos="100000">
                    <a:srgbClr val="182E48"/>
                  </a:gs>
                </a:gsLst>
                <a:lin ang="8160000"/>
              </a:gradFill>
              <a:ln w="9525">
                <a:noFill/>
                <a:prstDash val="sysDash"/>
                <a:miter lim="800000"/>
                <a:headEnd/>
                <a:tailEnd/>
              </a:ln>
            </p:spPr>
            <p:txBody>
              <a:bodyPr lIns="18288" tIns="18288" rIns="18288" bIns="18288" anchor="ctr" anchorCtr="1"/>
              <a:lstStyle/>
              <a:p>
                <a:endParaRPr lang="zh-TW" alt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3266923" y="285751"/>
              <a:ext cx="1205075" cy="977796"/>
            </a:xfrm>
            <a:custGeom>
              <a:avLst/>
              <a:gdLst>
                <a:gd name="connsiteX0" fmla="*/ 0 w 2514600"/>
                <a:gd name="connsiteY0" fmla="*/ 0 h 381000"/>
                <a:gd name="connsiteX1" fmla="*/ 2514600 w 2514600"/>
                <a:gd name="connsiteY1" fmla="*/ 0 h 381000"/>
                <a:gd name="connsiteX2" fmla="*/ 2514600 w 2514600"/>
                <a:gd name="connsiteY2" fmla="*/ 381000 h 381000"/>
                <a:gd name="connsiteX3" fmla="*/ 0 w 2514600"/>
                <a:gd name="connsiteY3" fmla="*/ 381000 h 381000"/>
                <a:gd name="connsiteX4" fmla="*/ 0 w 2514600"/>
                <a:gd name="connsiteY4" fmla="*/ 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4600" h="381000">
                  <a:moveTo>
                    <a:pt x="0" y="0"/>
                  </a:moveTo>
                  <a:lnTo>
                    <a:pt x="2514600" y="0"/>
                  </a:lnTo>
                  <a:lnTo>
                    <a:pt x="25146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spcFirstLastPara="1">
              <a:prstTxWarp prst="textArchUp">
                <a:avLst/>
              </a:prstTxWarp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pc="100" dirty="0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097226" y="899298"/>
              <a:ext cx="1275651" cy="3826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18288" rIns="27432" bIns="18288"/>
            <a:lstStyle/>
            <a:p>
              <a:pPr algn="ctr" fontAlgn="auto">
                <a:lnSpc>
                  <a:spcPct val="85000"/>
                </a:lnSpc>
                <a:spcBef>
                  <a:spcPts val="200"/>
                </a:spcBef>
                <a:spcAft>
                  <a:spcPts val="0"/>
                </a:spcAft>
                <a:defRPr/>
              </a:pPr>
              <a:endParaRPr kumimoji="0" lang="en-US" sz="1200" dirty="0">
                <a:solidFill>
                  <a:srgbClr val="FFFFFF">
                    <a:alpha val="50000"/>
                  </a:srgbClr>
                </a:solidFill>
                <a:latin typeface="Arial Narrow" pitchFamily="112" charset="0"/>
                <a:ea typeface="+mn-ea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71472" y="214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1142976" y="785800"/>
            <a:ext cx="4357718" cy="50006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1472" y="2142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</a:t>
            </a:r>
            <a:endParaRPr lang="zh-CN" altLang="en-US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2976" y="1362093"/>
            <a:ext cx="870751" cy="1495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分库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  分表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分区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71472" y="714362"/>
            <a:ext cx="77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分库经历的两个阶段：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第一阶段：将库表的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框架部分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参数部分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业务部分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进行分离；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框架部分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71802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3240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参数部分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43504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214942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业务部分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43504" y="307181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214942" y="31432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业务部分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143504" y="164305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214942" y="171449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业务部分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>
            <a:stCxn id="6" idx="6"/>
            <a:endCxn id="12" idx="2"/>
          </p:cNvCxnSpPr>
          <p:nvPr/>
        </p:nvCxnSpPr>
        <p:spPr>
          <a:xfrm>
            <a:off x="2285984" y="2607469"/>
            <a:ext cx="785818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2" idx="6"/>
            <a:endCxn id="18" idx="2"/>
          </p:cNvCxnSpPr>
          <p:nvPr/>
        </p:nvCxnSpPr>
        <p:spPr>
          <a:xfrm flipV="1">
            <a:off x="4214810" y="1893089"/>
            <a:ext cx="92869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2" idx="6"/>
            <a:endCxn id="14" idx="2"/>
          </p:cNvCxnSpPr>
          <p:nvPr/>
        </p:nvCxnSpPr>
        <p:spPr>
          <a:xfrm>
            <a:off x="4214810" y="2607469"/>
            <a:ext cx="928694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2" idx="6"/>
            <a:endCxn id="16" idx="2"/>
          </p:cNvCxnSpPr>
          <p:nvPr/>
        </p:nvCxnSpPr>
        <p:spPr>
          <a:xfrm>
            <a:off x="4214810" y="2607469"/>
            <a:ext cx="928694" cy="714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00826" y="171449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第一轮数据迁移</a:t>
            </a:r>
            <a:endParaRPr lang="zh-CN" altLang="en-US" sz="1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0826" y="240684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第二轮数据迁移</a:t>
            </a:r>
            <a:endParaRPr lang="zh-CN" altLang="en-US" sz="1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00826" y="314325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第</a:t>
            </a:r>
            <a:r>
              <a:rPr lang="en-US" altLang="zh-CN" sz="1400" b="1" dirty="0" smtClean="0">
                <a:solidFill>
                  <a:schemeClr val="accent6"/>
                </a:solidFill>
                <a:latin typeface="+mj-ea"/>
                <a:ea typeface="+mj-ea"/>
              </a:rPr>
              <a:t>N</a:t>
            </a:r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轮数据迁移</a:t>
            </a:r>
            <a:endParaRPr lang="zh-CN" altLang="en-US" sz="1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86183" y="3714758"/>
            <a:ext cx="46434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解决的问题：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    新一轮迁移完成后不需要再配置参数、菜单、授权等框架部分和参数部分的数据。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5500694" y="1500180"/>
            <a:ext cx="1500198" cy="22145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71472" y="714362"/>
            <a:ext cx="77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第二阶段：在第一阶段的基础上，将业务部分进行再细化，分为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公共业务部分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四险待遇部分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医疗待遇部分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14414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框架部分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86116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57554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参数部分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643570" y="235743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242887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四险待遇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643570" y="307181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715008" y="31432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医疗待遇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643570" y="1643056"/>
            <a:ext cx="1143008" cy="500066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5008" y="171449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公共业务</a:t>
            </a:r>
            <a:endParaRPr lang="zh-CN" alt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1" name="直接连接符 20"/>
          <p:cNvCxnSpPr>
            <a:stCxn id="6" idx="6"/>
            <a:endCxn id="12" idx="2"/>
          </p:cNvCxnSpPr>
          <p:nvPr/>
        </p:nvCxnSpPr>
        <p:spPr>
          <a:xfrm>
            <a:off x="2285984" y="2607469"/>
            <a:ext cx="1000132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6183" y="3714758"/>
            <a:ext cx="464346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解决的问题：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       将公共业务、四险待遇和医疗待遇分别部署在不同的数据库实例，解决（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、内存、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）资源竞争。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4"/>
          <p:cNvCxnSpPr>
            <a:stCxn id="12" idx="6"/>
            <a:endCxn id="22" idx="1"/>
          </p:cNvCxnSpPr>
          <p:nvPr/>
        </p:nvCxnSpPr>
        <p:spPr>
          <a:xfrm>
            <a:off x="4429124" y="2607469"/>
            <a:ext cx="107157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72330" y="1880159"/>
            <a:ext cx="357190" cy="1334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业</a:t>
            </a:r>
            <a:endParaRPr lang="en-US" altLang="zh-CN" sz="1400" b="1" dirty="0" smtClean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务</a:t>
            </a:r>
            <a:endParaRPr lang="en-US" altLang="zh-CN" sz="1400" b="1" dirty="0" smtClean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部</a:t>
            </a:r>
            <a:endParaRPr lang="en-US" altLang="zh-CN" sz="1400" b="1" dirty="0" smtClean="0">
              <a:solidFill>
                <a:schemeClr val="accent6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accent6"/>
                </a:solidFill>
                <a:latin typeface="+mj-ea"/>
                <a:ea typeface="+mj-ea"/>
              </a:rPr>
              <a:t>分</a:t>
            </a:r>
            <a:endParaRPr lang="zh-CN" altLang="en-US" sz="1400" b="1" dirty="0">
              <a:solidFill>
                <a:schemeClr val="accent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71472" y="714362"/>
            <a:ext cx="77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分表的两个用意：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第一用意：基于数据量方面考虑；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分表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071538" y="1618944"/>
          <a:ext cx="61436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表名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AC43_1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人员核定信息（养老）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AC43_2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人员核定信息（失业）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AC43_3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人员核定信息（医疗）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AC43_4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人员核定信息（工伤）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AC43_5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人员核定信息（生育）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71472" y="714362"/>
            <a:ext cx="774000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4000">
              <a:lnSpc>
                <a:spcPct val="150000"/>
              </a:lnSpc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第二用意：基于开发实现方面考虑；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472" y="214296"/>
            <a:ext cx="3088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库表方面的调整：</a:t>
            </a:r>
            <a:r>
              <a:rPr lang="zh-CN" altLang="en-US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分表</a:t>
            </a:r>
            <a:endParaRPr lang="zh-CN" altLang="en-US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42976" y="1261754"/>
          <a:ext cx="614366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37862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表名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AA05_1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征缴规则参数明细（养老）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AA05_2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征缴规则参数明细（失业）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AA05_3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征缴规则参数明细（医疗）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AA05_4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征缴规则参数明细（工伤）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AA05_5</a:t>
                      </a:r>
                      <a:endParaRPr lang="zh-CN" altLang="en-US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征缴规则参数明细（生育）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1949</Words>
  <Application>Microsoft Office PowerPoint</Application>
  <PresentationFormat>全屏显示(16:9)</PresentationFormat>
  <Paragraphs>283</Paragraphs>
  <Slides>32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lidan</dc:creator>
  <cp:lastModifiedBy>LiuYJ</cp:lastModifiedBy>
  <cp:revision>307</cp:revision>
  <dcterms:created xsi:type="dcterms:W3CDTF">2013-10-16T05:48:55Z</dcterms:created>
  <dcterms:modified xsi:type="dcterms:W3CDTF">2016-05-27T07:39:51Z</dcterms:modified>
</cp:coreProperties>
</file>