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9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44F3C-6C56-471D-A5DE-80867CB339E1}" v="356" dt="2020-09-14T13:02:1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ine" userId="d7a1031dd291df80" providerId="LiveId" clId="{75944F3C-6C56-471D-A5DE-80867CB339E1}"/>
    <pc:docChg chg="undo custSel mod addSld modSld addMainMaster delMainMaster">
      <pc:chgData name="Taine" userId="d7a1031dd291df80" providerId="LiveId" clId="{75944F3C-6C56-471D-A5DE-80867CB339E1}" dt="2020-09-14T13:02:17.044" v="2581" actId="20577"/>
      <pc:docMkLst>
        <pc:docMk/>
      </pc:docMkLst>
      <pc:sldChg chg="addSp delSp modSp new mod setBg modClrScheme chgLayout">
        <pc:chgData name="Taine" userId="d7a1031dd291df80" providerId="LiveId" clId="{75944F3C-6C56-471D-A5DE-80867CB339E1}" dt="2020-09-14T10:05:21.240" v="122" actId="20577"/>
        <pc:sldMkLst>
          <pc:docMk/>
          <pc:sldMk cId="259384964" sldId="256"/>
        </pc:sldMkLst>
        <pc:spChg chg="mo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" creationId="{B1BD0FC0-BA03-4600-9E50-676EC8A0E9D1}"/>
          </ac:spMkLst>
        </pc:spChg>
        <pc:spChg chg="mod">
          <ac:chgData name="Taine" userId="d7a1031dd291df80" providerId="LiveId" clId="{75944F3C-6C56-471D-A5DE-80867CB339E1}" dt="2020-09-14T10:05:21.240" v="122" actId="20577"/>
          <ac:spMkLst>
            <pc:docMk/>
            <pc:sldMk cId="259384964" sldId="256"/>
            <ac:spMk id="3" creationId="{D07D78E5-6950-46A2-A5FF-8EBFC8B362AD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9" creationId="{1DB043B4-68C6-45B9-82AC-A5800EADB8DB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1" creationId="{3C64A91D-E535-4C24-A0E3-96A3810E3FDC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3" creationId="{26FC4867-BA3E-4F8E-AB23-684F34DF3D31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18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0" creationId="{37C02446-FDEC-4634-8936-6FBB0F9FDEDD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6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8" creationId="{149EB87B-02CE-40E8-8384-E71BAF73435C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30" creationId="{816D4481-06E0-406F-B2B0-A78607E35F77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37" creationId="{4E1EF4E8-5513-4BF5-BC41-04645281C672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41" creationId="{816D4481-06E0-406F-B2B0-A78607E35F77}"/>
          </ac:spMkLst>
        </pc:spChg>
        <pc:grpChg chg="add del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21" creationId="{E2F6F869-F143-4607-BEE5-AA6FEB71E109}"/>
          </ac:grpSpMkLst>
        </pc:grpChg>
        <pc:grpChg chg="add del">
          <ac:chgData name="Taine" userId="d7a1031dd291df80" providerId="LiveId" clId="{75944F3C-6C56-471D-A5DE-80867CB339E1}" dt="2020-09-14T10:05:14.095" v="99" actId="26606"/>
          <ac:grpSpMkLst>
            <pc:docMk/>
            <pc:sldMk cId="259384964" sldId="256"/>
            <ac:grpSpMk id="32" creationId="{59B4F0CD-DCF4-406F-BFD0-DB716F8167F2}"/>
          </ac:grpSpMkLst>
        </pc:grpChg>
        <pc:grpChg chg="add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38" creationId="{E2F6F869-F143-4607-BEE5-AA6FEB71E109}"/>
          </ac:grpSpMkLst>
        </pc:grpChg>
        <pc:picChg chg="add del">
          <ac:chgData name="Taine" userId="d7a1031dd291df80" providerId="LiveId" clId="{75944F3C-6C56-471D-A5DE-80867CB339E1}" dt="2020-09-14T10:04:39.502" v="96" actId="26606"/>
          <ac:picMkLst>
            <pc:docMk/>
            <pc:sldMk cId="259384964" sldId="256"/>
            <ac:picMk id="4" creationId="{4F12A391-7740-4F1D-B6F6-2D66603BDAD0}"/>
          </ac:picMkLst>
        </pc:picChg>
        <pc:picChg chg="add mod">
          <ac:chgData name="Taine" userId="d7a1031dd291df80" providerId="LiveId" clId="{75944F3C-6C56-471D-A5DE-80867CB339E1}" dt="2020-09-14T10:05:14.102" v="100" actId="26606"/>
          <ac:picMkLst>
            <pc:docMk/>
            <pc:sldMk cId="259384964" sldId="256"/>
            <ac:picMk id="19" creationId="{63FF164A-2D07-4C44-87D2-7D99BEBDF110}"/>
          </ac:picMkLst>
        </pc:picChg>
      </pc:sldChg>
      <pc:sldChg chg="addSp delSp modSp new mod">
        <pc:chgData name="Taine" userId="d7a1031dd291df80" providerId="LiveId" clId="{75944F3C-6C56-471D-A5DE-80867CB339E1}" dt="2020-09-14T10:52:43.566" v="809" actId="1076"/>
        <pc:sldMkLst>
          <pc:docMk/>
          <pc:sldMk cId="3579172503" sldId="257"/>
        </pc:sldMkLst>
        <pc:spChg chg="mod">
          <ac:chgData name="Taine" userId="d7a1031dd291df80" providerId="LiveId" clId="{75944F3C-6C56-471D-A5DE-80867CB339E1}" dt="2020-09-14T10:49:14.279" v="756" actId="1076"/>
          <ac:spMkLst>
            <pc:docMk/>
            <pc:sldMk cId="3579172503" sldId="257"/>
            <ac:spMk id="2" creationId="{AD11BC86-8E3F-406A-A6D5-561ABAC3F4AB}"/>
          </ac:spMkLst>
        </pc:spChg>
        <pc:spChg chg="del">
          <ac:chgData name="Taine" userId="d7a1031dd291df80" providerId="LiveId" clId="{75944F3C-6C56-471D-A5DE-80867CB339E1}" dt="2020-09-14T10:05:59.409" v="134" actId="478"/>
          <ac:spMkLst>
            <pc:docMk/>
            <pc:sldMk cId="3579172503" sldId="257"/>
            <ac:spMk id="3" creationId="{EFF70E9F-947D-463F-8E72-A78506CFDC96}"/>
          </ac:spMkLst>
        </pc:spChg>
        <pc:spChg chg="add del mod">
          <ac:chgData name="Taine" userId="d7a1031dd291df80" providerId="LiveId" clId="{75944F3C-6C56-471D-A5DE-80867CB339E1}" dt="2020-09-14T10:06:31.333" v="158" actId="478"/>
          <ac:spMkLst>
            <pc:docMk/>
            <pc:sldMk cId="3579172503" sldId="257"/>
            <ac:spMk id="4" creationId="{5FF86EF7-2AD9-4639-B571-980B6972D35B}"/>
          </ac:spMkLst>
        </pc:spChg>
        <pc:spChg chg="add mod">
          <ac:chgData name="Taine" userId="d7a1031dd291df80" providerId="LiveId" clId="{75944F3C-6C56-471D-A5DE-80867CB339E1}" dt="2020-09-14T10:17:06.249" v="569" actId="1076"/>
          <ac:spMkLst>
            <pc:docMk/>
            <pc:sldMk cId="3579172503" sldId="257"/>
            <ac:spMk id="5" creationId="{7A0D7B32-8090-4EEC-9EBE-51B1DE95DED1}"/>
          </ac:spMkLst>
        </pc:spChg>
        <pc:spChg chg="add mod">
          <ac:chgData name="Taine" userId="d7a1031dd291df80" providerId="LiveId" clId="{75944F3C-6C56-471D-A5DE-80867CB339E1}" dt="2020-09-14T10:17:14.170" v="571" actId="1076"/>
          <ac:spMkLst>
            <pc:docMk/>
            <pc:sldMk cId="3579172503" sldId="257"/>
            <ac:spMk id="7" creationId="{F1018E72-258C-45E7-8793-6C0FAF15575B}"/>
          </ac:spMkLst>
        </pc:spChg>
        <pc:spChg chg="add del">
          <ac:chgData name="Taine" userId="d7a1031dd291df80" providerId="LiveId" clId="{75944F3C-6C56-471D-A5DE-80867CB339E1}" dt="2020-09-14T10:07:46.684" v="213" actId="478"/>
          <ac:spMkLst>
            <pc:docMk/>
            <pc:sldMk cId="3579172503" sldId="257"/>
            <ac:spMk id="8" creationId="{31F85152-71BF-466F-967F-3E6C929DD683}"/>
          </ac:spMkLst>
        </pc:spChg>
        <pc:spChg chg="add mod">
          <ac:chgData name="Taine" userId="d7a1031dd291df80" providerId="LiveId" clId="{75944F3C-6C56-471D-A5DE-80867CB339E1}" dt="2020-09-14T10:17:18.436" v="572" actId="1076"/>
          <ac:spMkLst>
            <pc:docMk/>
            <pc:sldMk cId="3579172503" sldId="257"/>
            <ac:spMk id="10" creationId="{9633DBFB-9CB8-4236-8975-D4FFFED9BC34}"/>
          </ac:spMkLst>
        </pc:spChg>
        <pc:spChg chg="add mod">
          <ac:chgData name="Taine" userId="d7a1031dd291df80" providerId="LiveId" clId="{75944F3C-6C56-471D-A5DE-80867CB339E1}" dt="2020-09-14T10:17:30.266" v="576" actId="20577"/>
          <ac:spMkLst>
            <pc:docMk/>
            <pc:sldMk cId="3579172503" sldId="257"/>
            <ac:spMk id="12" creationId="{B2E18439-C7E8-4948-ACD2-4D510365E1FC}"/>
          </ac:spMkLst>
        </pc:spChg>
        <pc:spChg chg="add mod">
          <ac:chgData name="Taine" userId="d7a1031dd291df80" providerId="LiveId" clId="{75944F3C-6C56-471D-A5DE-80867CB339E1}" dt="2020-09-14T10:13:36.932" v="464" actId="20577"/>
          <ac:spMkLst>
            <pc:docMk/>
            <pc:sldMk cId="3579172503" sldId="257"/>
            <ac:spMk id="14" creationId="{6EDD3F3E-D82A-4AFF-99D8-80E50341A61A}"/>
          </ac:spMkLst>
        </pc:spChg>
        <pc:spChg chg="add mod">
          <ac:chgData name="Taine" userId="d7a1031dd291df80" providerId="LiveId" clId="{75944F3C-6C56-471D-A5DE-80867CB339E1}" dt="2020-09-14T10:15:39.903" v="484" actId="1076"/>
          <ac:spMkLst>
            <pc:docMk/>
            <pc:sldMk cId="3579172503" sldId="257"/>
            <ac:spMk id="16" creationId="{0B022588-D776-43C1-8EF4-05666B3FF4D9}"/>
          </ac:spMkLst>
        </pc:spChg>
        <pc:spChg chg="add del mod">
          <ac:chgData name="Taine" userId="d7a1031dd291df80" providerId="LiveId" clId="{75944F3C-6C56-471D-A5DE-80867CB339E1}" dt="2020-09-14T10:52:07.733" v="781" actId="478"/>
          <ac:spMkLst>
            <pc:docMk/>
            <pc:sldMk cId="3579172503" sldId="257"/>
            <ac:spMk id="17" creationId="{6C6217ED-52C4-4D0C-8F02-06029AB31047}"/>
          </ac:spMkLst>
        </pc:spChg>
        <pc:spChg chg="add mod">
          <ac:chgData name="Taine" userId="d7a1031dd291df80" providerId="LiveId" clId="{75944F3C-6C56-471D-A5DE-80867CB339E1}" dt="2020-09-14T10:49:28.703" v="757" actId="14100"/>
          <ac:spMkLst>
            <pc:docMk/>
            <pc:sldMk cId="3579172503" sldId="257"/>
            <ac:spMk id="36" creationId="{42E5F7E7-6E94-4A21-81E2-94CAABEFE933}"/>
          </ac:spMkLst>
        </pc:spChg>
        <pc:spChg chg="add mod">
          <ac:chgData name="Taine" userId="d7a1031dd291df80" providerId="LiveId" clId="{75944F3C-6C56-471D-A5DE-80867CB339E1}" dt="2020-09-14T10:16:13.464" v="514" actId="1076"/>
          <ac:spMkLst>
            <pc:docMk/>
            <pc:sldMk cId="3579172503" sldId="257"/>
            <ac:spMk id="37" creationId="{5309C3B2-BE62-4824-996E-01F00ADF4D33}"/>
          </ac:spMkLst>
        </pc:spChg>
        <pc:spChg chg="add del mod">
          <ac:chgData name="Taine" userId="d7a1031dd291df80" providerId="LiveId" clId="{75944F3C-6C56-471D-A5DE-80867CB339E1}" dt="2020-09-14T10:16:21.570" v="518" actId="478"/>
          <ac:spMkLst>
            <pc:docMk/>
            <pc:sldMk cId="3579172503" sldId="257"/>
            <ac:spMk id="39" creationId="{6C5394B2-DA32-4A05-A770-6B53E09B81E2}"/>
          </ac:spMkLst>
        </pc:spChg>
        <pc:spChg chg="add del">
          <ac:chgData name="Taine" userId="d7a1031dd291df80" providerId="LiveId" clId="{75944F3C-6C56-471D-A5DE-80867CB339E1}" dt="2020-09-14T10:16:35.661" v="520" actId="478"/>
          <ac:spMkLst>
            <pc:docMk/>
            <pc:sldMk cId="3579172503" sldId="257"/>
            <ac:spMk id="41" creationId="{D597720F-2EE9-4494-8B88-C848041031F4}"/>
          </ac:spMkLst>
        </pc:spChg>
        <pc:spChg chg="add mod">
          <ac:chgData name="Taine" userId="d7a1031dd291df80" providerId="LiveId" clId="{75944F3C-6C56-471D-A5DE-80867CB339E1}" dt="2020-09-14T10:51:06.064" v="771" actId="1076"/>
          <ac:spMkLst>
            <pc:docMk/>
            <pc:sldMk cId="3579172503" sldId="257"/>
            <ac:spMk id="42" creationId="{631732B5-E184-4DE8-93EC-078FC4422D4D}"/>
          </ac:spMkLst>
        </pc:spChg>
        <pc:spChg chg="add mod">
          <ac:chgData name="Taine" userId="d7a1031dd291df80" providerId="LiveId" clId="{75944F3C-6C56-471D-A5DE-80867CB339E1}" dt="2020-09-14T10:49:49.257" v="764" actId="1076"/>
          <ac:spMkLst>
            <pc:docMk/>
            <pc:sldMk cId="3579172503" sldId="257"/>
            <ac:spMk id="51" creationId="{95CAC6ED-F6A4-4CF8-9CC8-7033E688BDE5}"/>
          </ac:spMkLst>
        </pc:spChg>
        <pc:spChg chg="add mod">
          <ac:chgData name="Taine" userId="d7a1031dd291df80" providerId="LiveId" clId="{75944F3C-6C56-471D-A5DE-80867CB339E1}" dt="2020-09-14T10:49:54.293" v="765" actId="1076"/>
          <ac:spMkLst>
            <pc:docMk/>
            <pc:sldMk cId="3579172503" sldId="257"/>
            <ac:spMk id="53" creationId="{5BC467CF-4655-4B42-A0E6-629305CEB8AF}"/>
          </ac:spMkLst>
        </pc:spChg>
        <pc:spChg chg="add mod">
          <ac:chgData name="Taine" userId="d7a1031dd291df80" providerId="LiveId" clId="{75944F3C-6C56-471D-A5DE-80867CB339E1}" dt="2020-09-14T10:48:14.377" v="746" actId="1076"/>
          <ac:spMkLst>
            <pc:docMk/>
            <pc:sldMk cId="3579172503" sldId="257"/>
            <ac:spMk id="55" creationId="{D78BE83B-2DC8-45B8-8840-48D9507E22CB}"/>
          </ac:spMkLst>
        </pc:spChg>
        <pc:spChg chg="add del mod">
          <ac:chgData name="Taine" userId="d7a1031dd291df80" providerId="LiveId" clId="{75944F3C-6C56-471D-A5DE-80867CB339E1}" dt="2020-09-14T10:46:46.237" v="726" actId="478"/>
          <ac:spMkLst>
            <pc:docMk/>
            <pc:sldMk cId="3579172503" sldId="257"/>
            <ac:spMk id="57" creationId="{F6AEC20E-47C6-4700-9AD5-2E47D3E1B973}"/>
          </ac:spMkLst>
        </pc:spChg>
        <pc:spChg chg="add mod">
          <ac:chgData name="Taine" userId="d7a1031dd291df80" providerId="LiveId" clId="{75944F3C-6C56-471D-A5DE-80867CB339E1}" dt="2020-09-14T10:52:43.566" v="809" actId="1076"/>
          <ac:spMkLst>
            <pc:docMk/>
            <pc:sldMk cId="3579172503" sldId="257"/>
            <ac:spMk id="74" creationId="{951B40AD-C95C-42B3-A0B7-12CBE377CD48}"/>
          </ac:spMkLst>
        </pc:spChg>
        <pc:cxnChg chg="add mod">
          <ac:chgData name="Taine" userId="d7a1031dd291df80" providerId="LiveId" clId="{75944F3C-6C56-471D-A5DE-80867CB339E1}" dt="2020-09-14T10:51:58.766" v="779" actId="108"/>
          <ac:cxnSpMkLst>
            <pc:docMk/>
            <pc:sldMk cId="3579172503" sldId="257"/>
            <ac:cxnSpMk id="19" creationId="{A02A3E19-C4B7-42FB-86B2-E1B10305B68D}"/>
          </ac:cxnSpMkLst>
        </pc:cxnChg>
        <pc:cxnChg chg="add mod">
          <ac:chgData name="Taine" userId="d7a1031dd291df80" providerId="LiveId" clId="{75944F3C-6C56-471D-A5DE-80867CB339E1}" dt="2020-09-14T10:51:45.587" v="774" actId="692"/>
          <ac:cxnSpMkLst>
            <pc:docMk/>
            <pc:sldMk cId="3579172503" sldId="257"/>
            <ac:cxnSpMk id="20" creationId="{5A5C168A-EB29-48FE-BFB9-51B2B55D90F0}"/>
          </ac:cxnSpMkLst>
        </pc:cxnChg>
        <pc:cxnChg chg="add mod">
          <ac:chgData name="Taine" userId="d7a1031dd291df80" providerId="LiveId" clId="{75944F3C-6C56-471D-A5DE-80867CB339E1}" dt="2020-09-14T10:51:53.064" v="775" actId="108"/>
          <ac:cxnSpMkLst>
            <pc:docMk/>
            <pc:sldMk cId="3579172503" sldId="257"/>
            <ac:cxnSpMk id="23" creationId="{06849094-B541-44B6-85E0-E87587E14373}"/>
          </ac:cxnSpMkLst>
        </pc:cxnChg>
        <pc:cxnChg chg="add mod">
          <ac:chgData name="Taine" userId="d7a1031dd291df80" providerId="LiveId" clId="{75944F3C-6C56-471D-A5DE-80867CB339E1}" dt="2020-09-14T10:51:54.382" v="776" actId="108"/>
          <ac:cxnSpMkLst>
            <pc:docMk/>
            <pc:sldMk cId="3579172503" sldId="257"/>
            <ac:cxnSpMk id="27" creationId="{B70D6B5A-F597-46A6-A54B-EB41C4FE31C7}"/>
          </ac:cxnSpMkLst>
        </pc:cxnChg>
        <pc:cxnChg chg="add mod">
          <ac:chgData name="Taine" userId="d7a1031dd291df80" providerId="LiveId" clId="{75944F3C-6C56-471D-A5DE-80867CB339E1}" dt="2020-09-14T10:51:55.412" v="777" actId="108"/>
          <ac:cxnSpMkLst>
            <pc:docMk/>
            <pc:sldMk cId="3579172503" sldId="257"/>
            <ac:cxnSpMk id="30" creationId="{CF42798D-8A50-4587-B04A-518C53CEB0F2}"/>
          </ac:cxnSpMkLst>
        </pc:cxnChg>
        <pc:cxnChg chg="add del mod">
          <ac:chgData name="Taine" userId="d7a1031dd291df80" providerId="LiveId" clId="{75944F3C-6C56-471D-A5DE-80867CB339E1}" dt="2020-09-14T10:48:16.245" v="747" actId="478"/>
          <ac:cxnSpMkLst>
            <pc:docMk/>
            <pc:sldMk cId="3579172503" sldId="257"/>
            <ac:cxnSpMk id="58" creationId="{3B2B0F73-2CD1-47CA-8323-BA8049D135A3}"/>
          </ac:cxnSpMkLst>
        </pc:cxnChg>
        <pc:cxnChg chg="add mod">
          <ac:chgData name="Taine" userId="d7a1031dd291df80" providerId="LiveId" clId="{75944F3C-6C56-471D-A5DE-80867CB339E1}" dt="2020-09-14T10:51:59.916" v="780" actId="108"/>
          <ac:cxnSpMkLst>
            <pc:docMk/>
            <pc:sldMk cId="3579172503" sldId="257"/>
            <ac:cxnSpMk id="63" creationId="{28440F8B-9420-4E5B-9F60-F6B62B607747}"/>
          </ac:cxnSpMkLst>
        </pc:cxnChg>
        <pc:cxnChg chg="add del mod">
          <ac:chgData name="Taine" userId="d7a1031dd291df80" providerId="LiveId" clId="{75944F3C-6C56-471D-A5DE-80867CB339E1}" dt="2020-09-14T10:50:25.797" v="766" actId="478"/>
          <ac:cxnSpMkLst>
            <pc:docMk/>
            <pc:sldMk cId="3579172503" sldId="257"/>
            <ac:cxnSpMk id="64" creationId="{411E17FD-284E-4D0E-8AC2-0E7DFEDD410C}"/>
          </ac:cxnSpMkLst>
        </pc:cxnChg>
        <pc:cxnChg chg="add del mod">
          <ac:chgData name="Taine" userId="d7a1031dd291df80" providerId="LiveId" clId="{75944F3C-6C56-471D-A5DE-80867CB339E1}" dt="2020-09-14T10:50:41.364" v="768" actId="478"/>
          <ac:cxnSpMkLst>
            <pc:docMk/>
            <pc:sldMk cId="3579172503" sldId="257"/>
            <ac:cxnSpMk id="68" creationId="{A2B0D54F-6CD5-4E06-956E-C50ED14C85BD}"/>
          </ac:cxnSpMkLst>
        </pc:cxnChg>
        <pc:cxnChg chg="add mod">
          <ac:chgData name="Taine" userId="d7a1031dd291df80" providerId="LiveId" clId="{75944F3C-6C56-471D-A5DE-80867CB339E1}" dt="2020-09-14T10:51:57.508" v="778" actId="108"/>
          <ac:cxnSpMkLst>
            <pc:docMk/>
            <pc:sldMk cId="3579172503" sldId="257"/>
            <ac:cxnSpMk id="70" creationId="{69F4C994-0C21-476F-AAD4-A00E63099595}"/>
          </ac:cxnSpMkLst>
        </pc:cxnChg>
        <pc:cxnChg chg="add mod">
          <ac:chgData name="Taine" userId="d7a1031dd291df80" providerId="LiveId" clId="{75944F3C-6C56-471D-A5DE-80867CB339E1}" dt="2020-09-14T10:52:19.983" v="784" actId="14100"/>
          <ac:cxnSpMkLst>
            <pc:docMk/>
            <pc:sldMk cId="3579172503" sldId="257"/>
            <ac:cxnSpMk id="71" creationId="{C129E016-28A4-49E7-97C2-839AB78A04AD}"/>
          </ac:cxnSpMkLst>
        </pc:cxnChg>
      </pc:sldChg>
      <pc:sldChg chg="modSp new mod">
        <pc:chgData name="Taine" userId="d7a1031dd291df80" providerId="LiveId" clId="{75944F3C-6C56-471D-A5DE-80867CB339E1}" dt="2020-09-14T12:59:52.043" v="2444" actId="20577"/>
        <pc:sldMkLst>
          <pc:docMk/>
          <pc:sldMk cId="1773145573" sldId="258"/>
        </pc:sldMkLst>
        <pc:spChg chg="mod">
          <ac:chgData name="Taine" userId="d7a1031dd291df80" providerId="LiveId" clId="{75944F3C-6C56-471D-A5DE-80867CB339E1}" dt="2020-09-14T10:53:08.408" v="860" actId="20577"/>
          <ac:spMkLst>
            <pc:docMk/>
            <pc:sldMk cId="1773145573" sldId="258"/>
            <ac:spMk id="2" creationId="{BF4191EE-DF0B-4B33-92BB-22F094367C33}"/>
          </ac:spMkLst>
        </pc:spChg>
        <pc:spChg chg="mod">
          <ac:chgData name="Taine" userId="d7a1031dd291df80" providerId="LiveId" clId="{75944F3C-6C56-471D-A5DE-80867CB339E1}" dt="2020-09-14T12:59:52.043" v="2444" actId="20577"/>
          <ac:spMkLst>
            <pc:docMk/>
            <pc:sldMk cId="1773145573" sldId="258"/>
            <ac:spMk id="3" creationId="{95738F01-2D42-41D5-9414-FF164998F735}"/>
          </ac:spMkLst>
        </pc:spChg>
      </pc:sldChg>
      <pc:sldChg chg="addSp delSp modSp new mod setBg">
        <pc:chgData name="Taine" userId="d7a1031dd291df80" providerId="LiveId" clId="{75944F3C-6C56-471D-A5DE-80867CB339E1}" dt="2020-09-14T11:06:13.209" v="1222" actId="1076"/>
        <pc:sldMkLst>
          <pc:docMk/>
          <pc:sldMk cId="4031337442" sldId="259"/>
        </pc:sldMkLst>
        <pc:spChg chg="mod ord">
          <ac:chgData name="Taine" userId="d7a1031dd291df80" providerId="LiveId" clId="{75944F3C-6C56-471D-A5DE-80867CB339E1}" dt="2020-09-14T11:06:13.209" v="1222" actId="1076"/>
          <ac:spMkLst>
            <pc:docMk/>
            <pc:sldMk cId="4031337442" sldId="259"/>
            <ac:spMk id="2" creationId="{A42A05F9-8044-4C6B-BC2A-92EE7166168D}"/>
          </ac:spMkLst>
        </pc:spChg>
        <pc:spChg chg="del">
          <ac:chgData name="Taine" userId="d7a1031dd291df80" providerId="LiveId" clId="{75944F3C-6C56-471D-A5DE-80867CB339E1}" dt="2020-09-14T10:57:46.806" v="1188" actId="26606"/>
          <ac:spMkLst>
            <pc:docMk/>
            <pc:sldMk cId="4031337442" sldId="259"/>
            <ac:spMk id="3" creationId="{82EC13EF-9693-4642-86CA-648E0AAFF14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6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8" creationId="{361EA5BB-A258-4E22-94F4-C79A441363DA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0" creationId="{149EB87B-02CE-40E8-8384-E71BAF73435C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2" creationId="{816D4481-06E0-406F-B2B0-A78607E35F77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6" creationId="{4E1EF4E8-5513-4BF5-BC41-04645281C672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9" creationId="{37C02446-FDEC-4634-8936-6FBB0F9FDEDD}"/>
          </ac:spMkLst>
        </pc:s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8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20" creationId="{C82DC55F-BE99-418A-B6D9-6FB67869E6F1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30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44" creationId="{59B4F0CD-DCF4-406F-BFD0-DB716F8167F2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49" creationId="{D91916A1-FEE7-41E7-BEE3-2B4941A6F305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57" creationId="{E2F6F869-F143-4607-BEE5-AA6FEB71E109}"/>
          </ac:grpSpMkLst>
        </pc:grpChg>
        <pc:picChg chg="add mod ord">
          <ac:chgData name="Taine" userId="d7a1031dd291df80" providerId="LiveId" clId="{75944F3C-6C56-471D-A5DE-80867CB339E1}" dt="2020-09-14T11:06:03.112" v="1220" actId="1076"/>
          <ac:picMkLst>
            <pc:docMk/>
            <pc:sldMk cId="4031337442" sldId="259"/>
            <ac:picMk id="4" creationId="{F683D5F9-2EF2-4EF3-855E-6750AE9788A6}"/>
          </ac:picMkLst>
        </pc:picChg>
      </pc:sldChg>
      <pc:sldChg chg="addSp delSp modSp new mod setBg">
        <pc:chgData name="Taine" userId="d7a1031dd291df80" providerId="LiveId" clId="{75944F3C-6C56-471D-A5DE-80867CB339E1}" dt="2020-09-14T12:20:49.562" v="2358" actId="1076"/>
        <pc:sldMkLst>
          <pc:docMk/>
          <pc:sldMk cId="2682454801" sldId="260"/>
        </pc:sldMkLst>
        <pc:spChg chg="mod ord">
          <ac:chgData name="Taine" userId="d7a1031dd291df80" providerId="LiveId" clId="{75944F3C-6C56-471D-A5DE-80867CB339E1}" dt="2020-09-14T12:16:40.802" v="2345" actId="20577"/>
          <ac:spMkLst>
            <pc:docMk/>
            <pc:sldMk cId="2682454801" sldId="260"/>
            <ac:spMk id="2" creationId="{CD7800CB-5C7E-4829-8838-F7BB729990D1}"/>
          </ac:spMkLst>
        </pc:spChg>
        <pc:spChg chg="del mod">
          <ac:chgData name="Taine" userId="d7a1031dd291df80" providerId="LiveId" clId="{75944F3C-6C56-471D-A5DE-80867CB339E1}" dt="2020-09-14T12:11:47.813" v="1936"/>
          <ac:spMkLst>
            <pc:docMk/>
            <pc:sldMk cId="2682454801" sldId="260"/>
            <ac:spMk id="3" creationId="{A0214656-EF23-4FDA-80D9-A63AF7E67CE4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11" creationId="{3C5134D4-69DE-422C-9EB5-0ED68E099F64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0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2" creationId="{B81866DA-A9E6-4E26-BC15-3941947FA9A3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4" creationId="{783439B9-F4FB-4CD0-B7CF-93DD61541923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1" creationId="{25AD4A59-91FA-4E30-8F32-A8AB51F768C6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2" creationId="{AC0EAF8B-2ACD-4691-8CC3-7CBBAE47D4B9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3" creationId="{91252515-7118-4CCA-A9AC-6D2B3C74992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9" creationId="{361EA5BB-A258-4E22-94F4-C79A441363DA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0" creationId="{4E1EF4E8-5513-4BF5-BC41-04645281C672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1" creationId="{361EA5BB-A258-4E22-94F4-C79A441363DA}"/>
          </ac:spMkLst>
        </pc:s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12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26" creationId="{AA110888-AAFE-49FF-8C0C-EFAC97F83872}"/>
          </ac:grpSpMkLst>
        </pc:grpChg>
        <pc:grpChg chg="add del">
          <ac:chgData name="Taine" userId="d7a1031dd291df80" providerId="LiveId" clId="{75944F3C-6C56-471D-A5DE-80867CB339E1}" dt="2020-09-14T12:12:40.752" v="1955" actId="26606"/>
          <ac:grpSpMkLst>
            <pc:docMk/>
            <pc:sldMk cId="2682454801" sldId="260"/>
            <ac:grpSpMk id="34" creationId="{439C6B98-092C-450D-B04F-415FA9C68B1B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37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40" creationId="{7CCA6EEA-C976-4794-8236-07C0801A8F4B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43" creationId="{D91916A1-FEE7-41E7-BEE3-2B4941A6F305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52" creationId="{EC0390E3-C0A9-417C-BD75-4C0EC7858000}"/>
          </ac:grpSpMkLst>
        </pc:grpChg>
        <pc:picChg chg="add del mod">
          <ac:chgData name="Taine" userId="d7a1031dd291df80" providerId="LiveId" clId="{75944F3C-6C56-471D-A5DE-80867CB339E1}" dt="2020-09-14T12:11:35.773" v="1933" actId="478"/>
          <ac:picMkLst>
            <pc:docMk/>
            <pc:sldMk cId="2682454801" sldId="260"/>
            <ac:picMk id="4" creationId="{76B5C111-22B1-4E23-95BF-D69D160DCA13}"/>
          </ac:picMkLst>
        </pc:picChg>
        <pc:picChg chg="add del">
          <ac:chgData name="Taine" userId="d7a1031dd291df80" providerId="LiveId" clId="{75944F3C-6C56-471D-A5DE-80867CB339E1}" dt="2020-09-14T12:11:39.470" v="1935" actId="478"/>
          <ac:picMkLst>
            <pc:docMk/>
            <pc:sldMk cId="2682454801" sldId="260"/>
            <ac:picMk id="5" creationId="{D2F34331-2739-4DCD-805A-F91669CF88E2}"/>
          </ac:picMkLst>
        </pc:picChg>
        <pc:picChg chg="add mod ord">
          <ac:chgData name="Taine" userId="d7a1031dd291df80" providerId="LiveId" clId="{75944F3C-6C56-471D-A5DE-80867CB339E1}" dt="2020-09-14T12:20:49.562" v="2358" actId="1076"/>
          <ac:picMkLst>
            <pc:docMk/>
            <pc:sldMk cId="2682454801" sldId="260"/>
            <ac:picMk id="6" creationId="{36B2B6FC-9E71-4D4C-A211-E4362DF504F3}"/>
          </ac:picMkLst>
        </pc:picChg>
        <pc:picChg chg="add mod ord">
          <ac:chgData name="Taine" userId="d7a1031dd291df80" providerId="LiveId" clId="{75944F3C-6C56-471D-A5DE-80867CB339E1}" dt="2020-09-14T12:20:36.892" v="2355" actId="1076"/>
          <ac:picMkLst>
            <pc:docMk/>
            <pc:sldMk cId="2682454801" sldId="260"/>
            <ac:picMk id="7" creationId="{B16EAAE1-8358-4357-968E-A0B5580BE0DA}"/>
          </ac:picMkLst>
        </pc:picChg>
      </pc:sldChg>
      <pc:sldChg chg="modSp new mod">
        <pc:chgData name="Taine" userId="d7a1031dd291df80" providerId="LiveId" clId="{75944F3C-6C56-471D-A5DE-80867CB339E1}" dt="2020-09-14T12:20:16.965" v="2350" actId="20577"/>
        <pc:sldMkLst>
          <pc:docMk/>
          <pc:sldMk cId="1687833628" sldId="261"/>
        </pc:sldMkLst>
        <pc:spChg chg="mod">
          <ac:chgData name="Taine" userId="d7a1031dd291df80" providerId="LiveId" clId="{75944F3C-6C56-471D-A5DE-80867CB339E1}" dt="2020-09-14T12:20:16.965" v="2350" actId="20577"/>
          <ac:spMkLst>
            <pc:docMk/>
            <pc:sldMk cId="1687833628" sldId="261"/>
            <ac:spMk id="2" creationId="{9A71592E-9060-44D9-BC67-9BC50D17F5DA}"/>
          </ac:spMkLst>
        </pc:spChg>
      </pc:sldChg>
      <pc:sldChg chg="addSp delSp modSp new mod">
        <pc:chgData name="Taine" userId="d7a1031dd291df80" providerId="LiveId" clId="{75944F3C-6C56-471D-A5DE-80867CB339E1}" dt="2020-09-14T13:02:17.044" v="2581" actId="20577"/>
        <pc:sldMkLst>
          <pc:docMk/>
          <pc:sldMk cId="798098861" sldId="262"/>
        </pc:sldMkLst>
        <pc:spChg chg="mod">
          <ac:chgData name="Taine" userId="d7a1031dd291df80" providerId="LiveId" clId="{75944F3C-6C56-471D-A5DE-80867CB339E1}" dt="2020-09-14T13:00:07.880" v="2453" actId="20577"/>
          <ac:spMkLst>
            <pc:docMk/>
            <pc:sldMk cId="798098861" sldId="262"/>
            <ac:spMk id="2" creationId="{3A969CF3-0ED4-4870-8D46-5222707FEF95}"/>
          </ac:spMkLst>
        </pc:spChg>
        <pc:spChg chg="del">
          <ac:chgData name="Taine" userId="d7a1031dd291df80" providerId="LiveId" clId="{75944F3C-6C56-471D-A5DE-80867CB339E1}" dt="2020-09-14T13:00:14.692" v="2454" actId="478"/>
          <ac:spMkLst>
            <pc:docMk/>
            <pc:sldMk cId="798098861" sldId="262"/>
            <ac:spMk id="3" creationId="{7457C1F9-5E84-485C-B470-A83466955CFE}"/>
          </ac:spMkLst>
        </pc:spChg>
        <pc:spChg chg="add mod">
          <ac:chgData name="Taine" userId="d7a1031dd291df80" providerId="LiveId" clId="{75944F3C-6C56-471D-A5DE-80867CB339E1}" dt="2020-09-14T13:00:57.028" v="2530" actId="20577"/>
          <ac:spMkLst>
            <pc:docMk/>
            <pc:sldMk cId="798098861" sldId="262"/>
            <ac:spMk id="4" creationId="{731D2342-654A-468E-BF35-BFC4E499DA08}"/>
          </ac:spMkLst>
        </pc:spChg>
        <pc:spChg chg="add del mod">
          <ac:chgData name="Taine" userId="d7a1031dd291df80" providerId="LiveId" clId="{75944F3C-6C56-471D-A5DE-80867CB339E1}" dt="2020-09-14T13:02:17.044" v="2581" actId="20577"/>
          <ac:spMkLst>
            <pc:docMk/>
            <pc:sldMk cId="798098861" sldId="262"/>
            <ac:spMk id="5" creationId="{77A300CB-F7DB-4EB3-A67C-001F6DAA62E8}"/>
          </ac:spMkLst>
        </pc:spChg>
      </pc:sldChg>
      <pc:sldMasterChg chg="add del addSldLayout delSldLayout">
        <pc:chgData name="Taine" userId="d7a1031dd291df80" providerId="LiveId" clId="{75944F3C-6C56-471D-A5DE-80867CB339E1}" dt="2020-09-14T10:04:39.542" v="97" actId="26606"/>
        <pc:sldMasterMkLst>
          <pc:docMk/>
          <pc:sldMasterMk cId="2910186083" sldId="2147483648"/>
        </pc:sldMasterMkLst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175414873" sldId="2147483649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808763307" sldId="2147483650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654913608" sldId="2147483651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990410358" sldId="2147483652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69144567" sldId="2147483653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622831614" sldId="2147483654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92985533" sldId="2147483655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575888693" sldId="2147483656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233045841" sldId="2147483657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980329534" sldId="2147483658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277487273" sldId="2147483659"/>
          </pc:sldLayoutMkLst>
        </pc:sldLayoutChg>
      </pc:sldMasterChg>
      <pc:sldMasterChg chg="add replId addSldLayout">
        <pc:chgData name="Taine" userId="d7a1031dd291df80" providerId="LiveId" clId="{75944F3C-6C56-471D-A5DE-80867CB339E1}" dt="2020-09-14T10:04:39.542" v="97" actId="26606"/>
        <pc:sldMasterMkLst>
          <pc:docMk/>
          <pc:sldMasterMk cId="35411230" sldId="2147483660"/>
        </pc:sldMasterMkLst>
        <pc:sldLayoutChg chg="ad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522024657" sldId="2147483661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566333633" sldId="2147483662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63033883" sldId="2147483663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87801748" sldId="2147483664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75673091" sldId="2147483665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237312017" sldId="2147483666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34287416" sldId="2147483667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095701139" sldId="2147483668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45390363" sldId="2147483669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96677485" sldId="2147483670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721331544" sldId="2147483671"/>
          </pc:sldLayoutMkLst>
        </pc:sldLayoutChg>
      </pc:sldMasterChg>
      <pc:sldMasterChg chg="add del addSldLayout delSldLayout">
        <pc:chgData name="Taine" userId="d7a1031dd291df80" providerId="LiveId" clId="{75944F3C-6C56-471D-A5DE-80867CB339E1}" dt="2020-09-14T10:04:39.502" v="96" actId="26606"/>
        <pc:sldMasterMkLst>
          <pc:docMk/>
          <pc:sldMasterMk cId="73904254" sldId="2147483726"/>
        </pc:sldMasterMkLst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686893459" sldId="2147483715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401425097" sldId="2147483716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78713793" sldId="2147483717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556471450" sldId="2147483718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02218638" sldId="2147483719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458497096" sldId="2147483720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53376201" sldId="2147483721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6935152" sldId="2147483722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018677934" sldId="2147483723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737281034" sldId="2147483724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204785917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6E4B-6478-4AD8-8DD8-8A2D2DE5044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E257-BA03-4551-84B4-C026AC9A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6E257-BA03-4551-84B4-C026AC9AD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3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7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5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7" name="Oval 5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D0FC0-BA03-4600-9E50-676EC8A0E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6" y="755195"/>
            <a:ext cx="11247400" cy="2603099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Dynjit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D78E5-6950-46A2-A5FF-8EBFC8B3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27" y="3096708"/>
            <a:ext cx="11162145" cy="220660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Just-In-Time Compiler for Python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C86-8E3F-406A-A6D5-561ABAC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D7B32-8090-4EEC-9EBE-51B1DE95DED1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DBFB-9CB8-4236-8975-D4FFFED9BC34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18439-C7E8-4948-ACD2-4D510365E1FC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𝐷𝑦𝑛𝑗𝑖𝑡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𝑡𝑟𝑒𝑒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𝑔𝑜𝑡𝑜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70D6B5A-F597-46A6-A54B-EB41C4FE31C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1732B5-E184-4DE8-93EC-078FC4422D4D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8BE83B-2DC8-45B8-8840-48D9507E22CB}"/>
                  </a:ext>
                </a:extLst>
              </p:cNvPr>
              <p:cNvSpPr/>
              <p:nvPr/>
            </p:nvSpPr>
            <p:spPr>
              <a:xfrm>
                <a:off x="596720" y="3253254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𝐷𝑦𝑛𝑗𝑖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𝑓𝑙𝑎𝑡𝑡𝑒𝑛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8BE83B-2DC8-45B8-8840-48D9507E2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253254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440F8B-9420-4E5B-9F60-F6B62B607747}"/>
              </a:ext>
            </a:extLst>
          </p:cNvPr>
          <p:cNvCxnSpPr>
            <a:cxnSpLocks/>
            <a:stCxn id="16" idx="0"/>
            <a:endCxn id="55" idx="2"/>
          </p:cNvCxnSpPr>
          <p:nvPr/>
        </p:nvCxnSpPr>
        <p:spPr>
          <a:xfrm flipV="1">
            <a:off x="1412382" y="4056037"/>
            <a:ext cx="0" cy="1035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72FBCB-3EB8-4D5B-B777-433DD1E9E595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52" name="Straight Arrow Connector 51" descr="Call&#10;">
            <a:extLst>
              <a:ext uri="{FF2B5EF4-FFF2-40B4-BE49-F238E27FC236}">
                <a16:creationId xmlns:a16="http://schemas.microsoft.com/office/drawing/2014/main" id="{17FFA014-69CA-4444-B735-F1E386AECE2A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D672D1D-9B8E-481C-ACDC-F2123C16243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147F0AA-8045-4A89-A2A2-677D8613D957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3065002E-DD01-4436-B376-40B412FEEEAD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C26CEA9-B33E-486E-A9C5-53D3B080C760}"/>
              </a:ext>
            </a:extLst>
          </p:cNvPr>
          <p:cNvCxnSpPr>
            <a:cxnSpLocks/>
            <a:stCxn id="55" idx="0"/>
            <a:endCxn id="98" idx="2"/>
          </p:cNvCxnSpPr>
          <p:nvPr/>
        </p:nvCxnSpPr>
        <p:spPr>
          <a:xfrm flipV="1">
            <a:off x="1412382" y="2724161"/>
            <a:ext cx="6088" cy="5290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731552-8F58-450C-80A4-F1EB94178203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05439AA-12E5-41C0-AFDE-E28DF43DE441}"/>
              </a:ext>
            </a:extLst>
          </p:cNvPr>
          <p:cNvCxnSpPr>
            <a:cxnSpLocks/>
            <a:stCxn id="10" idx="1"/>
            <a:endCxn id="109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63508F2-1D8A-4C82-A5E7-A6310F3BBD9C}"/>
              </a:ext>
            </a:extLst>
          </p:cNvPr>
          <p:cNvCxnSpPr>
            <a:cxnSpLocks/>
            <a:stCxn id="98" idx="3"/>
            <a:endCxn id="109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A65BD546-DF35-4237-A868-60EA775F33A5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ECFC4AF6-EB3F-4727-A037-9CFD6577EFEC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Type Specialization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0A4C18D2-24D2-49DD-A77E-08BE95AA0789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Intrinsics</a:t>
            </a:r>
            <a:endParaRPr lang="en-US" sz="1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A52302-BE0C-45C7-BC3A-1EC6B020CC8D}"/>
              </a:ext>
            </a:extLst>
          </p:cNvPr>
          <p:cNvSpPr txBox="1"/>
          <p:nvPr/>
        </p:nvSpPr>
        <p:spPr>
          <a:xfrm>
            <a:off x="7368042" y="255715"/>
            <a:ext cx="1941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Runtime Call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ED6479-28B9-4926-A6F1-04515C6C6EB0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C593B2-109A-48C3-B83C-26F30ECC27B8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EB6FBA-C516-4875-BDA3-A5C132EF94A0}"/>
              </a:ext>
            </a:extLst>
          </p:cNvPr>
          <p:cNvSpPr txBox="1"/>
          <p:nvPr/>
        </p:nvSpPr>
        <p:spPr>
          <a:xfrm>
            <a:off x="4403941" y="5187251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Partial Evaluation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3F13946-C989-4899-A15D-CB8B15167F73}"/>
              </a:ext>
            </a:extLst>
          </p:cNvPr>
          <p:cNvSpPr txBox="1"/>
          <p:nvPr/>
        </p:nvSpPr>
        <p:spPr>
          <a:xfrm>
            <a:off x="510101" y="4481187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95729-17F1-4216-88C3-E461613DE019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9EAF5-5BEB-476F-9D1C-EB6090E90C5B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47" name="Speech Bubble: Rectangle with Corners Rounded 146">
            <a:extLst>
              <a:ext uri="{FF2B5EF4-FFF2-40B4-BE49-F238E27FC236}">
                <a16:creationId xmlns:a16="http://schemas.microsoft.com/office/drawing/2014/main" id="{057B68FD-D194-4B3F-8444-1AD0EF7CED08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D583CB-8D82-4CA0-9731-0731C26D84A8}"/>
              </a:ext>
            </a:extLst>
          </p:cNvPr>
          <p:cNvSpPr txBox="1"/>
          <p:nvPr/>
        </p:nvSpPr>
        <p:spPr>
          <a:xfrm>
            <a:off x="3572037" y="2997564"/>
            <a:ext cx="308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9137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9" name="Oval 68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9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4BCC1F-70BD-49C8-AE80-1D92F2853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9" b="8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AA5845-EAA4-4D1F-A156-8F7CB8A49A42}"/>
              </a:ext>
            </a:extLst>
          </p:cNvPr>
          <p:cNvCxnSpPr>
            <a:cxnSpLocks/>
          </p:cNvCxnSpPr>
          <p:nvPr/>
        </p:nvCxnSpPr>
        <p:spPr>
          <a:xfrm flipH="1">
            <a:off x="3394899" y="2343937"/>
            <a:ext cx="2854343" cy="32839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E8930B-BA5F-44E7-B785-D936F97BAC4B}"/>
              </a:ext>
            </a:extLst>
          </p:cNvPr>
          <p:cNvCxnSpPr>
            <a:cxnSpLocks/>
          </p:cNvCxnSpPr>
          <p:nvPr/>
        </p:nvCxnSpPr>
        <p:spPr>
          <a:xfrm flipH="1">
            <a:off x="3381396" y="2343937"/>
            <a:ext cx="2867846" cy="40568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D42312-797A-42B8-B35E-6A0B5E6970B3}"/>
              </a:ext>
            </a:extLst>
          </p:cNvPr>
          <p:cNvSpPr txBox="1"/>
          <p:nvPr/>
        </p:nvSpPr>
        <p:spPr>
          <a:xfrm>
            <a:off x="5943708" y="1035485"/>
            <a:ext cx="489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2.5x speed up without unboxing </a:t>
            </a:r>
            <a:r>
              <a:rPr lang="en-US" dirty="0" err="1">
                <a:solidFill>
                  <a:schemeClr val="accent4"/>
                </a:solidFill>
              </a:rPr>
              <a:t>pyobjects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Original Python semantics are kept, big integers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403133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3DAEF-8106-434A-A0B1-DDC6B6DE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11783-030A-4673-84CD-B61AC5557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98118864-B20D-49F7-B43D-98F6D0186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2782B68-E66B-44F8-A9C4-39FBCC7A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E6E7BF-DE6A-40A7-A9AD-CB4E2D47F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6" y="166715"/>
            <a:ext cx="4604489" cy="6386486"/>
          </a:xfrm>
          <a:prstGeom prst="rect">
            <a:avLst/>
          </a:prstGeom>
          <a:effectLst>
            <a:outerShdw blurRad="8763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34E282-9CB4-4F75-9AC0-50A477F4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45" y="122697"/>
            <a:ext cx="4245697" cy="6612606"/>
          </a:xfrm>
          <a:prstGeom prst="rect">
            <a:avLst/>
          </a:prstGeom>
          <a:effectLst>
            <a:outerShdw blurRad="5715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8279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93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4" name="Oval 93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5" name="Oval 94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7FE13-1E33-41CC-89CF-2DDE4111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isinstance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eliminated!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A3769-2B62-44A6-A00C-E4B2E26D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Type specialization contributes to eliminating redundant code and choosing the appropriate code!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1557364-012A-4526-85E9-E4C4EF49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5" y="788512"/>
            <a:ext cx="6299408" cy="53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B54E-7C90-4D6D-8BD4-F0AB582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22958-9B09-4A3A-B301-7795645B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776" y="1475460"/>
            <a:ext cx="3625042" cy="5027981"/>
          </a:xfrm>
          <a:prstGeom prst="rect">
            <a:avLst/>
          </a:prstGeom>
          <a:effectLst>
            <a:outerShdw blurRad="8763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16AB5-8729-46F0-BC2B-A6540BCF572A}"/>
              </a:ext>
            </a:extLst>
          </p:cNvPr>
          <p:cNvSpPr txBox="1"/>
          <p:nvPr/>
        </p:nvSpPr>
        <p:spPr>
          <a:xfrm>
            <a:off x="838199" y="1850404"/>
            <a:ext cx="49615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 call </a:t>
            </a:r>
            <a:r>
              <a:rPr lang="en-US" i="1" dirty="0"/>
              <a:t>pp</a:t>
            </a:r>
            <a:r>
              <a:rPr lang="en-US" dirty="0"/>
              <a:t> with arguments </a:t>
            </a:r>
            <a:r>
              <a:rPr lang="en-US" i="1" dirty="0"/>
              <a:t>x, n</a:t>
            </a:r>
            <a:r>
              <a:rPr lang="en-US" dirty="0"/>
              <a:t> , we know the types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n:</a:t>
            </a:r>
          </a:p>
          <a:p>
            <a:r>
              <a:rPr lang="en-US" dirty="0"/>
              <a:t>Suppose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      x :: int</a:t>
            </a:r>
          </a:p>
          <a:p>
            <a:r>
              <a:rPr lang="en-US" i="1" dirty="0"/>
              <a:t>      n :: int</a:t>
            </a:r>
          </a:p>
          <a:p>
            <a:endParaRPr lang="en-US" dirty="0"/>
          </a:p>
          <a:p>
            <a:r>
              <a:rPr lang="en-US" dirty="0"/>
              <a:t>Inside </a:t>
            </a:r>
            <a:r>
              <a:rPr lang="en-US" i="1" dirty="0"/>
              <a:t>pp, </a:t>
            </a:r>
            <a:r>
              <a:rPr lang="en-US" dirty="0"/>
              <a:t>there is an inner function call </a:t>
            </a:r>
            <a:r>
              <a:rPr lang="en-US" i="1" dirty="0"/>
              <a:t>one(x)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know the argument type of </a:t>
            </a:r>
            <a:r>
              <a:rPr lang="en-US" i="1" dirty="0"/>
              <a:t>one </a:t>
            </a:r>
            <a:r>
              <a:rPr lang="en-US" dirty="0"/>
              <a:t>is </a:t>
            </a:r>
            <a:r>
              <a:rPr lang="en-US" i="1" dirty="0"/>
              <a:t>int</a:t>
            </a:r>
            <a:r>
              <a:rPr lang="en-US" dirty="0"/>
              <a:t>, so that we can choose an appropriate </a:t>
            </a:r>
            <a:r>
              <a:rPr lang="en-US" sz="2000" i="1" dirty="0"/>
              <a:t>specialization</a:t>
            </a:r>
            <a:r>
              <a:rPr lang="en-US" dirty="0"/>
              <a:t> to</a:t>
            </a:r>
          </a:p>
          <a:p>
            <a:pPr marL="342900" indent="-342900">
              <a:buAutoNum type="arabicPeriod"/>
            </a:pPr>
            <a:r>
              <a:rPr lang="en-US" dirty="0" err="1"/>
              <a:t>elim</a:t>
            </a:r>
            <a:r>
              <a:rPr lang="en-US" dirty="0"/>
              <a:t> the stacked if-else inside  </a:t>
            </a:r>
            <a:r>
              <a:rPr lang="en-US" i="1" dirty="0"/>
              <a:t>def one(x)</a:t>
            </a:r>
            <a:r>
              <a:rPr lang="en-US" dirty="0"/>
              <a:t>, and</a:t>
            </a:r>
          </a:p>
          <a:p>
            <a:pPr marL="342900" indent="-342900">
              <a:buAutoNum type="arabicPeriod"/>
            </a:pPr>
            <a:r>
              <a:rPr lang="en-US" dirty="0"/>
              <a:t>know the return type is </a:t>
            </a:r>
            <a:r>
              <a:rPr lang="en-US" i="1" dirty="0"/>
              <a:t>int.</a:t>
            </a:r>
          </a:p>
        </p:txBody>
      </p:sp>
    </p:spTree>
    <p:extLst>
      <p:ext uri="{BB962C8B-B14F-4D97-AF65-F5344CB8AC3E}">
        <p14:creationId xmlns:p14="http://schemas.microsoft.com/office/powerpoint/2010/main" val="307151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2871-0FA4-43FE-86A4-76C8C1A7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Specialized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1317D5-D4CB-49EB-ACDA-3A514E52D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6" y="1564099"/>
            <a:ext cx="7459423" cy="271784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148D9-D919-46BD-A77D-F4F2D8C6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75" y="4370290"/>
            <a:ext cx="8294205" cy="226508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884D6-51C2-4A75-AEC0-8E9719D0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74" y="4484535"/>
            <a:ext cx="3957611" cy="2008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976146-E0E1-4D80-9A85-512F7A60D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23" y="1898611"/>
            <a:ext cx="4720790" cy="17429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554FD-2E2D-4B13-9F7B-61263FC58947}"/>
              </a:ext>
            </a:extLst>
          </p:cNvPr>
          <p:cNvSpPr txBox="1"/>
          <p:nvPr/>
        </p:nvSpPr>
        <p:spPr>
          <a:xfrm>
            <a:off x="1273087" y="1547717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type specialization case(at </a:t>
            </a:r>
            <a:r>
              <a:rPr lang="en-US" i="1" dirty="0" err="1"/>
              <a:t>jit.call_prims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1F985-2A6E-41CD-B508-7205E3D713FC}"/>
              </a:ext>
            </a:extLst>
          </p:cNvPr>
          <p:cNvSpPr txBox="1"/>
          <p:nvPr/>
        </p:nvSpPr>
        <p:spPr>
          <a:xfrm>
            <a:off x="1028917" y="4418057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 and generate </a:t>
            </a:r>
            <a:r>
              <a:rPr lang="en-US" dirty="0" err="1"/>
              <a:t>dynjit</a:t>
            </a:r>
            <a:r>
              <a:rPr lang="en-US" dirty="0"/>
              <a:t> 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EEF8B-5249-4238-BA1F-93D1839040C3}"/>
              </a:ext>
            </a:extLst>
          </p:cNvPr>
          <p:cNvSpPr txBox="1"/>
          <p:nvPr/>
        </p:nvSpPr>
        <p:spPr>
          <a:xfrm>
            <a:off x="8015556" y="1690688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corresponding C 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996FB-932F-437D-AA7C-41FE34489135}"/>
              </a:ext>
            </a:extLst>
          </p:cNvPr>
          <p:cNvSpPr txBox="1"/>
          <p:nvPr/>
        </p:nvSpPr>
        <p:spPr>
          <a:xfrm>
            <a:off x="7919568" y="4378009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specialization in C/</a:t>
            </a:r>
            <a:r>
              <a:rPr lang="en-US" dirty="0" err="1"/>
              <a:t>Cython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48241804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238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Arial</vt:lpstr>
      <vt:lpstr>Calibri</vt:lpstr>
      <vt:lpstr>Cambria Math</vt:lpstr>
      <vt:lpstr>Courier New</vt:lpstr>
      <vt:lpstr>Segoe UI</vt:lpstr>
      <vt:lpstr>MinimalXOVTI</vt:lpstr>
      <vt:lpstr>Dynjit </vt:lpstr>
      <vt:lpstr>Approach</vt:lpstr>
      <vt:lpstr>PowerPoint Presentation</vt:lpstr>
      <vt:lpstr>PowerPoint Presentation</vt:lpstr>
      <vt:lpstr>isinstance eliminated! </vt:lpstr>
      <vt:lpstr>How can?</vt:lpstr>
      <vt:lpstr>Choosing Specialized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Dynjit </dc:title>
  <dc:creator>ZhaoWanghongxuan</dc:creator>
  <cp:lastModifiedBy>ZhaoWanghongxuan</cp:lastModifiedBy>
  <cp:revision>4</cp:revision>
  <dcterms:created xsi:type="dcterms:W3CDTF">2020-10-06T05:07:10Z</dcterms:created>
  <dcterms:modified xsi:type="dcterms:W3CDTF">2020-10-06T05:47:29Z</dcterms:modified>
</cp:coreProperties>
</file>