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44F3C-6C56-471D-A5DE-80867CB339E1}" v="356" dt="2020-09-14T13:02:17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ine" userId="d7a1031dd291df80" providerId="LiveId" clId="{75944F3C-6C56-471D-A5DE-80867CB339E1}"/>
    <pc:docChg chg="undo custSel mod addSld modSld addMainMaster delMainMaster">
      <pc:chgData name="Taine" userId="d7a1031dd291df80" providerId="LiveId" clId="{75944F3C-6C56-471D-A5DE-80867CB339E1}" dt="2020-09-14T13:02:17.044" v="2581" actId="20577"/>
      <pc:docMkLst>
        <pc:docMk/>
      </pc:docMkLst>
      <pc:sldChg chg="addSp delSp modSp new mod setBg modClrScheme chgLayout">
        <pc:chgData name="Taine" userId="d7a1031dd291df80" providerId="LiveId" clId="{75944F3C-6C56-471D-A5DE-80867CB339E1}" dt="2020-09-14T10:05:21.240" v="122" actId="20577"/>
        <pc:sldMkLst>
          <pc:docMk/>
          <pc:sldMk cId="259384964" sldId="256"/>
        </pc:sldMkLst>
        <pc:spChg chg="mod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2" creationId="{B1BD0FC0-BA03-4600-9E50-676EC8A0E9D1}"/>
          </ac:spMkLst>
        </pc:spChg>
        <pc:spChg chg="mod">
          <ac:chgData name="Taine" userId="d7a1031dd291df80" providerId="LiveId" clId="{75944F3C-6C56-471D-A5DE-80867CB339E1}" dt="2020-09-14T10:05:21.240" v="122" actId="20577"/>
          <ac:spMkLst>
            <pc:docMk/>
            <pc:sldMk cId="259384964" sldId="256"/>
            <ac:spMk id="3" creationId="{D07D78E5-6950-46A2-A5FF-8EBFC8B362AD}"/>
          </ac:spMkLst>
        </pc:spChg>
        <pc:spChg chg="add del">
          <ac:chgData name="Taine" userId="d7a1031dd291df80" providerId="LiveId" clId="{75944F3C-6C56-471D-A5DE-80867CB339E1}" dt="2020-09-14T10:04:39.502" v="96" actId="26606"/>
          <ac:spMkLst>
            <pc:docMk/>
            <pc:sldMk cId="259384964" sldId="256"/>
            <ac:spMk id="9" creationId="{1DB043B4-68C6-45B9-82AC-A5800EADB8DB}"/>
          </ac:spMkLst>
        </pc:spChg>
        <pc:spChg chg="add del">
          <ac:chgData name="Taine" userId="d7a1031dd291df80" providerId="LiveId" clId="{75944F3C-6C56-471D-A5DE-80867CB339E1}" dt="2020-09-14T10:04:39.502" v="96" actId="26606"/>
          <ac:spMkLst>
            <pc:docMk/>
            <pc:sldMk cId="259384964" sldId="256"/>
            <ac:spMk id="11" creationId="{3C64A91D-E535-4C24-A0E3-96A3810E3FDC}"/>
          </ac:spMkLst>
        </pc:spChg>
        <pc:spChg chg="add del">
          <ac:chgData name="Taine" userId="d7a1031dd291df80" providerId="LiveId" clId="{75944F3C-6C56-471D-A5DE-80867CB339E1}" dt="2020-09-14T10:04:39.502" v="96" actId="26606"/>
          <ac:spMkLst>
            <pc:docMk/>
            <pc:sldMk cId="259384964" sldId="256"/>
            <ac:spMk id="13" creationId="{26FC4867-BA3E-4F8E-AB23-684F34DF3D31}"/>
          </ac:spMkLst>
        </pc:spChg>
        <pc:spChg chg="add del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18" creationId="{4E1EF4E8-5513-4BF5-BC41-04645281C672}"/>
          </ac:spMkLst>
        </pc:spChg>
        <pc:spChg chg="add del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20" creationId="{37C02446-FDEC-4634-8936-6FBB0F9FDEDD}"/>
          </ac:spMkLst>
        </pc:spChg>
        <pc:spChg chg="add del">
          <ac:chgData name="Taine" userId="d7a1031dd291df80" providerId="LiveId" clId="{75944F3C-6C56-471D-A5DE-80867CB339E1}" dt="2020-09-14T10:05:14.095" v="99" actId="26606"/>
          <ac:spMkLst>
            <pc:docMk/>
            <pc:sldMk cId="259384964" sldId="256"/>
            <ac:spMk id="26" creationId="{4E1EF4E8-5513-4BF5-BC41-04645281C672}"/>
          </ac:spMkLst>
        </pc:spChg>
        <pc:spChg chg="add del">
          <ac:chgData name="Taine" userId="d7a1031dd291df80" providerId="LiveId" clId="{75944F3C-6C56-471D-A5DE-80867CB339E1}" dt="2020-09-14T10:05:14.095" v="99" actId="26606"/>
          <ac:spMkLst>
            <pc:docMk/>
            <pc:sldMk cId="259384964" sldId="256"/>
            <ac:spMk id="28" creationId="{149EB87B-02CE-40E8-8384-E71BAF73435C}"/>
          </ac:spMkLst>
        </pc:spChg>
        <pc:spChg chg="add del">
          <ac:chgData name="Taine" userId="d7a1031dd291df80" providerId="LiveId" clId="{75944F3C-6C56-471D-A5DE-80867CB339E1}" dt="2020-09-14T10:05:14.095" v="99" actId="26606"/>
          <ac:spMkLst>
            <pc:docMk/>
            <pc:sldMk cId="259384964" sldId="256"/>
            <ac:spMk id="30" creationId="{816D4481-06E0-406F-B2B0-A78607E35F77}"/>
          </ac:spMkLst>
        </pc:spChg>
        <pc:spChg chg="add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37" creationId="{4E1EF4E8-5513-4BF5-BC41-04645281C672}"/>
          </ac:spMkLst>
        </pc:spChg>
        <pc:spChg chg="add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41" creationId="{816D4481-06E0-406F-B2B0-A78607E35F77}"/>
          </ac:spMkLst>
        </pc:spChg>
        <pc:grpChg chg="add del">
          <ac:chgData name="Taine" userId="d7a1031dd291df80" providerId="LiveId" clId="{75944F3C-6C56-471D-A5DE-80867CB339E1}" dt="2020-09-14T10:05:14.102" v="100" actId="26606"/>
          <ac:grpSpMkLst>
            <pc:docMk/>
            <pc:sldMk cId="259384964" sldId="256"/>
            <ac:grpSpMk id="21" creationId="{E2F6F869-F143-4607-BEE5-AA6FEB71E109}"/>
          </ac:grpSpMkLst>
        </pc:grpChg>
        <pc:grpChg chg="add del">
          <ac:chgData name="Taine" userId="d7a1031dd291df80" providerId="LiveId" clId="{75944F3C-6C56-471D-A5DE-80867CB339E1}" dt="2020-09-14T10:05:14.095" v="99" actId="26606"/>
          <ac:grpSpMkLst>
            <pc:docMk/>
            <pc:sldMk cId="259384964" sldId="256"/>
            <ac:grpSpMk id="32" creationId="{59B4F0CD-DCF4-406F-BFD0-DB716F8167F2}"/>
          </ac:grpSpMkLst>
        </pc:grpChg>
        <pc:grpChg chg="add">
          <ac:chgData name="Taine" userId="d7a1031dd291df80" providerId="LiveId" clId="{75944F3C-6C56-471D-A5DE-80867CB339E1}" dt="2020-09-14T10:05:14.102" v="100" actId="26606"/>
          <ac:grpSpMkLst>
            <pc:docMk/>
            <pc:sldMk cId="259384964" sldId="256"/>
            <ac:grpSpMk id="38" creationId="{E2F6F869-F143-4607-BEE5-AA6FEB71E109}"/>
          </ac:grpSpMkLst>
        </pc:grpChg>
        <pc:picChg chg="add del">
          <ac:chgData name="Taine" userId="d7a1031dd291df80" providerId="LiveId" clId="{75944F3C-6C56-471D-A5DE-80867CB339E1}" dt="2020-09-14T10:04:39.502" v="96" actId="26606"/>
          <ac:picMkLst>
            <pc:docMk/>
            <pc:sldMk cId="259384964" sldId="256"/>
            <ac:picMk id="4" creationId="{4F12A391-7740-4F1D-B6F6-2D66603BDAD0}"/>
          </ac:picMkLst>
        </pc:picChg>
        <pc:picChg chg="add mod">
          <ac:chgData name="Taine" userId="d7a1031dd291df80" providerId="LiveId" clId="{75944F3C-6C56-471D-A5DE-80867CB339E1}" dt="2020-09-14T10:05:14.102" v="100" actId="26606"/>
          <ac:picMkLst>
            <pc:docMk/>
            <pc:sldMk cId="259384964" sldId="256"/>
            <ac:picMk id="19" creationId="{63FF164A-2D07-4C44-87D2-7D99BEBDF110}"/>
          </ac:picMkLst>
        </pc:picChg>
      </pc:sldChg>
      <pc:sldChg chg="addSp delSp modSp new mod">
        <pc:chgData name="Taine" userId="d7a1031dd291df80" providerId="LiveId" clId="{75944F3C-6C56-471D-A5DE-80867CB339E1}" dt="2020-09-14T10:52:43.566" v="809" actId="1076"/>
        <pc:sldMkLst>
          <pc:docMk/>
          <pc:sldMk cId="3579172503" sldId="257"/>
        </pc:sldMkLst>
        <pc:spChg chg="mod">
          <ac:chgData name="Taine" userId="d7a1031dd291df80" providerId="LiveId" clId="{75944F3C-6C56-471D-A5DE-80867CB339E1}" dt="2020-09-14T10:49:14.279" v="756" actId="1076"/>
          <ac:spMkLst>
            <pc:docMk/>
            <pc:sldMk cId="3579172503" sldId="257"/>
            <ac:spMk id="2" creationId="{AD11BC86-8E3F-406A-A6D5-561ABAC3F4AB}"/>
          </ac:spMkLst>
        </pc:spChg>
        <pc:spChg chg="del">
          <ac:chgData name="Taine" userId="d7a1031dd291df80" providerId="LiveId" clId="{75944F3C-6C56-471D-A5DE-80867CB339E1}" dt="2020-09-14T10:05:59.409" v="134" actId="478"/>
          <ac:spMkLst>
            <pc:docMk/>
            <pc:sldMk cId="3579172503" sldId="257"/>
            <ac:spMk id="3" creationId="{EFF70E9F-947D-463F-8E72-A78506CFDC96}"/>
          </ac:spMkLst>
        </pc:spChg>
        <pc:spChg chg="add del mod">
          <ac:chgData name="Taine" userId="d7a1031dd291df80" providerId="LiveId" clId="{75944F3C-6C56-471D-A5DE-80867CB339E1}" dt="2020-09-14T10:06:31.333" v="158" actId="478"/>
          <ac:spMkLst>
            <pc:docMk/>
            <pc:sldMk cId="3579172503" sldId="257"/>
            <ac:spMk id="4" creationId="{5FF86EF7-2AD9-4639-B571-980B6972D35B}"/>
          </ac:spMkLst>
        </pc:spChg>
        <pc:spChg chg="add mod">
          <ac:chgData name="Taine" userId="d7a1031dd291df80" providerId="LiveId" clId="{75944F3C-6C56-471D-A5DE-80867CB339E1}" dt="2020-09-14T10:17:06.249" v="569" actId="1076"/>
          <ac:spMkLst>
            <pc:docMk/>
            <pc:sldMk cId="3579172503" sldId="257"/>
            <ac:spMk id="5" creationId="{7A0D7B32-8090-4EEC-9EBE-51B1DE95DED1}"/>
          </ac:spMkLst>
        </pc:spChg>
        <pc:spChg chg="add mod">
          <ac:chgData name="Taine" userId="d7a1031dd291df80" providerId="LiveId" clId="{75944F3C-6C56-471D-A5DE-80867CB339E1}" dt="2020-09-14T10:17:14.170" v="571" actId="1076"/>
          <ac:spMkLst>
            <pc:docMk/>
            <pc:sldMk cId="3579172503" sldId="257"/>
            <ac:spMk id="7" creationId="{F1018E72-258C-45E7-8793-6C0FAF15575B}"/>
          </ac:spMkLst>
        </pc:spChg>
        <pc:spChg chg="add del">
          <ac:chgData name="Taine" userId="d7a1031dd291df80" providerId="LiveId" clId="{75944F3C-6C56-471D-A5DE-80867CB339E1}" dt="2020-09-14T10:07:46.684" v="213" actId="478"/>
          <ac:spMkLst>
            <pc:docMk/>
            <pc:sldMk cId="3579172503" sldId="257"/>
            <ac:spMk id="8" creationId="{31F85152-71BF-466F-967F-3E6C929DD683}"/>
          </ac:spMkLst>
        </pc:spChg>
        <pc:spChg chg="add mod">
          <ac:chgData name="Taine" userId="d7a1031dd291df80" providerId="LiveId" clId="{75944F3C-6C56-471D-A5DE-80867CB339E1}" dt="2020-09-14T10:17:18.436" v="572" actId="1076"/>
          <ac:spMkLst>
            <pc:docMk/>
            <pc:sldMk cId="3579172503" sldId="257"/>
            <ac:spMk id="10" creationId="{9633DBFB-9CB8-4236-8975-D4FFFED9BC34}"/>
          </ac:spMkLst>
        </pc:spChg>
        <pc:spChg chg="add mod">
          <ac:chgData name="Taine" userId="d7a1031dd291df80" providerId="LiveId" clId="{75944F3C-6C56-471D-A5DE-80867CB339E1}" dt="2020-09-14T10:17:30.266" v="576" actId="20577"/>
          <ac:spMkLst>
            <pc:docMk/>
            <pc:sldMk cId="3579172503" sldId="257"/>
            <ac:spMk id="12" creationId="{B2E18439-C7E8-4948-ACD2-4D510365E1FC}"/>
          </ac:spMkLst>
        </pc:spChg>
        <pc:spChg chg="add mod">
          <ac:chgData name="Taine" userId="d7a1031dd291df80" providerId="LiveId" clId="{75944F3C-6C56-471D-A5DE-80867CB339E1}" dt="2020-09-14T10:13:36.932" v="464" actId="20577"/>
          <ac:spMkLst>
            <pc:docMk/>
            <pc:sldMk cId="3579172503" sldId="257"/>
            <ac:spMk id="14" creationId="{6EDD3F3E-D82A-4AFF-99D8-80E50341A61A}"/>
          </ac:spMkLst>
        </pc:spChg>
        <pc:spChg chg="add mod">
          <ac:chgData name="Taine" userId="d7a1031dd291df80" providerId="LiveId" clId="{75944F3C-6C56-471D-A5DE-80867CB339E1}" dt="2020-09-14T10:15:39.903" v="484" actId="1076"/>
          <ac:spMkLst>
            <pc:docMk/>
            <pc:sldMk cId="3579172503" sldId="257"/>
            <ac:spMk id="16" creationId="{0B022588-D776-43C1-8EF4-05666B3FF4D9}"/>
          </ac:spMkLst>
        </pc:spChg>
        <pc:spChg chg="add del mod">
          <ac:chgData name="Taine" userId="d7a1031dd291df80" providerId="LiveId" clId="{75944F3C-6C56-471D-A5DE-80867CB339E1}" dt="2020-09-14T10:52:07.733" v="781" actId="478"/>
          <ac:spMkLst>
            <pc:docMk/>
            <pc:sldMk cId="3579172503" sldId="257"/>
            <ac:spMk id="17" creationId="{6C6217ED-52C4-4D0C-8F02-06029AB31047}"/>
          </ac:spMkLst>
        </pc:spChg>
        <pc:spChg chg="add mod">
          <ac:chgData name="Taine" userId="d7a1031dd291df80" providerId="LiveId" clId="{75944F3C-6C56-471D-A5DE-80867CB339E1}" dt="2020-09-14T10:49:28.703" v="757" actId="14100"/>
          <ac:spMkLst>
            <pc:docMk/>
            <pc:sldMk cId="3579172503" sldId="257"/>
            <ac:spMk id="36" creationId="{42E5F7E7-6E94-4A21-81E2-94CAABEFE933}"/>
          </ac:spMkLst>
        </pc:spChg>
        <pc:spChg chg="add mod">
          <ac:chgData name="Taine" userId="d7a1031dd291df80" providerId="LiveId" clId="{75944F3C-6C56-471D-A5DE-80867CB339E1}" dt="2020-09-14T10:16:13.464" v="514" actId="1076"/>
          <ac:spMkLst>
            <pc:docMk/>
            <pc:sldMk cId="3579172503" sldId="257"/>
            <ac:spMk id="37" creationId="{5309C3B2-BE62-4824-996E-01F00ADF4D33}"/>
          </ac:spMkLst>
        </pc:spChg>
        <pc:spChg chg="add del mod">
          <ac:chgData name="Taine" userId="d7a1031dd291df80" providerId="LiveId" clId="{75944F3C-6C56-471D-A5DE-80867CB339E1}" dt="2020-09-14T10:16:21.570" v="518" actId="478"/>
          <ac:spMkLst>
            <pc:docMk/>
            <pc:sldMk cId="3579172503" sldId="257"/>
            <ac:spMk id="39" creationId="{6C5394B2-DA32-4A05-A770-6B53E09B81E2}"/>
          </ac:spMkLst>
        </pc:spChg>
        <pc:spChg chg="add del">
          <ac:chgData name="Taine" userId="d7a1031dd291df80" providerId="LiveId" clId="{75944F3C-6C56-471D-A5DE-80867CB339E1}" dt="2020-09-14T10:16:35.661" v="520" actId="478"/>
          <ac:spMkLst>
            <pc:docMk/>
            <pc:sldMk cId="3579172503" sldId="257"/>
            <ac:spMk id="41" creationId="{D597720F-2EE9-4494-8B88-C848041031F4}"/>
          </ac:spMkLst>
        </pc:spChg>
        <pc:spChg chg="add mod">
          <ac:chgData name="Taine" userId="d7a1031dd291df80" providerId="LiveId" clId="{75944F3C-6C56-471D-A5DE-80867CB339E1}" dt="2020-09-14T10:51:06.064" v="771" actId="1076"/>
          <ac:spMkLst>
            <pc:docMk/>
            <pc:sldMk cId="3579172503" sldId="257"/>
            <ac:spMk id="42" creationId="{631732B5-E184-4DE8-93EC-078FC4422D4D}"/>
          </ac:spMkLst>
        </pc:spChg>
        <pc:spChg chg="add mod">
          <ac:chgData name="Taine" userId="d7a1031dd291df80" providerId="LiveId" clId="{75944F3C-6C56-471D-A5DE-80867CB339E1}" dt="2020-09-14T10:49:49.257" v="764" actId="1076"/>
          <ac:spMkLst>
            <pc:docMk/>
            <pc:sldMk cId="3579172503" sldId="257"/>
            <ac:spMk id="51" creationId="{95CAC6ED-F6A4-4CF8-9CC8-7033E688BDE5}"/>
          </ac:spMkLst>
        </pc:spChg>
        <pc:spChg chg="add mod">
          <ac:chgData name="Taine" userId="d7a1031dd291df80" providerId="LiveId" clId="{75944F3C-6C56-471D-A5DE-80867CB339E1}" dt="2020-09-14T10:49:54.293" v="765" actId="1076"/>
          <ac:spMkLst>
            <pc:docMk/>
            <pc:sldMk cId="3579172503" sldId="257"/>
            <ac:spMk id="53" creationId="{5BC467CF-4655-4B42-A0E6-629305CEB8AF}"/>
          </ac:spMkLst>
        </pc:spChg>
        <pc:spChg chg="add mod">
          <ac:chgData name="Taine" userId="d7a1031dd291df80" providerId="LiveId" clId="{75944F3C-6C56-471D-A5DE-80867CB339E1}" dt="2020-09-14T10:48:14.377" v="746" actId="1076"/>
          <ac:spMkLst>
            <pc:docMk/>
            <pc:sldMk cId="3579172503" sldId="257"/>
            <ac:spMk id="55" creationId="{D78BE83B-2DC8-45B8-8840-48D9507E22CB}"/>
          </ac:spMkLst>
        </pc:spChg>
        <pc:spChg chg="add del mod">
          <ac:chgData name="Taine" userId="d7a1031dd291df80" providerId="LiveId" clId="{75944F3C-6C56-471D-A5DE-80867CB339E1}" dt="2020-09-14T10:46:46.237" v="726" actId="478"/>
          <ac:spMkLst>
            <pc:docMk/>
            <pc:sldMk cId="3579172503" sldId="257"/>
            <ac:spMk id="57" creationId="{F6AEC20E-47C6-4700-9AD5-2E47D3E1B973}"/>
          </ac:spMkLst>
        </pc:spChg>
        <pc:spChg chg="add mod">
          <ac:chgData name="Taine" userId="d7a1031dd291df80" providerId="LiveId" clId="{75944F3C-6C56-471D-A5DE-80867CB339E1}" dt="2020-09-14T10:52:43.566" v="809" actId="1076"/>
          <ac:spMkLst>
            <pc:docMk/>
            <pc:sldMk cId="3579172503" sldId="257"/>
            <ac:spMk id="74" creationId="{951B40AD-C95C-42B3-A0B7-12CBE377CD48}"/>
          </ac:spMkLst>
        </pc:spChg>
        <pc:cxnChg chg="add mod">
          <ac:chgData name="Taine" userId="d7a1031dd291df80" providerId="LiveId" clId="{75944F3C-6C56-471D-A5DE-80867CB339E1}" dt="2020-09-14T10:51:58.766" v="779" actId="108"/>
          <ac:cxnSpMkLst>
            <pc:docMk/>
            <pc:sldMk cId="3579172503" sldId="257"/>
            <ac:cxnSpMk id="19" creationId="{A02A3E19-C4B7-42FB-86B2-E1B10305B68D}"/>
          </ac:cxnSpMkLst>
        </pc:cxnChg>
        <pc:cxnChg chg="add mod">
          <ac:chgData name="Taine" userId="d7a1031dd291df80" providerId="LiveId" clId="{75944F3C-6C56-471D-A5DE-80867CB339E1}" dt="2020-09-14T10:51:45.587" v="774" actId="692"/>
          <ac:cxnSpMkLst>
            <pc:docMk/>
            <pc:sldMk cId="3579172503" sldId="257"/>
            <ac:cxnSpMk id="20" creationId="{5A5C168A-EB29-48FE-BFB9-51B2B55D90F0}"/>
          </ac:cxnSpMkLst>
        </pc:cxnChg>
        <pc:cxnChg chg="add mod">
          <ac:chgData name="Taine" userId="d7a1031dd291df80" providerId="LiveId" clId="{75944F3C-6C56-471D-A5DE-80867CB339E1}" dt="2020-09-14T10:51:53.064" v="775" actId="108"/>
          <ac:cxnSpMkLst>
            <pc:docMk/>
            <pc:sldMk cId="3579172503" sldId="257"/>
            <ac:cxnSpMk id="23" creationId="{06849094-B541-44B6-85E0-E87587E14373}"/>
          </ac:cxnSpMkLst>
        </pc:cxnChg>
        <pc:cxnChg chg="add mod">
          <ac:chgData name="Taine" userId="d7a1031dd291df80" providerId="LiveId" clId="{75944F3C-6C56-471D-A5DE-80867CB339E1}" dt="2020-09-14T10:51:54.382" v="776" actId="108"/>
          <ac:cxnSpMkLst>
            <pc:docMk/>
            <pc:sldMk cId="3579172503" sldId="257"/>
            <ac:cxnSpMk id="27" creationId="{B70D6B5A-F597-46A6-A54B-EB41C4FE31C7}"/>
          </ac:cxnSpMkLst>
        </pc:cxnChg>
        <pc:cxnChg chg="add mod">
          <ac:chgData name="Taine" userId="d7a1031dd291df80" providerId="LiveId" clId="{75944F3C-6C56-471D-A5DE-80867CB339E1}" dt="2020-09-14T10:51:55.412" v="777" actId="108"/>
          <ac:cxnSpMkLst>
            <pc:docMk/>
            <pc:sldMk cId="3579172503" sldId="257"/>
            <ac:cxnSpMk id="30" creationId="{CF42798D-8A50-4587-B04A-518C53CEB0F2}"/>
          </ac:cxnSpMkLst>
        </pc:cxnChg>
        <pc:cxnChg chg="add del mod">
          <ac:chgData name="Taine" userId="d7a1031dd291df80" providerId="LiveId" clId="{75944F3C-6C56-471D-A5DE-80867CB339E1}" dt="2020-09-14T10:48:16.245" v="747" actId="478"/>
          <ac:cxnSpMkLst>
            <pc:docMk/>
            <pc:sldMk cId="3579172503" sldId="257"/>
            <ac:cxnSpMk id="58" creationId="{3B2B0F73-2CD1-47CA-8323-BA8049D135A3}"/>
          </ac:cxnSpMkLst>
        </pc:cxnChg>
        <pc:cxnChg chg="add mod">
          <ac:chgData name="Taine" userId="d7a1031dd291df80" providerId="LiveId" clId="{75944F3C-6C56-471D-A5DE-80867CB339E1}" dt="2020-09-14T10:51:59.916" v="780" actId="108"/>
          <ac:cxnSpMkLst>
            <pc:docMk/>
            <pc:sldMk cId="3579172503" sldId="257"/>
            <ac:cxnSpMk id="63" creationId="{28440F8B-9420-4E5B-9F60-F6B62B607747}"/>
          </ac:cxnSpMkLst>
        </pc:cxnChg>
        <pc:cxnChg chg="add del mod">
          <ac:chgData name="Taine" userId="d7a1031dd291df80" providerId="LiveId" clId="{75944F3C-6C56-471D-A5DE-80867CB339E1}" dt="2020-09-14T10:50:25.797" v="766" actId="478"/>
          <ac:cxnSpMkLst>
            <pc:docMk/>
            <pc:sldMk cId="3579172503" sldId="257"/>
            <ac:cxnSpMk id="64" creationId="{411E17FD-284E-4D0E-8AC2-0E7DFEDD410C}"/>
          </ac:cxnSpMkLst>
        </pc:cxnChg>
        <pc:cxnChg chg="add del mod">
          <ac:chgData name="Taine" userId="d7a1031dd291df80" providerId="LiveId" clId="{75944F3C-6C56-471D-A5DE-80867CB339E1}" dt="2020-09-14T10:50:41.364" v="768" actId="478"/>
          <ac:cxnSpMkLst>
            <pc:docMk/>
            <pc:sldMk cId="3579172503" sldId="257"/>
            <ac:cxnSpMk id="68" creationId="{A2B0D54F-6CD5-4E06-956E-C50ED14C85BD}"/>
          </ac:cxnSpMkLst>
        </pc:cxnChg>
        <pc:cxnChg chg="add mod">
          <ac:chgData name="Taine" userId="d7a1031dd291df80" providerId="LiveId" clId="{75944F3C-6C56-471D-A5DE-80867CB339E1}" dt="2020-09-14T10:51:57.508" v="778" actId="108"/>
          <ac:cxnSpMkLst>
            <pc:docMk/>
            <pc:sldMk cId="3579172503" sldId="257"/>
            <ac:cxnSpMk id="70" creationId="{69F4C994-0C21-476F-AAD4-A00E63099595}"/>
          </ac:cxnSpMkLst>
        </pc:cxnChg>
        <pc:cxnChg chg="add mod">
          <ac:chgData name="Taine" userId="d7a1031dd291df80" providerId="LiveId" clId="{75944F3C-6C56-471D-A5DE-80867CB339E1}" dt="2020-09-14T10:52:19.983" v="784" actId="14100"/>
          <ac:cxnSpMkLst>
            <pc:docMk/>
            <pc:sldMk cId="3579172503" sldId="257"/>
            <ac:cxnSpMk id="71" creationId="{C129E016-28A4-49E7-97C2-839AB78A04AD}"/>
          </ac:cxnSpMkLst>
        </pc:cxnChg>
      </pc:sldChg>
      <pc:sldChg chg="modSp new mod">
        <pc:chgData name="Taine" userId="d7a1031dd291df80" providerId="LiveId" clId="{75944F3C-6C56-471D-A5DE-80867CB339E1}" dt="2020-09-14T12:59:52.043" v="2444" actId="20577"/>
        <pc:sldMkLst>
          <pc:docMk/>
          <pc:sldMk cId="1773145573" sldId="258"/>
        </pc:sldMkLst>
        <pc:spChg chg="mod">
          <ac:chgData name="Taine" userId="d7a1031dd291df80" providerId="LiveId" clId="{75944F3C-6C56-471D-A5DE-80867CB339E1}" dt="2020-09-14T10:53:08.408" v="860" actId="20577"/>
          <ac:spMkLst>
            <pc:docMk/>
            <pc:sldMk cId="1773145573" sldId="258"/>
            <ac:spMk id="2" creationId="{BF4191EE-DF0B-4B33-92BB-22F094367C33}"/>
          </ac:spMkLst>
        </pc:spChg>
        <pc:spChg chg="mod">
          <ac:chgData name="Taine" userId="d7a1031dd291df80" providerId="LiveId" clId="{75944F3C-6C56-471D-A5DE-80867CB339E1}" dt="2020-09-14T12:59:52.043" v="2444" actId="20577"/>
          <ac:spMkLst>
            <pc:docMk/>
            <pc:sldMk cId="1773145573" sldId="258"/>
            <ac:spMk id="3" creationId="{95738F01-2D42-41D5-9414-FF164998F735}"/>
          </ac:spMkLst>
        </pc:spChg>
      </pc:sldChg>
      <pc:sldChg chg="addSp delSp modSp new mod setBg">
        <pc:chgData name="Taine" userId="d7a1031dd291df80" providerId="LiveId" clId="{75944F3C-6C56-471D-A5DE-80867CB339E1}" dt="2020-09-14T11:06:13.209" v="1222" actId="1076"/>
        <pc:sldMkLst>
          <pc:docMk/>
          <pc:sldMk cId="4031337442" sldId="259"/>
        </pc:sldMkLst>
        <pc:spChg chg="mod ord">
          <ac:chgData name="Taine" userId="d7a1031dd291df80" providerId="LiveId" clId="{75944F3C-6C56-471D-A5DE-80867CB339E1}" dt="2020-09-14T11:06:13.209" v="1222" actId="1076"/>
          <ac:spMkLst>
            <pc:docMk/>
            <pc:sldMk cId="4031337442" sldId="259"/>
            <ac:spMk id="2" creationId="{A42A05F9-8044-4C6B-BC2A-92EE7166168D}"/>
          </ac:spMkLst>
        </pc:spChg>
        <pc:spChg chg="del">
          <ac:chgData name="Taine" userId="d7a1031dd291df80" providerId="LiveId" clId="{75944F3C-6C56-471D-A5DE-80867CB339E1}" dt="2020-09-14T10:57:46.806" v="1188" actId="26606"/>
          <ac:spMkLst>
            <pc:docMk/>
            <pc:sldMk cId="4031337442" sldId="259"/>
            <ac:spMk id="3" creationId="{82EC13EF-9693-4642-86CA-648E0AAFF142}"/>
          </ac:spMkLst>
        </pc:spChg>
        <pc:spChg chg="add del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16" creationId="{4E1EF4E8-5513-4BF5-BC41-04645281C672}"/>
          </ac:spMkLst>
        </pc:spChg>
        <pc:spChg chg="add del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18" creationId="{361EA5BB-A258-4E22-94F4-C79A441363DA}"/>
          </ac:spMkLst>
        </pc:spChg>
        <pc:spChg chg="add del">
          <ac:chgData name="Taine" userId="d7a1031dd291df80" providerId="LiveId" clId="{75944F3C-6C56-471D-A5DE-80867CB339E1}" dt="2020-09-14T11:05:15.289" v="1208" actId="26606"/>
          <ac:spMkLst>
            <pc:docMk/>
            <pc:sldMk cId="4031337442" sldId="259"/>
            <ac:spMk id="38" creationId="{4E1EF4E8-5513-4BF5-BC41-04645281C672}"/>
          </ac:spMkLst>
        </pc:spChg>
        <pc:spChg chg="add del">
          <ac:chgData name="Taine" userId="d7a1031dd291df80" providerId="LiveId" clId="{75944F3C-6C56-471D-A5DE-80867CB339E1}" dt="2020-09-14T11:05:15.289" v="1208" actId="26606"/>
          <ac:spMkLst>
            <pc:docMk/>
            <pc:sldMk cId="4031337442" sldId="259"/>
            <ac:spMk id="40" creationId="{149EB87B-02CE-40E8-8384-E71BAF73435C}"/>
          </ac:spMkLst>
        </pc:spChg>
        <pc:spChg chg="add del">
          <ac:chgData name="Taine" userId="d7a1031dd291df80" providerId="LiveId" clId="{75944F3C-6C56-471D-A5DE-80867CB339E1}" dt="2020-09-14T11:05:15.289" v="1208" actId="26606"/>
          <ac:spMkLst>
            <pc:docMk/>
            <pc:sldMk cId="4031337442" sldId="259"/>
            <ac:spMk id="42" creationId="{816D4481-06E0-406F-B2B0-A78607E35F77}"/>
          </ac:spMkLst>
        </pc:spChg>
        <pc:spChg chg="add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56" creationId="{4E1EF4E8-5513-4BF5-BC41-04645281C672}"/>
          </ac:spMkLst>
        </pc:spChg>
        <pc:spChg chg="add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59" creationId="{37C02446-FDEC-4634-8936-6FBB0F9FDEDD}"/>
          </ac:spMkLst>
        </pc:spChg>
        <pc:grpChg chg="add del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8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20" creationId="{C82DC55F-BE99-418A-B6D9-6FB67869E6F1}"/>
          </ac:grpSpMkLst>
        </pc:grpChg>
        <pc:grpChg chg="add del">
          <ac:chgData name="Taine" userId="d7a1031dd291df80" providerId="LiveId" clId="{75944F3C-6C56-471D-A5DE-80867CB339E1}" dt="2020-09-14T11:05:15.289" v="1208" actId="26606"/>
          <ac:grpSpMkLst>
            <pc:docMk/>
            <pc:sldMk cId="4031337442" sldId="259"/>
            <ac:grpSpMk id="30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1:05:15.289" v="1208" actId="26606"/>
          <ac:grpSpMkLst>
            <pc:docMk/>
            <pc:sldMk cId="4031337442" sldId="259"/>
            <ac:grpSpMk id="44" creationId="{59B4F0CD-DCF4-406F-BFD0-DB716F8167F2}"/>
          </ac:grpSpMkLst>
        </pc:grpChg>
        <pc:grpChg chg="add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49" creationId="{D91916A1-FEE7-41E7-BEE3-2B4941A6F305}"/>
          </ac:grpSpMkLst>
        </pc:grpChg>
        <pc:grpChg chg="add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57" creationId="{E2F6F869-F143-4607-BEE5-AA6FEB71E109}"/>
          </ac:grpSpMkLst>
        </pc:grpChg>
        <pc:picChg chg="add mod ord">
          <ac:chgData name="Taine" userId="d7a1031dd291df80" providerId="LiveId" clId="{75944F3C-6C56-471D-A5DE-80867CB339E1}" dt="2020-09-14T11:06:03.112" v="1220" actId="1076"/>
          <ac:picMkLst>
            <pc:docMk/>
            <pc:sldMk cId="4031337442" sldId="259"/>
            <ac:picMk id="4" creationId="{F683D5F9-2EF2-4EF3-855E-6750AE9788A6}"/>
          </ac:picMkLst>
        </pc:picChg>
      </pc:sldChg>
      <pc:sldChg chg="addSp delSp modSp new mod setBg">
        <pc:chgData name="Taine" userId="d7a1031dd291df80" providerId="LiveId" clId="{75944F3C-6C56-471D-A5DE-80867CB339E1}" dt="2020-09-14T12:20:49.562" v="2358" actId="1076"/>
        <pc:sldMkLst>
          <pc:docMk/>
          <pc:sldMk cId="2682454801" sldId="260"/>
        </pc:sldMkLst>
        <pc:spChg chg="mod ord">
          <ac:chgData name="Taine" userId="d7a1031dd291df80" providerId="LiveId" clId="{75944F3C-6C56-471D-A5DE-80867CB339E1}" dt="2020-09-14T12:16:40.802" v="2345" actId="20577"/>
          <ac:spMkLst>
            <pc:docMk/>
            <pc:sldMk cId="2682454801" sldId="260"/>
            <ac:spMk id="2" creationId="{CD7800CB-5C7E-4829-8838-F7BB729990D1}"/>
          </ac:spMkLst>
        </pc:spChg>
        <pc:spChg chg="del mod">
          <ac:chgData name="Taine" userId="d7a1031dd291df80" providerId="LiveId" clId="{75944F3C-6C56-471D-A5DE-80867CB339E1}" dt="2020-09-14T12:11:47.813" v="1936"/>
          <ac:spMkLst>
            <pc:docMk/>
            <pc:sldMk cId="2682454801" sldId="260"/>
            <ac:spMk id="3" creationId="{A0214656-EF23-4FDA-80D9-A63AF7E67CE4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11" creationId="{3C5134D4-69DE-422C-9EB5-0ED68E099F64}"/>
          </ac:spMkLst>
        </pc:spChg>
        <pc:spChg chg="add del">
          <ac:chgData name="Taine" userId="d7a1031dd291df80" providerId="LiveId" clId="{75944F3C-6C56-471D-A5DE-80867CB339E1}" dt="2020-09-14T12:12:38.498" v="1953" actId="26606"/>
          <ac:spMkLst>
            <pc:docMk/>
            <pc:sldMk cId="2682454801" sldId="260"/>
            <ac:spMk id="20" creationId="{4E1EF4E8-5513-4BF5-BC41-04645281C672}"/>
          </ac:spMkLst>
        </pc:spChg>
        <pc:spChg chg="add del">
          <ac:chgData name="Taine" userId="d7a1031dd291df80" providerId="LiveId" clId="{75944F3C-6C56-471D-A5DE-80867CB339E1}" dt="2020-09-14T12:12:38.498" v="1953" actId="26606"/>
          <ac:spMkLst>
            <pc:docMk/>
            <pc:sldMk cId="2682454801" sldId="260"/>
            <ac:spMk id="22" creationId="{B81866DA-A9E6-4E26-BC15-3941947FA9A3}"/>
          </ac:spMkLst>
        </pc:spChg>
        <pc:spChg chg="add del">
          <ac:chgData name="Taine" userId="d7a1031dd291df80" providerId="LiveId" clId="{75944F3C-6C56-471D-A5DE-80867CB339E1}" dt="2020-09-14T12:12:38.498" v="1953" actId="26606"/>
          <ac:spMkLst>
            <pc:docMk/>
            <pc:sldMk cId="2682454801" sldId="260"/>
            <ac:spMk id="24" creationId="{783439B9-F4FB-4CD0-B7CF-93DD61541923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31" creationId="{25AD4A59-91FA-4E30-8F32-A8AB51F768C6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32" creationId="{AC0EAF8B-2ACD-4691-8CC3-7CBBAE47D4B9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33" creationId="{91252515-7118-4CCA-A9AC-6D2B3C749922}"/>
          </ac:spMkLst>
        </pc:spChg>
        <pc:spChg chg="add del">
          <ac:chgData name="Taine" userId="d7a1031dd291df80" providerId="LiveId" clId="{75944F3C-6C56-471D-A5DE-80867CB339E1}" dt="2020-09-14T12:12:45.295" v="1957" actId="26606"/>
          <ac:spMkLst>
            <pc:docMk/>
            <pc:sldMk cId="2682454801" sldId="260"/>
            <ac:spMk id="38" creationId="{4E1EF4E8-5513-4BF5-BC41-04645281C672}"/>
          </ac:spMkLst>
        </pc:spChg>
        <pc:spChg chg="add del">
          <ac:chgData name="Taine" userId="d7a1031dd291df80" providerId="LiveId" clId="{75944F3C-6C56-471D-A5DE-80867CB339E1}" dt="2020-09-14T12:12:45.295" v="1957" actId="26606"/>
          <ac:spMkLst>
            <pc:docMk/>
            <pc:sldMk cId="2682454801" sldId="260"/>
            <ac:spMk id="39" creationId="{361EA5BB-A258-4E22-94F4-C79A441363DA}"/>
          </ac:spMkLst>
        </pc:spChg>
        <pc:spChg chg="add">
          <ac:chgData name="Taine" userId="d7a1031dd291df80" providerId="LiveId" clId="{75944F3C-6C56-471D-A5DE-80867CB339E1}" dt="2020-09-14T12:12:45.305" v="1958" actId="26606"/>
          <ac:spMkLst>
            <pc:docMk/>
            <pc:sldMk cId="2682454801" sldId="260"/>
            <ac:spMk id="50" creationId="{4E1EF4E8-5513-4BF5-BC41-04645281C672}"/>
          </ac:spMkLst>
        </pc:spChg>
        <pc:spChg chg="add">
          <ac:chgData name="Taine" userId="d7a1031dd291df80" providerId="LiveId" clId="{75944F3C-6C56-471D-A5DE-80867CB339E1}" dt="2020-09-14T12:12:45.305" v="1958" actId="26606"/>
          <ac:spMkLst>
            <pc:docMk/>
            <pc:sldMk cId="2682454801" sldId="260"/>
            <ac:spMk id="51" creationId="{361EA5BB-A258-4E22-94F4-C79A441363DA}"/>
          </ac:spMkLst>
        </pc:spChg>
        <pc:grpChg chg="add del">
          <ac:chgData name="Taine" userId="d7a1031dd291df80" providerId="LiveId" clId="{75944F3C-6C56-471D-A5DE-80867CB339E1}" dt="2020-09-14T12:12:38.498" v="1953" actId="26606"/>
          <ac:grpSpMkLst>
            <pc:docMk/>
            <pc:sldMk cId="2682454801" sldId="260"/>
            <ac:grpSpMk id="12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2:12:38.498" v="1953" actId="26606"/>
          <ac:grpSpMkLst>
            <pc:docMk/>
            <pc:sldMk cId="2682454801" sldId="260"/>
            <ac:grpSpMk id="26" creationId="{AA110888-AAFE-49FF-8C0C-EFAC97F83872}"/>
          </ac:grpSpMkLst>
        </pc:grpChg>
        <pc:grpChg chg="add del">
          <ac:chgData name="Taine" userId="d7a1031dd291df80" providerId="LiveId" clId="{75944F3C-6C56-471D-A5DE-80867CB339E1}" dt="2020-09-14T12:12:40.752" v="1955" actId="26606"/>
          <ac:grpSpMkLst>
            <pc:docMk/>
            <pc:sldMk cId="2682454801" sldId="260"/>
            <ac:grpSpMk id="34" creationId="{439C6B98-092C-450D-B04F-415FA9C68B1B}"/>
          </ac:grpSpMkLst>
        </pc:grpChg>
        <pc:grpChg chg="add del">
          <ac:chgData name="Taine" userId="d7a1031dd291df80" providerId="LiveId" clId="{75944F3C-6C56-471D-A5DE-80867CB339E1}" dt="2020-09-14T12:12:45.295" v="1957" actId="26606"/>
          <ac:grpSpMkLst>
            <pc:docMk/>
            <pc:sldMk cId="2682454801" sldId="260"/>
            <ac:grpSpMk id="37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2:12:45.295" v="1957" actId="26606"/>
          <ac:grpSpMkLst>
            <pc:docMk/>
            <pc:sldMk cId="2682454801" sldId="260"/>
            <ac:grpSpMk id="40" creationId="{7CCA6EEA-C976-4794-8236-07C0801A8F4B}"/>
          </ac:grpSpMkLst>
        </pc:grpChg>
        <pc:grpChg chg="add">
          <ac:chgData name="Taine" userId="d7a1031dd291df80" providerId="LiveId" clId="{75944F3C-6C56-471D-A5DE-80867CB339E1}" dt="2020-09-14T12:12:45.305" v="1958" actId="26606"/>
          <ac:grpSpMkLst>
            <pc:docMk/>
            <pc:sldMk cId="2682454801" sldId="260"/>
            <ac:grpSpMk id="43" creationId="{D91916A1-FEE7-41E7-BEE3-2B4941A6F305}"/>
          </ac:grpSpMkLst>
        </pc:grpChg>
        <pc:grpChg chg="add">
          <ac:chgData name="Taine" userId="d7a1031dd291df80" providerId="LiveId" clId="{75944F3C-6C56-471D-A5DE-80867CB339E1}" dt="2020-09-14T12:12:45.305" v="1958" actId="26606"/>
          <ac:grpSpMkLst>
            <pc:docMk/>
            <pc:sldMk cId="2682454801" sldId="260"/>
            <ac:grpSpMk id="52" creationId="{EC0390E3-C0A9-417C-BD75-4C0EC7858000}"/>
          </ac:grpSpMkLst>
        </pc:grpChg>
        <pc:picChg chg="add del mod">
          <ac:chgData name="Taine" userId="d7a1031dd291df80" providerId="LiveId" clId="{75944F3C-6C56-471D-A5DE-80867CB339E1}" dt="2020-09-14T12:11:35.773" v="1933" actId="478"/>
          <ac:picMkLst>
            <pc:docMk/>
            <pc:sldMk cId="2682454801" sldId="260"/>
            <ac:picMk id="4" creationId="{76B5C111-22B1-4E23-95BF-D69D160DCA13}"/>
          </ac:picMkLst>
        </pc:picChg>
        <pc:picChg chg="add del">
          <ac:chgData name="Taine" userId="d7a1031dd291df80" providerId="LiveId" clId="{75944F3C-6C56-471D-A5DE-80867CB339E1}" dt="2020-09-14T12:11:39.470" v="1935" actId="478"/>
          <ac:picMkLst>
            <pc:docMk/>
            <pc:sldMk cId="2682454801" sldId="260"/>
            <ac:picMk id="5" creationId="{D2F34331-2739-4DCD-805A-F91669CF88E2}"/>
          </ac:picMkLst>
        </pc:picChg>
        <pc:picChg chg="add mod ord">
          <ac:chgData name="Taine" userId="d7a1031dd291df80" providerId="LiveId" clId="{75944F3C-6C56-471D-A5DE-80867CB339E1}" dt="2020-09-14T12:20:49.562" v="2358" actId="1076"/>
          <ac:picMkLst>
            <pc:docMk/>
            <pc:sldMk cId="2682454801" sldId="260"/>
            <ac:picMk id="6" creationId="{36B2B6FC-9E71-4D4C-A211-E4362DF504F3}"/>
          </ac:picMkLst>
        </pc:picChg>
        <pc:picChg chg="add mod ord">
          <ac:chgData name="Taine" userId="d7a1031dd291df80" providerId="LiveId" clId="{75944F3C-6C56-471D-A5DE-80867CB339E1}" dt="2020-09-14T12:20:36.892" v="2355" actId="1076"/>
          <ac:picMkLst>
            <pc:docMk/>
            <pc:sldMk cId="2682454801" sldId="260"/>
            <ac:picMk id="7" creationId="{B16EAAE1-8358-4357-968E-A0B5580BE0DA}"/>
          </ac:picMkLst>
        </pc:picChg>
      </pc:sldChg>
      <pc:sldChg chg="modSp new mod">
        <pc:chgData name="Taine" userId="d7a1031dd291df80" providerId="LiveId" clId="{75944F3C-6C56-471D-A5DE-80867CB339E1}" dt="2020-09-14T12:20:16.965" v="2350" actId="20577"/>
        <pc:sldMkLst>
          <pc:docMk/>
          <pc:sldMk cId="1687833628" sldId="261"/>
        </pc:sldMkLst>
        <pc:spChg chg="mod">
          <ac:chgData name="Taine" userId="d7a1031dd291df80" providerId="LiveId" clId="{75944F3C-6C56-471D-A5DE-80867CB339E1}" dt="2020-09-14T12:20:16.965" v="2350" actId="20577"/>
          <ac:spMkLst>
            <pc:docMk/>
            <pc:sldMk cId="1687833628" sldId="261"/>
            <ac:spMk id="2" creationId="{9A71592E-9060-44D9-BC67-9BC50D17F5DA}"/>
          </ac:spMkLst>
        </pc:spChg>
      </pc:sldChg>
      <pc:sldChg chg="addSp delSp modSp new mod">
        <pc:chgData name="Taine" userId="d7a1031dd291df80" providerId="LiveId" clId="{75944F3C-6C56-471D-A5DE-80867CB339E1}" dt="2020-09-14T13:02:17.044" v="2581" actId="20577"/>
        <pc:sldMkLst>
          <pc:docMk/>
          <pc:sldMk cId="798098861" sldId="262"/>
        </pc:sldMkLst>
        <pc:spChg chg="mod">
          <ac:chgData name="Taine" userId="d7a1031dd291df80" providerId="LiveId" clId="{75944F3C-6C56-471D-A5DE-80867CB339E1}" dt="2020-09-14T13:00:07.880" v="2453" actId="20577"/>
          <ac:spMkLst>
            <pc:docMk/>
            <pc:sldMk cId="798098861" sldId="262"/>
            <ac:spMk id="2" creationId="{3A969CF3-0ED4-4870-8D46-5222707FEF95}"/>
          </ac:spMkLst>
        </pc:spChg>
        <pc:spChg chg="del">
          <ac:chgData name="Taine" userId="d7a1031dd291df80" providerId="LiveId" clId="{75944F3C-6C56-471D-A5DE-80867CB339E1}" dt="2020-09-14T13:00:14.692" v="2454" actId="478"/>
          <ac:spMkLst>
            <pc:docMk/>
            <pc:sldMk cId="798098861" sldId="262"/>
            <ac:spMk id="3" creationId="{7457C1F9-5E84-485C-B470-A83466955CFE}"/>
          </ac:spMkLst>
        </pc:spChg>
        <pc:spChg chg="add mod">
          <ac:chgData name="Taine" userId="d7a1031dd291df80" providerId="LiveId" clId="{75944F3C-6C56-471D-A5DE-80867CB339E1}" dt="2020-09-14T13:00:57.028" v="2530" actId="20577"/>
          <ac:spMkLst>
            <pc:docMk/>
            <pc:sldMk cId="798098861" sldId="262"/>
            <ac:spMk id="4" creationId="{731D2342-654A-468E-BF35-BFC4E499DA08}"/>
          </ac:spMkLst>
        </pc:spChg>
        <pc:spChg chg="add del mod">
          <ac:chgData name="Taine" userId="d7a1031dd291df80" providerId="LiveId" clId="{75944F3C-6C56-471D-A5DE-80867CB339E1}" dt="2020-09-14T13:02:17.044" v="2581" actId="20577"/>
          <ac:spMkLst>
            <pc:docMk/>
            <pc:sldMk cId="798098861" sldId="262"/>
            <ac:spMk id="5" creationId="{77A300CB-F7DB-4EB3-A67C-001F6DAA62E8}"/>
          </ac:spMkLst>
        </pc:spChg>
      </pc:sldChg>
      <pc:sldMasterChg chg="add del addSldLayout delSldLayout">
        <pc:chgData name="Taine" userId="d7a1031dd291df80" providerId="LiveId" clId="{75944F3C-6C56-471D-A5DE-80867CB339E1}" dt="2020-09-14T10:04:39.542" v="97" actId="26606"/>
        <pc:sldMasterMkLst>
          <pc:docMk/>
          <pc:sldMasterMk cId="2910186083" sldId="2147483648"/>
        </pc:sldMasterMkLst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175414873" sldId="2147483649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808763307" sldId="2147483650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654913608" sldId="2147483651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1990410358" sldId="2147483652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169144567" sldId="2147483653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622831614" sldId="2147483654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192985533" sldId="2147483655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575888693" sldId="2147483656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1233045841" sldId="2147483657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980329534" sldId="2147483658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277487273" sldId="2147483659"/>
          </pc:sldLayoutMkLst>
        </pc:sldLayoutChg>
      </pc:sldMasterChg>
      <pc:sldMasterChg chg="add replId addSldLayout">
        <pc:chgData name="Taine" userId="d7a1031dd291df80" providerId="LiveId" clId="{75944F3C-6C56-471D-A5DE-80867CB339E1}" dt="2020-09-14T10:04:39.542" v="97" actId="26606"/>
        <pc:sldMasterMkLst>
          <pc:docMk/>
          <pc:sldMasterMk cId="35411230" sldId="2147483660"/>
        </pc:sldMasterMkLst>
        <pc:sldLayoutChg chg="ad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3522024657" sldId="2147483661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1566333633" sldId="2147483662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2163033883" sldId="2147483663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2187801748" sldId="2147483664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375673091" sldId="2147483665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2237312017" sldId="2147483666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4034287416" sldId="2147483667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1095701139" sldId="2147483668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445390363" sldId="2147483669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4096677485" sldId="2147483670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1721331544" sldId="2147483671"/>
          </pc:sldLayoutMkLst>
        </pc:sldLayoutChg>
      </pc:sldMasterChg>
      <pc:sldMasterChg chg="add del addSldLayout delSldLayout">
        <pc:chgData name="Taine" userId="d7a1031dd291df80" providerId="LiveId" clId="{75944F3C-6C56-471D-A5DE-80867CB339E1}" dt="2020-09-14T10:04:39.502" v="96" actId="26606"/>
        <pc:sldMasterMkLst>
          <pc:docMk/>
          <pc:sldMasterMk cId="73904254" sldId="2147483726"/>
        </pc:sldMasterMkLst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1686893459" sldId="2147483715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1401425097" sldId="2147483716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478713793" sldId="2147483717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556471450" sldId="2147483718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602218638" sldId="2147483719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458497096" sldId="2147483720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653376201" sldId="2147483721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6935152" sldId="2147483722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018677934" sldId="2147483723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737281034" sldId="2147483724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4204785917" sldId="214748372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3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2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7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8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1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0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63FF164A-2D07-4C44-87D2-7D99BEBDF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38" name="Group 27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2063695" cy="2594445"/>
            <a:chOff x="438029" y="254882"/>
            <a:chExt cx="2063695" cy="2594445"/>
          </a:xfrm>
        </p:grpSpPr>
        <p:sp useBgFill="1">
          <p:nvSpPr>
            <p:cNvPr id="29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9" name="Oval 29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0" name="Oval 31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1" name="Rectangle 33">
            <a:extLst>
              <a:ext uri="{FF2B5EF4-FFF2-40B4-BE49-F238E27FC236}">
                <a16:creationId xmlns:a16="http://schemas.microsoft.com/office/drawing/2014/main" id="{816D4481-06E0-406F-B2B0-A78607E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D0FC0-BA03-4600-9E50-676EC8A0E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Just-In-Time Compiler for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D78E5-6950-46A2-A5FF-8EBFC8B36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Runtime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25938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BC86-8E3F-406A-A6D5-561ABAC3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66" y="120425"/>
            <a:ext cx="105156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D7B32-8090-4EEC-9EBE-51B1DE95DED1}"/>
              </a:ext>
            </a:extLst>
          </p:cNvPr>
          <p:cNvSpPr/>
          <p:nvPr/>
        </p:nvSpPr>
        <p:spPr>
          <a:xfrm>
            <a:off x="3654379" y="225123"/>
            <a:ext cx="1631324" cy="80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Bytecode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18E72-258C-45E7-8793-6C0FAF15575B}"/>
              </a:ext>
            </a:extLst>
          </p:cNvPr>
          <p:cNvSpPr/>
          <p:nvPr/>
        </p:nvSpPr>
        <p:spPr>
          <a:xfrm>
            <a:off x="6058435" y="231406"/>
            <a:ext cx="1631324" cy="80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Variables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DBFB-9CB8-4236-8975-D4FFFED9BC34}"/>
              </a:ext>
            </a:extLst>
          </p:cNvPr>
          <p:cNvSpPr/>
          <p:nvPr/>
        </p:nvSpPr>
        <p:spPr>
          <a:xfrm>
            <a:off x="9789108" y="231405"/>
            <a:ext cx="1631324" cy="80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18439-C7E8-4948-ACD2-4D510365E1FC}"/>
              </a:ext>
            </a:extLst>
          </p:cNvPr>
          <p:cNvSpPr/>
          <p:nvPr/>
        </p:nvSpPr>
        <p:spPr>
          <a:xfrm>
            <a:off x="4941194" y="2089933"/>
            <a:ext cx="1631324" cy="80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DD3F3E-D82A-4AFF-99D8-80E50341A61A}"/>
                  </a:ext>
                </a:extLst>
              </p:cNvPr>
              <p:cNvSpPr/>
              <p:nvPr/>
            </p:nvSpPr>
            <p:spPr>
              <a:xfrm>
                <a:off x="8117983" y="2089934"/>
                <a:ext cx="1631324" cy="8027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DD3F3E-D82A-4AFF-99D8-80E50341A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983" y="2089934"/>
                <a:ext cx="1631324" cy="802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022588-D776-43C1-8EF4-05666B3FF4D9}"/>
                  </a:ext>
                </a:extLst>
              </p:cNvPr>
              <p:cNvSpPr/>
              <p:nvPr/>
            </p:nvSpPr>
            <p:spPr>
              <a:xfrm>
                <a:off x="596720" y="5110029"/>
                <a:ext cx="1631324" cy="8027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022588-D776-43C1-8EF4-05666B3FF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0" y="5110029"/>
                <a:ext cx="1631324" cy="802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2A3E19-C4B7-42FB-86B2-E1B10305B68D}"/>
              </a:ext>
            </a:extLst>
          </p:cNvPr>
          <p:cNvCxnSpPr>
            <a:stCxn id="5" idx="2"/>
            <a:endCxn id="12" idx="1"/>
          </p:cNvCxnSpPr>
          <p:nvPr/>
        </p:nvCxnSpPr>
        <p:spPr>
          <a:xfrm rot="16200000" flipH="1">
            <a:off x="3973908" y="1524038"/>
            <a:ext cx="1463419" cy="47115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A5C168A-EB29-48FE-BFB9-51B2B55D90F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5787605" y="1003441"/>
            <a:ext cx="1055744" cy="11172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6849094-B541-44B6-85E0-E87587E14373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7689760" y="632796"/>
            <a:ext cx="2099349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70D6B5A-F597-46A6-A54B-EB41C4FE31C7}"/>
              </a:ext>
            </a:extLst>
          </p:cNvPr>
          <p:cNvCxnSpPr>
            <a:cxnSpLocks/>
            <a:stCxn id="10" idx="2"/>
            <a:endCxn id="16" idx="3"/>
          </p:cNvCxnSpPr>
          <p:nvPr/>
        </p:nvCxnSpPr>
        <p:spPr>
          <a:xfrm rot="5400000">
            <a:off x="4177791" y="-915559"/>
            <a:ext cx="4477233" cy="837672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F42798D-8A50-4587-B04A-518C53CEB0F2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2228044" y="2491326"/>
            <a:ext cx="7521263" cy="3020095"/>
          </a:xfrm>
          <a:prstGeom prst="bentConnector3">
            <a:avLst>
              <a:gd name="adj1" fmla="val -303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5F7E7-6E94-4A21-81E2-94CAABEFE933}"/>
              </a:ext>
            </a:extLst>
          </p:cNvPr>
          <p:cNvSpPr/>
          <p:nvPr/>
        </p:nvSpPr>
        <p:spPr>
          <a:xfrm>
            <a:off x="3178935" y="4503313"/>
            <a:ext cx="1843826" cy="76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Specialization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09C3B2-BE62-4824-996E-01F00ADF4D33}"/>
              </a:ext>
            </a:extLst>
          </p:cNvPr>
          <p:cNvSpPr txBox="1"/>
          <p:nvPr/>
        </p:nvSpPr>
        <p:spPr>
          <a:xfrm>
            <a:off x="10804666" y="1934316"/>
            <a:ext cx="461665" cy="34104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Existing specialized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1732B5-E184-4DE8-93EC-078FC4422D4D}"/>
              </a:ext>
            </a:extLst>
          </p:cNvPr>
          <p:cNvSpPr txBox="1"/>
          <p:nvPr/>
        </p:nvSpPr>
        <p:spPr>
          <a:xfrm>
            <a:off x="7760677" y="244294"/>
            <a:ext cx="327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 </a:t>
            </a:r>
            <a:r>
              <a:rPr lang="en-US" dirty="0" err="1"/>
              <a:t>awared</a:t>
            </a:r>
            <a:r>
              <a:rPr lang="en-US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CAC6ED-F6A4-4CF8-9CC8-7033E688BDE5}"/>
              </a:ext>
            </a:extLst>
          </p:cNvPr>
          <p:cNvSpPr/>
          <p:nvPr/>
        </p:nvSpPr>
        <p:spPr>
          <a:xfrm>
            <a:off x="8117983" y="4503311"/>
            <a:ext cx="1576052" cy="76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C467CF-4655-4B42-A0E6-629305CEB8AF}"/>
              </a:ext>
            </a:extLst>
          </p:cNvPr>
          <p:cNvSpPr/>
          <p:nvPr/>
        </p:nvSpPr>
        <p:spPr>
          <a:xfrm>
            <a:off x="5615188" y="4501214"/>
            <a:ext cx="1987103" cy="76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Assumptions of Python </a:t>
            </a:r>
            <a:r>
              <a:rPr lang="en-US" dirty="0" err="1"/>
              <a:t>Builtins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8BE83B-2DC8-45B8-8840-48D9507E22CB}"/>
              </a:ext>
            </a:extLst>
          </p:cNvPr>
          <p:cNvSpPr/>
          <p:nvPr/>
        </p:nvSpPr>
        <p:spPr>
          <a:xfrm>
            <a:off x="596720" y="2688713"/>
            <a:ext cx="1631324" cy="80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Cython</a:t>
            </a:r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440F8B-9420-4E5B-9F60-F6B62B607747}"/>
              </a:ext>
            </a:extLst>
          </p:cNvPr>
          <p:cNvCxnSpPr>
            <a:stCxn id="16" idx="0"/>
            <a:endCxn id="55" idx="2"/>
          </p:cNvCxnSpPr>
          <p:nvPr/>
        </p:nvCxnSpPr>
        <p:spPr>
          <a:xfrm flipV="1">
            <a:off x="1412382" y="3491496"/>
            <a:ext cx="0" cy="16185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9F4C994-0C21-476F-AAD4-A00E63099595}"/>
              </a:ext>
            </a:extLst>
          </p:cNvPr>
          <p:cNvCxnSpPr>
            <a:stCxn id="55" idx="3"/>
            <a:endCxn id="5" idx="1"/>
          </p:cNvCxnSpPr>
          <p:nvPr/>
        </p:nvCxnSpPr>
        <p:spPr>
          <a:xfrm flipV="1">
            <a:off x="2228044" y="626515"/>
            <a:ext cx="1426335" cy="246359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29E016-28A4-49E7-97C2-839AB78A04A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572518" y="2491325"/>
            <a:ext cx="154546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51B40AD-C95C-42B3-A0B7-12CBE377CD48}"/>
              </a:ext>
            </a:extLst>
          </p:cNvPr>
          <p:cNvSpPr txBox="1"/>
          <p:nvPr/>
        </p:nvSpPr>
        <p:spPr>
          <a:xfrm>
            <a:off x="2479546" y="1580219"/>
            <a:ext cx="461665" cy="1144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wrap</a:t>
            </a:r>
          </a:p>
        </p:txBody>
      </p:sp>
    </p:spTree>
    <p:extLst>
      <p:ext uri="{BB962C8B-B14F-4D97-AF65-F5344CB8AC3E}">
        <p14:creationId xmlns:p14="http://schemas.microsoft.com/office/powerpoint/2010/main" val="357917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9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50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1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2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3" name="Oval 33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" name="Oval 34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" name="Oval 35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56" name="Rectangle 3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3D5F9-2EF2-4EF3-855E-6750AE978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5" b="8410"/>
          <a:stretch/>
        </p:blipFill>
        <p:spPr>
          <a:xfrm>
            <a:off x="44972" y="68553"/>
            <a:ext cx="12191980" cy="6857989"/>
          </a:xfrm>
          <a:prstGeom prst="rect">
            <a:avLst/>
          </a:prstGeom>
        </p:spPr>
      </p:pic>
      <p:grpSp>
        <p:nvGrpSpPr>
          <p:cNvPr id="57" name="Group 39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9996" y="152400"/>
            <a:ext cx="1942299" cy="1746255"/>
            <a:chOff x="559425" y="995030"/>
            <a:chExt cx="1942299" cy="1746255"/>
          </a:xfrm>
        </p:grpSpPr>
        <p:sp useBgFill="1">
          <p:nvSpPr>
            <p:cNvPr id="41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8" name="Oval 41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3" name="Oval 42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66629" y="24069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9" name="Rectangle 44">
            <a:extLst>
              <a:ext uri="{FF2B5EF4-FFF2-40B4-BE49-F238E27FC236}">
                <a16:creationId xmlns:a16="http://schemas.microsoft.com/office/drawing/2014/main" id="{37C02446-FDEC-4634-8936-6FBB0F9FD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125636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A05F9-8044-4C6B-BC2A-92EE7166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548" y="1897347"/>
            <a:ext cx="914400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Expected Usage</a:t>
            </a:r>
          </a:p>
        </p:txBody>
      </p:sp>
    </p:spTree>
    <p:extLst>
      <p:ext uri="{BB962C8B-B14F-4D97-AF65-F5344CB8AC3E}">
        <p14:creationId xmlns:p14="http://schemas.microsoft.com/office/powerpoint/2010/main" val="403133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91EE-DF0B-4B33-92BB-22F09436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Bytecode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8F01-2D42-41D5-9414-FF164998F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of Python</a:t>
            </a:r>
          </a:p>
          <a:p>
            <a:pPr marL="457200" lvl="1" indent="0">
              <a:buNone/>
            </a:pPr>
            <a:r>
              <a:rPr lang="en-US" dirty="0"/>
              <a:t>To execute Python source code, the Python compiler always compiles it into Python bytecode, interprets them with a stack virtual machine.</a:t>
            </a:r>
          </a:p>
          <a:p>
            <a:r>
              <a:rPr lang="en-US" dirty="0"/>
              <a:t>When interpreting bytecode, 2 parts are considered</a:t>
            </a:r>
          </a:p>
          <a:p>
            <a:pPr lvl="1"/>
            <a:r>
              <a:rPr lang="en-US" dirty="0"/>
              <a:t>Instructions</a:t>
            </a:r>
          </a:p>
          <a:p>
            <a:pPr lvl="1"/>
            <a:r>
              <a:rPr lang="en-US" dirty="0"/>
              <a:t>Runtime Objects(closure, default arguments, constant pools, etc.)</a:t>
            </a:r>
          </a:p>
          <a:p>
            <a:r>
              <a:rPr lang="en-US" dirty="0"/>
              <a:t>Python Bytecode Instructions</a:t>
            </a:r>
          </a:p>
          <a:p>
            <a:pPr marL="457200" lvl="1" indent="0">
              <a:buNone/>
            </a:pPr>
            <a:r>
              <a:rPr lang="en-US" dirty="0"/>
              <a:t>Python bytecode instructions are large, sophisticated and verbose.</a:t>
            </a:r>
          </a:p>
          <a:p>
            <a:pPr marL="457200" lvl="1" indent="0">
              <a:buNone/>
            </a:pPr>
            <a:r>
              <a:rPr lang="en-US" dirty="0"/>
              <a:t>We normalize </a:t>
            </a:r>
            <a:r>
              <a:rPr lang="en-US" dirty="0" err="1"/>
              <a:t>Py</a:t>
            </a:r>
            <a:r>
              <a:rPr lang="en-US" dirty="0"/>
              <a:t> instructions to a very concise set: Core CPY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9CF3-0ED4-4870-8D46-5222707F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D2342-654A-468E-BF35-BFC4E499DA08}"/>
                  </a:ext>
                </a:extLst>
              </p:cNvPr>
              <p:cNvSpPr txBox="1"/>
              <p:nvPr/>
            </p:nvSpPr>
            <p:spPr>
              <a:xfrm>
                <a:off x="353635" y="1581254"/>
                <a:ext cx="504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𝑉𝑎𝑟𝑖𝑎𝑏𝑙𝑒𝐾𝑖𝑛𝑑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𝑙𝑜𝑐𝑎𝑙𝑜𝑛𝑙𝑦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D2342-654A-468E-BF35-BFC4E499D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5" y="1581254"/>
                <a:ext cx="5041830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A300CB-F7DB-4EB3-A67C-001F6DAA62E8}"/>
                  </a:ext>
                </a:extLst>
              </p:cNvPr>
              <p:cNvSpPr txBox="1"/>
              <p:nvPr/>
            </p:nvSpPr>
            <p:spPr>
              <a:xfrm>
                <a:off x="515297" y="2505759"/>
                <a:ext cx="4880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b="0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A300CB-F7DB-4EB3-A67C-001F6DAA6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97" y="2505759"/>
                <a:ext cx="488016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09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1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44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5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6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7" name="Oval 15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8" name="Oval 16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9" name="Oval 17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50" name="Rectangle 1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21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2" name="Group 23">
            <a:extLst>
              <a:ext uri="{FF2B5EF4-FFF2-40B4-BE49-F238E27FC236}">
                <a16:creationId xmlns:a16="http://schemas.microsoft.com/office/drawing/2014/main" id="{EC0390E3-C0A9-417C-BD75-4C0EC7858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58081" y="206142"/>
            <a:ext cx="1813562" cy="1530997"/>
            <a:chOff x="10258081" y="206142"/>
            <a:chExt cx="1813562" cy="1530997"/>
          </a:xfrm>
        </p:grpSpPr>
        <p:sp useBgFill="1">
          <p:nvSpPr>
            <p:cNvPr id="53" name="Graphic 10">
              <a:extLst>
                <a:ext uri="{FF2B5EF4-FFF2-40B4-BE49-F238E27FC236}">
                  <a16:creationId xmlns:a16="http://schemas.microsoft.com/office/drawing/2014/main" id="{ECEF14A7-1E1A-4728-B43D-DD3291290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4" name="Oval 25">
              <a:extLst>
                <a:ext uri="{FF2B5EF4-FFF2-40B4-BE49-F238E27FC236}">
                  <a16:creationId xmlns:a16="http://schemas.microsoft.com/office/drawing/2014/main" id="{4D729619-C38D-4850-8C6A-B4490A6C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DE0E01A7-363C-4F3B-914F-1135F1C53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258081" y="329690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16EAAE1-8358-4357-968E-A0B5580B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376" y="1301144"/>
            <a:ext cx="6116654" cy="5382656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368300"/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B2B6FC-9E71-4D4C-A211-E4362DF50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375" y="1364263"/>
            <a:ext cx="5203887" cy="5406637"/>
          </a:xfrm>
          <a:prstGeom prst="rect">
            <a:avLst/>
          </a:prstGeom>
          <a:effectLst>
            <a:outerShdw blurRad="698500" dist="50800" dir="5400000" algn="ctr" rotWithShape="0">
              <a:srgbClr val="000000">
                <a:alpha val="43137"/>
              </a:srgbClr>
            </a:outerShdw>
            <a:softEdge rad="3937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800CB-5C7E-4829-8838-F7BB7299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92" y="-130965"/>
            <a:ext cx="11181962" cy="1438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CPY</a:t>
            </a:r>
          </a:p>
        </p:txBody>
      </p:sp>
    </p:spTree>
    <p:extLst>
      <p:ext uri="{BB962C8B-B14F-4D97-AF65-F5344CB8AC3E}">
        <p14:creationId xmlns:p14="http://schemas.microsoft.com/office/powerpoint/2010/main" val="268245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592E-9060-44D9-BC67-9BC50D17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152F-0816-4AEE-B0C7-D22281CF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362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Open sans</vt:lpstr>
      <vt:lpstr>Arial</vt:lpstr>
      <vt:lpstr>Cambria Math</vt:lpstr>
      <vt:lpstr>Courier New</vt:lpstr>
      <vt:lpstr>Segoe UI</vt:lpstr>
      <vt:lpstr>MinimalXOVTI</vt:lpstr>
      <vt:lpstr>A Just-In-Time Compiler for Python</vt:lpstr>
      <vt:lpstr>Approach</vt:lpstr>
      <vt:lpstr>Expected Usage</vt:lpstr>
      <vt:lpstr>Python Bytecode Instructions</vt:lpstr>
      <vt:lpstr>Core CPY</vt:lpstr>
      <vt:lpstr>Core CPY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Just-In-Time Compiler for Python</dc:title>
  <dc:creator>ZhaoWanghongxuan</dc:creator>
  <cp:lastModifiedBy>ZhaoWanghongxuan</cp:lastModifiedBy>
  <cp:revision>1</cp:revision>
  <dcterms:created xsi:type="dcterms:W3CDTF">2020-09-14T12:12:45Z</dcterms:created>
  <dcterms:modified xsi:type="dcterms:W3CDTF">2020-09-14T13:02:17Z</dcterms:modified>
</cp:coreProperties>
</file>