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14750" y="471488"/>
            <a:ext cx="4762500" cy="5915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点击查看源网页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9525" y="489585"/>
            <a:ext cx="4259580" cy="56997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Hasee</cp:lastModifiedBy>
  <cp:revision>5</cp:revision>
  <dcterms:created xsi:type="dcterms:W3CDTF">2015-05-05T08:02:00Z</dcterms:created>
  <dcterms:modified xsi:type="dcterms:W3CDTF">2016-06-14T06:51:43Z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