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824" autoAdjust="0"/>
  </p:normalViewPr>
  <p:slideViewPr>
    <p:cSldViewPr snapToGrid="0">
      <p:cViewPr>
        <p:scale>
          <a:sx n="57" d="100"/>
          <a:sy n="57" d="100"/>
        </p:scale>
        <p:origin x="1685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3669F-F3D8-4DEC-B866-C597DFB7129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4CE7F-8A80-4EB9-858A-5157FEA6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imported the libraries we would need</a:t>
            </a:r>
          </a:p>
          <a:p>
            <a:r>
              <a:rPr lang="en-US" dirty="0"/>
              <a:t>Pandas is crucial—it allowed us to treat our data as a database, rather than a dictionary or a comma separated list</a:t>
            </a:r>
          </a:p>
          <a:p>
            <a:r>
              <a:rPr lang="en-US" dirty="0"/>
              <a:t>We used </a:t>
            </a:r>
            <a:r>
              <a:rPr lang="en-US" dirty="0" err="1"/>
              <a:t>networkx</a:t>
            </a:r>
            <a:r>
              <a:rPr lang="en-US" dirty="0"/>
              <a:t> and </a:t>
            </a:r>
            <a:r>
              <a:rPr lang="en-US" dirty="0" err="1"/>
              <a:t>matplot’s</a:t>
            </a:r>
            <a:r>
              <a:rPr lang="en-US" dirty="0"/>
              <a:t> </a:t>
            </a:r>
            <a:r>
              <a:rPr lang="en-US" dirty="0" err="1"/>
              <a:t>pyplot</a:t>
            </a:r>
            <a:r>
              <a:rPr lang="en-US" dirty="0"/>
              <a:t> for graphing.  Also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Requests and </a:t>
            </a:r>
            <a:r>
              <a:rPr lang="en-US" dirty="0" err="1"/>
              <a:t>io</a:t>
            </a:r>
            <a:r>
              <a:rPr lang="en-US" dirty="0"/>
              <a:t> were used to retrieve the data from the web.</a:t>
            </a:r>
          </a:p>
          <a:p>
            <a:r>
              <a:rPr lang="en-US" dirty="0"/>
              <a:t>And finally, collections was used to calculate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loaded the data set and used the requests library to pull the data followed by pandas to turn it into a csv. </a:t>
            </a:r>
            <a:r>
              <a:rPr lang="en-US" dirty="0" err="1"/>
              <a:t>io</a:t>
            </a:r>
            <a:r>
              <a:rPr lang="en-US" dirty="0"/>
              <a:t> was used to make everything into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made minimal changes to the data.</a:t>
            </a:r>
          </a:p>
          <a:p>
            <a:r>
              <a:rPr lang="en-US" dirty="0"/>
              <a:t>The changes we made included coercing a variable to string type and removing null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copied the dataset to include only the </a:t>
            </a:r>
            <a:r>
              <a:rPr lang="en-US" dirty="0" err="1"/>
              <a:t>yearID</a:t>
            </a:r>
            <a:r>
              <a:rPr lang="en-US" dirty="0"/>
              <a:t> column and the </a:t>
            </a:r>
            <a:r>
              <a:rPr lang="en-US" dirty="0" err="1"/>
              <a:t>franchID</a:t>
            </a:r>
            <a:r>
              <a:rPr lang="en-US" dirty="0"/>
              <a:t> column</a:t>
            </a:r>
          </a:p>
          <a:p>
            <a:endParaRPr lang="en-US" dirty="0"/>
          </a:p>
          <a:p>
            <a:r>
              <a:rPr lang="en-US" dirty="0"/>
              <a:t>Franchise ID is a column unique to any franchise name in MLB.  These two columns together show which year any given franchise was in existence with that name.</a:t>
            </a:r>
          </a:p>
          <a:p>
            <a:endParaRPr lang="en-US" dirty="0"/>
          </a:p>
          <a:p>
            <a:r>
              <a:rPr lang="en-US" dirty="0"/>
              <a:t>We then create a new column storing the ages as tuples with the format being </a:t>
            </a:r>
            <a:r>
              <a:rPr lang="en-US" dirty="0" err="1"/>
              <a:t>yearID</a:t>
            </a:r>
            <a:r>
              <a:rPr lang="en-US" dirty="0"/>
              <a:t> first and </a:t>
            </a:r>
            <a:r>
              <a:rPr lang="en-US" dirty="0" err="1"/>
              <a:t>franchID</a:t>
            </a:r>
            <a:r>
              <a:rPr lang="en-US" dirty="0"/>
              <a:t>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create an empty directional graph and added the edges from the tuples we just created in list format and the </a:t>
            </a:r>
            <a:r>
              <a:rPr lang="en-US" dirty="0" err="1"/>
              <a:t>yearID</a:t>
            </a:r>
            <a:r>
              <a:rPr lang="en-US" dirty="0"/>
              <a:t> and </a:t>
            </a:r>
            <a:r>
              <a:rPr lang="en-US" dirty="0" err="1"/>
              <a:t>franchID</a:t>
            </a:r>
            <a:r>
              <a:rPr lang="en-US" dirty="0"/>
              <a:t> in list format to make the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applied the spring layout to position the nodes</a:t>
            </a:r>
          </a:p>
          <a:p>
            <a:endParaRPr lang="en-US" dirty="0"/>
          </a:p>
          <a:p>
            <a:r>
              <a:rPr lang="en-US" dirty="0"/>
              <a:t>We then created labels for each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assigned each node a category from its column name in order to color the nodes of the graph according to if they were a franchise or a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made some formatting changes to make the graph semi-transparent and give it some coloring resulting 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4CE7F-8A80-4EB9-858A-5157FEA65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BBB-43E3-47A3-B3E3-2C0E0B2F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92E62-1F52-4A03-9123-5B05882FF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26BA-9847-4986-99FE-75244425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62C3-BAA9-4D6D-B48C-D1E1CD2C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A7C6-3B54-46F3-A0B1-6198AED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C9BE-EB31-4963-885D-E72B48F5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0022-3188-4C17-970E-D93949C0A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2D3F-007D-419A-AC0E-93ACCDC1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E1E6-07E2-43BA-A84E-BB49D6B7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4AB3-D782-47F3-9EDF-8BE3E0A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9C26-7EAB-415E-9F72-A9DBD642D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7B270-253D-4443-B8BA-84EBA2E2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59BA-C4DD-4F99-B274-768A760A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3C6E-B519-4D84-8E9C-AFCEA564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AF59-47E2-481C-9551-0B90437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272-969C-4E6F-8785-C3735BF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4504-7175-42C1-8401-646E5AAE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E847-767B-49F6-9FE2-D97DB4AF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C933-B2D6-4AD1-A608-A98E1E16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B7C7-FFB8-4B3A-9E40-D9AE240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58D7-D5EE-4DBE-8C7B-2A5ED013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C4772-98D8-4BAD-BE04-85EDDFCB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CD57-DC99-458E-BEA1-A2D8AA7D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A31E-E99B-4FA2-8467-BB6AD215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A0DF-9F48-48F3-923D-7FC4A80F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E473-D114-4498-8D5F-075BCA4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ADD1-BB0F-4D8F-94FD-8F78BA4C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1516A-317A-4AC7-8645-B105E0C7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9268C-0AB3-4B77-8986-956C5C0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726A-7414-4201-8C55-8CEA6A76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A075-310D-4C5D-980C-3787DB63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171-C508-40CE-8718-9144958D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BAB7-6142-4B92-A8AB-68B82ECB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897E-0CA5-4B4A-A0C4-DBCF1733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1548-329D-45FD-8F87-8BBF470D6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AE9F9-3C6D-4308-9AAA-84D632ED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65170-B3F3-432B-92B2-28189420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60E4-E7E6-4887-8343-1A05B6C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0B187-A4A7-4E6B-BA20-248B7E0E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013-1FE2-46ED-A2CB-9BD47ECE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3E1EA-E107-48B9-A343-E0DFF553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B105-8D3D-4254-A4F6-08C21AF6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087BC-A567-4065-9019-2E7E266A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71B6A-858B-4E79-887C-6C12F1BE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F3315-3CF5-4D67-BDA4-D65594C9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66B4-619E-4040-A796-3C0CA49D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1D4-ED78-487A-B41A-6848BCD0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9B75-1752-4F22-B455-832E8D41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F598-9565-4D9C-8883-7CEFB187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A2B18-62A4-46AE-9AC4-AA7733FE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22F1-6358-48CA-8A64-BD6E7ADB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6D054-97E1-4128-8353-AD238D6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86B-F0D6-4BFC-A50D-2ECEACFE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F70BC-FFCA-42C7-BE30-930DC604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AEC7-F8D9-4783-94D9-68917B07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E0F4-DE4C-411D-9FF2-813ABA3D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BB2C-6A9C-4405-A4A2-1CF4D2CB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777B-BD84-49E2-8BA9-A6C5CFC5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F8C16-9FBC-4524-BE07-2548FB31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27BB-3EDC-436B-878C-3CA52F2C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822-81DB-467A-B86B-78AF4698E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4AC6-9BF7-460E-8374-817B7AF958AD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828F-E9B9-46E3-8429-D473B8C6A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54C9-4F1D-4DE6-90DC-D02FF3D7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4103-9757-446E-9112-22B1CB89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91C-DD39-402C-97A9-50A503C08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Part 1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6C47-01C6-442D-AE12-060B318D2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Gabrielle </a:t>
            </a:r>
            <a:r>
              <a:rPr lang="en-US" dirty="0" err="1"/>
              <a:t>Bartomeo</a:t>
            </a:r>
            <a:r>
              <a:rPr lang="en-US" dirty="0"/>
              <a:t>, Zach Dravis, Peter Lombardo, and </a:t>
            </a:r>
            <a:r>
              <a:rPr lang="en-US" dirty="0" err="1"/>
              <a:t>Hovig</a:t>
            </a:r>
            <a:r>
              <a:rPr lang="en-US" dirty="0"/>
              <a:t> </a:t>
            </a:r>
            <a:r>
              <a:rPr lang="en-US" dirty="0" err="1"/>
              <a:t>Ohannessian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606A96-7011-4FB0-BFE0-F0CC49A7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t="16085" r="13282" b="14660"/>
          <a:stretch/>
        </p:blipFill>
        <p:spPr>
          <a:xfrm>
            <a:off x="2919663" y="256674"/>
            <a:ext cx="6481011" cy="6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0435-8AEE-43FA-85BF-A7DA482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CF21D-A2D3-4487-BD35-5E46F312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6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0435-8AEE-43FA-85BF-A7DA482D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CF21D-A2D3-4487-BD35-5E46F312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684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CA237-12CD-4671-A3FF-BA9326A0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509" y="2413746"/>
            <a:ext cx="6243711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7B8F-9F99-41B2-B50F-822D94A8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F601A-37A2-453F-AD5D-2DEB695C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0470"/>
            <a:ext cx="12192000" cy="2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D9B-F2CB-4A79-B75A-616522F4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9626C-8963-4539-9CB9-0E85DD44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5394"/>
            <a:ext cx="12192000" cy="1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5CB9-3099-48F9-A2CA-4D3EC11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37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DE84-57E5-4739-99D8-B4E57174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7" y="1179385"/>
            <a:ext cx="10106525" cy="55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7DD-86D6-4FB2-A9E6-0A4F8EBB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09554-3825-437D-AB03-BFBA9A70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193"/>
            <a:ext cx="12192000" cy="8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7DD-86D6-4FB2-A9E6-0A4F8EBB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BA5F1-60CC-4B3C-B432-76478434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668"/>
            <a:ext cx="12192000" cy="12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8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7DD-86D6-4FB2-A9E6-0A4F8EBB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9E328-6BFF-4BE7-B302-2C043FE0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415"/>
            <a:ext cx="12192000" cy="547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513F4-6368-4F47-B994-9080A991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6286"/>
            <a:ext cx="12192000" cy="15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7DD-86D6-4FB2-A9E6-0A4F8EBB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4932E-4B49-4F01-86E2-7BFB214C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630"/>
            <a:ext cx="12192000" cy="23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7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08FF-BA2A-47D6-8A87-9E89FA6A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4EA75-2328-4B21-A15B-564DEAF6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395"/>
            <a:ext cx="12192000" cy="14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0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335</Words>
  <Application>Microsoft Office PowerPoint</Application>
  <PresentationFormat>Widescreen</PresentationFormat>
  <Paragraphs>39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2 Part 1 Assignment</vt:lpstr>
      <vt:lpstr>Data setup</vt:lpstr>
      <vt:lpstr>Import Data</vt:lpstr>
      <vt:lpstr>Data cleaning</vt:lpstr>
      <vt:lpstr>Making the graph</vt:lpstr>
      <vt:lpstr>Making the graph</vt:lpstr>
      <vt:lpstr>Making the graph</vt:lpstr>
      <vt:lpstr>Making the graph</vt:lpstr>
      <vt:lpstr>Formatting the graph</vt:lpstr>
      <vt:lpstr>PowerPoint Presentation</vt:lpstr>
      <vt:lpstr>Basic Analyses</vt:lpstr>
      <vt:lpstr>Basic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Part 1 Assignment</dc:title>
  <dc:creator>Zachary Dravis</dc:creator>
  <cp:lastModifiedBy>Zachary Dravis</cp:lastModifiedBy>
  <cp:revision>5</cp:revision>
  <dcterms:created xsi:type="dcterms:W3CDTF">2018-06-18T21:09:45Z</dcterms:created>
  <dcterms:modified xsi:type="dcterms:W3CDTF">2018-06-18T21:47:52Z</dcterms:modified>
</cp:coreProperties>
</file>