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4" d="100"/>
          <a:sy n="54" d="100"/>
        </p:scale>
        <p:origin x="-69" y="-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3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21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78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1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25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9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1F11-C064-4980-A12E-D83CB73F00FA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C2DF-9984-4662-B178-E674EB44F2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4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pour l’analyse automatique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Segmentation automatique des noyaux</a:t>
            </a:r>
          </a:p>
          <a:p>
            <a:r>
              <a:rPr lang="fr-FR" dirty="0" smtClean="0"/>
              <a:t>Identification des différentes colorations</a:t>
            </a:r>
          </a:p>
          <a:p>
            <a:r>
              <a:rPr lang="fr-FR" dirty="0" smtClean="0"/>
              <a:t>Statistiques sur la position des noyaux par rapport aux bords de la valve</a:t>
            </a:r>
          </a:p>
          <a:p>
            <a:r>
              <a:rPr lang="fr-FR" dirty="0" smtClean="0"/>
              <a:t>Statistiques sur la densité des noyaux par rapport aux colorations d’intérêt et aux bords de la valve.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21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automatique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6" y="2504112"/>
            <a:ext cx="3917077" cy="32460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62" y="1327638"/>
            <a:ext cx="6531582" cy="53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9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7" y="83771"/>
            <a:ext cx="10515600" cy="1325563"/>
          </a:xfrm>
        </p:spPr>
        <p:txBody>
          <a:bodyPr>
            <a:noAutofit/>
          </a:bodyPr>
          <a:lstStyle/>
          <a:p>
            <a:r>
              <a:rPr lang="fr-FR" sz="2800" dirty="0" smtClean="0"/>
              <a:t>Mesure de la distance au bord: carte de distance: mesurer l’intensité des noyaux identifiés sur cette nouvelle image donne directement leur distance au bord de la valve.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1" y="1259722"/>
            <a:ext cx="451456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85" y="1259722"/>
            <a:ext cx="4970707" cy="305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5" y="3760292"/>
            <a:ext cx="4437061" cy="298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26" y="4647355"/>
            <a:ext cx="3107225" cy="196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558" y="4756075"/>
            <a:ext cx="3230888" cy="17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986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75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Démarche pour l’analyse automatique</vt:lpstr>
      <vt:lpstr>Segmentation automatique</vt:lpstr>
      <vt:lpstr>Mesure de la distance au bord: carte de distance: mesurer l’intensité des noyaux identifiés sur cette nouvelle image donne directement leur distance au bord de la valve.</vt:lpstr>
    </vt:vector>
  </TitlesOfParts>
  <Company>Institut Curie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perrine Gilloteaux</dc:creator>
  <cp:lastModifiedBy>perrine Gilloteaux</cp:lastModifiedBy>
  <cp:revision>4</cp:revision>
  <dcterms:created xsi:type="dcterms:W3CDTF">2019-06-26T10:48:48Z</dcterms:created>
  <dcterms:modified xsi:type="dcterms:W3CDTF">2019-06-28T07:15:51Z</dcterms:modified>
</cp:coreProperties>
</file>