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B3D-3ED0-4740-A8A0-930498C0E215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CECE-47D3-4ECA-A7CD-DE97C4D9B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61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B3D-3ED0-4740-A8A0-930498C0E215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CECE-47D3-4ECA-A7CD-DE97C4D9B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4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B3D-3ED0-4740-A8A0-930498C0E215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CECE-47D3-4ECA-A7CD-DE97C4D9B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0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B3D-3ED0-4740-A8A0-930498C0E215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CECE-47D3-4ECA-A7CD-DE97C4D9B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93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B3D-3ED0-4740-A8A0-930498C0E215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CECE-47D3-4ECA-A7CD-DE97C4D9B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36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B3D-3ED0-4740-A8A0-930498C0E215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CECE-47D3-4ECA-A7CD-DE97C4D9B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33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B3D-3ED0-4740-A8A0-930498C0E215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CECE-47D3-4ECA-A7CD-DE97C4D9B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17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B3D-3ED0-4740-A8A0-930498C0E215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CECE-47D3-4ECA-A7CD-DE97C4D9B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B3D-3ED0-4740-A8A0-930498C0E215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CECE-47D3-4ECA-A7CD-DE97C4D9B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16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B3D-3ED0-4740-A8A0-930498C0E215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CECE-47D3-4ECA-A7CD-DE97C4D9B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B3D-3ED0-4740-A8A0-930498C0E215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CECE-47D3-4ECA-A7CD-DE97C4D9B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8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DFB3D-3ED0-4740-A8A0-930498C0E215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CECE-47D3-4ECA-A7CD-DE97C4D9B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6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692" y="3032735"/>
            <a:ext cx="4105279" cy="40957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8" y="-186983"/>
            <a:ext cx="5389719" cy="53771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69" y="0"/>
            <a:ext cx="3614740" cy="3606323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 rot="15961052">
            <a:off x="656822" y="1376697"/>
            <a:ext cx="399245" cy="425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104088">
            <a:off x="9128973" y="1590599"/>
            <a:ext cx="399245" cy="425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 rot="5154398">
            <a:off x="9584178" y="4840492"/>
            <a:ext cx="399245" cy="425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/>
          <p:cNvSpPr/>
          <p:nvPr/>
        </p:nvSpPr>
        <p:spPr>
          <a:xfrm>
            <a:off x="2877576" y="953037"/>
            <a:ext cx="512665" cy="6329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 rot="11003251">
            <a:off x="7705006" y="2958765"/>
            <a:ext cx="512665" cy="6329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11003251">
            <a:off x="8071192" y="6322576"/>
            <a:ext cx="512665" cy="6329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4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449" y="-109709"/>
            <a:ext cx="4361493" cy="43513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30" y="-109709"/>
            <a:ext cx="4585564" cy="45748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852" y="3518091"/>
            <a:ext cx="3704390" cy="369576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03798" y="4095845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Position pixel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-351086" y="1881293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Position pixel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334260" y="3153484"/>
            <a:ext cx="225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distance pixel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4148141" y="1653518"/>
            <a:ext cx="225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distance pixel</a:t>
            </a:r>
            <a:endParaRPr lang="fr-FR" dirty="0"/>
          </a:p>
        </p:txBody>
      </p:sp>
      <p:sp>
        <p:nvSpPr>
          <p:cNvPr id="11" name="Flèche vers le bas 10"/>
          <p:cNvSpPr/>
          <p:nvPr/>
        </p:nvSpPr>
        <p:spPr>
          <a:xfrm rot="15961052">
            <a:off x="412666" y="2865371"/>
            <a:ext cx="399245" cy="425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5104088">
            <a:off x="8274663" y="1757679"/>
            <a:ext cx="399245" cy="425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 rot="5154398">
            <a:off x="8164317" y="5017359"/>
            <a:ext cx="399245" cy="425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1872753" y="2333193"/>
            <a:ext cx="512665" cy="6329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 rot="11003251">
            <a:off x="6771057" y="2211315"/>
            <a:ext cx="512665" cy="6329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 rot="11003251">
            <a:off x="6735129" y="6541517"/>
            <a:ext cx="512665" cy="6329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00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447" y="-260752"/>
            <a:ext cx="4792394" cy="478123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0" y="459161"/>
            <a:ext cx="4754974" cy="474390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189" y="3365813"/>
            <a:ext cx="3726482" cy="37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2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Institut Curie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perrine Gilloteaux</dc:creator>
  <cp:lastModifiedBy>perrine Gilloteaux</cp:lastModifiedBy>
  <cp:revision>3</cp:revision>
  <dcterms:created xsi:type="dcterms:W3CDTF">2019-09-04T10:54:41Z</dcterms:created>
  <dcterms:modified xsi:type="dcterms:W3CDTF">2019-09-04T11:12:49Z</dcterms:modified>
</cp:coreProperties>
</file>