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0" r:id="rId2"/>
    <p:sldId id="277" r:id="rId3"/>
    <p:sldId id="286" r:id="rId4"/>
    <p:sldId id="287" r:id="rId5"/>
    <p:sldId id="288" r:id="rId6"/>
    <p:sldId id="289" r:id="rId7"/>
    <p:sldId id="291" r:id="rId8"/>
    <p:sldId id="290" r:id="rId9"/>
    <p:sldId id="292" r:id="rId10"/>
    <p:sldId id="294" r:id="rId11"/>
    <p:sldId id="293" r:id="rId12"/>
    <p:sldId id="29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AFA9-C0A9-40DD-B237-1323291EEE39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a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DEFF0-E561-469C-B171-925C063F2329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806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11090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0139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9686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2881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7488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9250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2533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57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9356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72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2225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8789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212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960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8956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832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A6029A-4D80-4854-81D4-768B19DAAB95}" type="datetimeFigureOut">
              <a:rPr lang="ka-GE" smtClean="0"/>
              <a:t>12.05.2025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4039FF-0E55-4782-BA6A-53EE25E6B7FE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96877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0CA34-7399-44AE-8696-039FB7083629}"/>
              </a:ext>
            </a:extLst>
          </p:cNvPr>
          <p:cNvSpPr/>
          <p:nvPr/>
        </p:nvSpPr>
        <p:spPr>
          <a:xfrm>
            <a:off x="1990413" y="3813909"/>
            <a:ext cx="4324973" cy="124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ea typeface="Sylfaen" panose="010A0502050306030303" pitchFamily="18" charset="0"/>
                <a:cs typeface="Sylfaen" panose="010A0502050306030303" pitchFamily="18" charset="0"/>
              </a:rPr>
              <a:t>გიორგი როსტობაია</a:t>
            </a:r>
          </a:p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ea typeface="Sylfaen" panose="010A0502050306030303" pitchFamily="18" charset="0"/>
                <a:cs typeface="Sylfaen" panose="010A0502050306030303" pitchFamily="18" charset="0"/>
              </a:rPr>
              <a:t>ალი რაჰიმი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C45D2-FA40-41BB-832D-7439F7799CCE}"/>
              </a:ext>
            </a:extLst>
          </p:cNvPr>
          <p:cNvSpPr/>
          <p:nvPr/>
        </p:nvSpPr>
        <p:spPr>
          <a:xfrm>
            <a:off x="114300" y="1899845"/>
            <a:ext cx="9294443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en-US" sz="3600" b="1" dirty="0"/>
              <a:t>SCADA </a:t>
            </a:r>
            <a:r>
              <a:rPr lang="ka-GE" sz="3600" b="1" dirty="0"/>
              <a:t>სტენდის პროექტირება დისტანციური სწავლებისთვის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B7249-01AF-9ED1-1718-7D142E9D4775}"/>
              </a:ext>
            </a:extLst>
          </p:cNvPr>
          <p:cNvSpPr/>
          <p:nvPr/>
        </p:nvSpPr>
        <p:spPr>
          <a:xfrm>
            <a:off x="343511" y="5861869"/>
            <a:ext cx="4124129" cy="41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855"/>
              </a:spcAft>
            </a:pPr>
            <a:r>
              <a:rPr lang="ka-GE" sz="2000" b="1">
                <a:ea typeface="Sylfaen" panose="010A0502050306030303" pitchFamily="18" charset="0"/>
                <a:cs typeface="Sylfaen" panose="010A0502050306030303" pitchFamily="18" charset="0"/>
              </a:rPr>
              <a:t>ხელმძღვანელი: გოჩა ზედგინიძე</a:t>
            </a:r>
            <a:endParaRPr lang="ka-GE" sz="3600" b="1"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2A454-45D1-B76A-5E4F-13F0267A2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8" t="38215" r="23560" b="28350"/>
          <a:stretch/>
        </p:blipFill>
        <p:spPr>
          <a:xfrm>
            <a:off x="8675220" y="136738"/>
            <a:ext cx="3343563" cy="1334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1A9CD-AA8C-8786-460D-FF0F102EE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1" y="1222802"/>
            <a:ext cx="1135090" cy="1135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9A088-2FEB-0694-00BE-EE50605D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12" y="28575"/>
            <a:ext cx="1135090" cy="1135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52C49-4F68-310D-C45E-2C298A20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7" y="657193"/>
            <a:ext cx="560482" cy="560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BAB12-460B-AD91-68EE-3B7A71B47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89" y="5096147"/>
            <a:ext cx="663971" cy="6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7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3D78-3AAF-635F-20D7-E4D9AC0CE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85EB127-D93B-68AB-0412-8CF4BB7D7A31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B1E92-E1FE-4BA8-66C2-BE25D3F7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9" y="737616"/>
            <a:ext cx="10080162" cy="57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A84CA-17FA-D480-CE5F-1248005D4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DF50902-77E8-2F94-7457-26643D5AF77B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6A5B1-B977-AEC7-197A-E90FF5FE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8" y="804666"/>
            <a:ext cx="9821203" cy="55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BFF99-F9BC-2F61-D009-ACB73FE4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C09324C-DBB1-588E-E517-182A06EA5A0C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D116A-EA9E-B36C-A8E1-79679C3B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9" y="728090"/>
            <a:ext cx="10214821" cy="5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8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C45D2-FA40-41BB-832D-7439F7799CCE}"/>
              </a:ext>
            </a:extLst>
          </p:cNvPr>
          <p:cNvSpPr/>
          <p:nvPr/>
        </p:nvSpPr>
        <p:spPr>
          <a:xfrm>
            <a:off x="1381124" y="254349"/>
            <a:ext cx="9572625" cy="6349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6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შესრულებული სამუშაოს აღწერა</a:t>
            </a:r>
            <a:br>
              <a:rPr lang="ka-GE" sz="36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</a:b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>
                <a:ea typeface="Sylfaen" panose="010A0502050306030303" pitchFamily="18" charset="0"/>
                <a:cs typeface="Sylfaen" panose="010A0502050306030303" pitchFamily="18" charset="0"/>
              </a:rPr>
              <a:t>ბლოკსქემის შედგენა;</a:t>
            </a: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/>
              <a:t>ელექტრონული სქემის შედგენა;</a:t>
            </a: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>
                <a:ea typeface="Sylfaen" panose="010A0502050306030303" pitchFamily="18" charset="0"/>
                <a:cs typeface="Sylfaen" panose="010A0502050306030303" pitchFamily="18" charset="0"/>
              </a:rPr>
              <a:t>ალგორითმის შედგენა;</a:t>
            </a: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>
                <a:ea typeface="Sylfaen" panose="010A0502050306030303" pitchFamily="18" charset="0"/>
                <a:cs typeface="Sylfaen" panose="010A0502050306030303" pitchFamily="18" charset="0"/>
              </a:rPr>
              <a:t>ინტერფეისის დამუშავება;</a:t>
            </a: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>
                <a:ea typeface="Sylfaen" panose="010A0502050306030303" pitchFamily="18" charset="0"/>
                <a:cs typeface="Sylfaen" panose="010A0502050306030303" pitchFamily="18" charset="0"/>
              </a:rPr>
              <a:t>სტენდის შექმნა;</a:t>
            </a:r>
          </a:p>
          <a:p>
            <a:pPr marL="285750" indent="-28575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3600" b="1" dirty="0">
                <a:ea typeface="Sylfaen" panose="010A0502050306030303" pitchFamily="18" charset="0"/>
                <a:cs typeface="Sylfaen" panose="010A0502050306030303" pitchFamily="18" charset="0"/>
              </a:rPr>
              <a:t>პრაქტიკული მაგალითების შემუშავება.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endParaRPr lang="ka-GE" sz="3600" b="1" dirty="0"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EC45D2-FA40-41BB-832D-7439F7799CCE}"/>
              </a:ext>
            </a:extLst>
          </p:cNvPr>
          <p:cNvSpPr/>
          <p:nvPr/>
        </p:nvSpPr>
        <p:spPr>
          <a:xfrm>
            <a:off x="547687" y="822871"/>
            <a:ext cx="11096625" cy="526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ამოცანა</a:t>
            </a:r>
            <a:endParaRPr lang="ka-GE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	ამოცანა წარმოადგენს 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SCADA 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სტენდის დიზაინის შემუშავებას ისე, რომ დისტანციურად მომუშავე სტუდენტმა მაქსიმალურად დამოუკიდებლად შეძლოს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 SCADA 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ლაბოლატორიული სამუშაოების შესრულება;</a:t>
            </a:r>
          </a:p>
          <a:p>
            <a:pPr marL="342900" indent="-34290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SCADA PLC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-ის შერჩევა;</a:t>
            </a:r>
          </a:p>
          <a:p>
            <a:pPr marL="342900" indent="-34290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შესაბამისი სენსორების და სხვადასხვა ელექტრო კომპონენტების შერჩევა;</a:t>
            </a:r>
          </a:p>
          <a:p>
            <a:pPr marL="342900" indent="-34290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სამომხმარებლო გრაფიკული ინტერფეისის შემუშავება;</a:t>
            </a:r>
          </a:p>
          <a:p>
            <a:pPr marL="342900" indent="-342900">
              <a:lnSpc>
                <a:spcPct val="107000"/>
              </a:lnSpc>
              <a:spcAft>
                <a:spcPts val="855"/>
              </a:spcAft>
              <a:buFont typeface="Arial" panose="020B0604020202020204" pitchFamily="34" charset="0"/>
              <a:buChar char="•"/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პრაქტიკული მაგალითების ჩვენება.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6D286-8EF9-51E2-7B09-E49D794A69DA}"/>
              </a:ext>
            </a:extLst>
          </p:cNvPr>
          <p:cNvSpPr txBox="1"/>
          <p:nvPr/>
        </p:nvSpPr>
        <p:spPr>
          <a:xfrm>
            <a:off x="872980" y="192824"/>
            <a:ext cx="10446040" cy="538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en-US" sz="2800" b="1" dirty="0"/>
              <a:t>SCADA </a:t>
            </a:r>
            <a:r>
              <a:rPr lang="ka-GE" sz="2800" b="1" dirty="0"/>
              <a:t>სტენდის პროექტირება დისტანციური სწავლებისთვის</a:t>
            </a:r>
          </a:p>
        </p:txBody>
      </p:sp>
    </p:spTree>
    <p:extLst>
      <p:ext uri="{BB962C8B-B14F-4D97-AF65-F5344CB8AC3E}">
        <p14:creationId xmlns:p14="http://schemas.microsoft.com/office/powerpoint/2010/main" val="226526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0CA34-7399-44AE-8696-039FB7083629}"/>
              </a:ext>
            </a:extLst>
          </p:cNvPr>
          <p:cNvSpPr/>
          <p:nvPr/>
        </p:nvSpPr>
        <p:spPr>
          <a:xfrm>
            <a:off x="3192780" y="0"/>
            <a:ext cx="5852160" cy="53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solidFill>
                  <a:srgbClr val="FFFF00"/>
                </a:solidFill>
              </a:rPr>
              <a:t>მოწყობილობები და პროგრამები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D37B5-14C1-ECC6-5DAA-26A853ACEC38}"/>
              </a:ext>
            </a:extLst>
          </p:cNvPr>
          <p:cNvSpPr/>
          <p:nvPr/>
        </p:nvSpPr>
        <p:spPr>
          <a:xfrm>
            <a:off x="547687" y="822871"/>
            <a:ext cx="6676073" cy="514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ძირითადი მოწყობილობები</a:t>
            </a:r>
            <a:endParaRPr lang="ka-GE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1.	FX3U-14MR (Mitsubishi);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2.	</a:t>
            </a:r>
            <a:r>
              <a:rPr lang="en-US" sz="2800" b="1" dirty="0" err="1">
                <a:ea typeface="Sylfaen" panose="010A0502050306030303" pitchFamily="18" charset="0"/>
                <a:cs typeface="Sylfaen" panose="010A0502050306030303" pitchFamily="18" charset="0"/>
              </a:rPr>
              <a:t>samkoon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 EA-043A HMI;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3.	NTC  Thermistor (10K 0.5%);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4.	heater 12V 40Watt Ceramic Cartridge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5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.	Arduino UNO;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6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.	28BYJ-48 Stepper Motor;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7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.	L298N;</a:t>
            </a:r>
          </a:p>
          <a:p>
            <a:pPr marL="514350" indent="-514350">
              <a:lnSpc>
                <a:spcPct val="107000"/>
              </a:lnSpc>
              <a:spcAft>
                <a:spcPts val="855"/>
              </a:spcAft>
              <a:buAutoNum type="arabicPeriod" startAt="8"/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ILSY-IVA Solid Motorized Ball Valve.</a:t>
            </a:r>
            <a:endParaRPr lang="ka-GE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2DC32-7A2A-9B83-14DB-859EFE02EE5B}"/>
              </a:ext>
            </a:extLst>
          </p:cNvPr>
          <p:cNvSpPr/>
          <p:nvPr/>
        </p:nvSpPr>
        <p:spPr>
          <a:xfrm>
            <a:off x="7719060" y="982891"/>
            <a:ext cx="3925253" cy="284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პროგრამა</a:t>
            </a:r>
            <a:endParaRPr lang="ka-GE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1.	GX-Works2;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2.	SATOOL6.2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;</a:t>
            </a:r>
            <a:endParaRPr lang="en-US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3.  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Arduino IDE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4.	</a:t>
            </a:r>
            <a:r>
              <a:rPr lang="en-US" sz="2800" b="1" dirty="0">
                <a:ea typeface="Sylfaen" panose="010A0502050306030303" pitchFamily="18" charset="0"/>
                <a:cs typeface="Sylfaen" panose="010A0502050306030303" pitchFamily="18" charset="0"/>
              </a:rPr>
              <a:t>HMI SCADA </a:t>
            </a:r>
            <a:r>
              <a:rPr lang="en-US" sz="2800" b="1" dirty="0" err="1">
                <a:ea typeface="Sylfaen" panose="010A0502050306030303" pitchFamily="18" charset="0"/>
                <a:cs typeface="Sylfaen" panose="010A0502050306030303" pitchFamily="18" charset="0"/>
              </a:rPr>
              <a:t>PcVue</a:t>
            </a:r>
            <a:r>
              <a:rPr lang="ka-GE" sz="2800" b="1" dirty="0">
                <a:ea typeface="Sylfaen" panose="010A0502050306030303" pitchFamily="18" charset="0"/>
                <a:cs typeface="Sylfaen" panose="010A0502050306030303" pitchFamily="18" charset="0"/>
              </a:rPr>
              <a:t>.</a:t>
            </a:r>
            <a:endParaRPr lang="en-US" sz="2800" b="1" dirty="0"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0228-FD88-4789-1F2D-F80C1E8D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08E7805-F12A-6515-FC23-9C7C15C438C2}"/>
              </a:ext>
            </a:extLst>
          </p:cNvPr>
          <p:cNvSpPr/>
          <p:nvPr/>
        </p:nvSpPr>
        <p:spPr>
          <a:xfrm>
            <a:off x="3192780" y="0"/>
            <a:ext cx="5852160" cy="53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2800" b="1" dirty="0">
                <a:solidFill>
                  <a:srgbClr val="FFFF00"/>
                </a:solidFill>
              </a:rPr>
              <a:t>ელექტრონული სქემა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0B850-814E-5937-4EBA-B27032C5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75" y="806271"/>
            <a:ext cx="8146051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5CD28-3F61-0D2B-5AA0-DCEA78CB5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6015DC2-2ADA-F07E-0E40-D2DBD90F0C9C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სტენდი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A353D-BD53-A089-46FB-620D5CDA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26" y="723900"/>
            <a:ext cx="8019747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C86A-E364-F2A3-51E6-A99FC187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79E66A-6A03-0850-98D3-312956047929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06276-98D8-5DBA-7DE3-4449A94B1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" y="603499"/>
            <a:ext cx="10858802" cy="60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0728E-6C8D-136B-9693-40E5972F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1AFDBD-6F1D-A90F-D172-EF0DB9698D9A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721BC-5589-CB53-B071-F9A6F200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709612"/>
            <a:ext cx="9610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96863-9600-77EC-5E6B-4F5E8792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9BEA9BC-5B05-2994-2C09-53553419F373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C7D2D-9246-1360-84D1-DE499EEA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8" y="704082"/>
            <a:ext cx="10343864" cy="5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A0E58-1D28-A778-EDF6-C2A37542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E3C515-3257-ACE3-9005-C72B7C459141}"/>
              </a:ext>
            </a:extLst>
          </p:cNvPr>
          <p:cNvSpPr/>
          <p:nvPr/>
        </p:nvSpPr>
        <p:spPr>
          <a:xfrm>
            <a:off x="3192780" y="0"/>
            <a:ext cx="5852160" cy="60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107000"/>
              </a:lnSpc>
              <a:spcAft>
                <a:spcPts val="855"/>
              </a:spcAft>
            </a:pPr>
            <a:r>
              <a:rPr lang="ka-GE" sz="3200" b="1" dirty="0">
                <a:solidFill>
                  <a:srgbClr val="FFFF00"/>
                </a:solidFill>
                <a:ea typeface="Sylfaen" panose="010A0502050306030303" pitchFamily="18" charset="0"/>
                <a:cs typeface="Sylfaen" panose="010A0502050306030303" pitchFamily="18" charset="0"/>
              </a:rPr>
              <a:t>ინტერფეისები</a:t>
            </a:r>
            <a:endParaRPr lang="ka-GE" sz="4400" b="1" dirty="0">
              <a:solidFill>
                <a:srgbClr val="FFFF00"/>
              </a:solidFill>
              <a:ea typeface="Sylfaen" panose="010A0502050306030303" pitchFamily="18" charset="0"/>
              <a:cs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526AB-216D-89EE-EDF3-14F46E08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3" y="719328"/>
            <a:ext cx="10089833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1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3136</TotalTime>
  <Words>179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Sylfaen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დასახელება</dc:title>
  <dc:creator>Admin</dc:creator>
  <cp:lastModifiedBy>PC-Diagnostic</cp:lastModifiedBy>
  <cp:revision>295</cp:revision>
  <dcterms:created xsi:type="dcterms:W3CDTF">2022-06-28T09:06:48Z</dcterms:created>
  <dcterms:modified xsi:type="dcterms:W3CDTF">2025-05-12T10:52:00Z</dcterms:modified>
</cp:coreProperties>
</file>