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7"/>
  </p:notesMasterIdLst>
  <p:sldIdLst>
    <p:sldId id="278" r:id="rId2"/>
    <p:sldId id="268" r:id="rId3"/>
    <p:sldId id="277" r:id="rId4"/>
    <p:sldId id="285" r:id="rId5"/>
    <p:sldId id="288" r:id="rId6"/>
    <p:sldId id="310" r:id="rId7"/>
    <p:sldId id="312" r:id="rId8"/>
    <p:sldId id="311" r:id="rId9"/>
    <p:sldId id="313" r:id="rId10"/>
    <p:sldId id="314" r:id="rId11"/>
    <p:sldId id="315" r:id="rId12"/>
    <p:sldId id="316" r:id="rId13"/>
    <p:sldId id="317" r:id="rId14"/>
    <p:sldId id="318" r:id="rId15"/>
    <p:sldId id="321" r:id="rId16"/>
    <p:sldId id="319" r:id="rId17"/>
    <p:sldId id="323" r:id="rId18"/>
    <p:sldId id="320" r:id="rId19"/>
    <p:sldId id="324" r:id="rId20"/>
    <p:sldId id="293" r:id="rId21"/>
    <p:sldId id="273" r:id="rId22"/>
    <p:sldId id="322" r:id="rId23"/>
    <p:sldId id="267" r:id="rId24"/>
    <p:sldId id="275" r:id="rId25"/>
    <p:sldId id="279"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0AF5C8-00D9-4AE2-95E5-E66505DF4034}">
          <p14:sldIdLst>
            <p14:sldId id="278"/>
            <p14:sldId id="268"/>
            <p14:sldId id="277"/>
            <p14:sldId id="285"/>
          </p14:sldIdLst>
        </p14:section>
        <p14:section name="Chain of Responsibility" id="{6F7A7B6D-14D9-4A38-9551-9FDC7EEC6F33}">
          <p14:sldIdLst>
            <p14:sldId id="288"/>
            <p14:sldId id="310"/>
            <p14:sldId id="312"/>
            <p14:sldId id="311"/>
            <p14:sldId id="313"/>
            <p14:sldId id="314"/>
            <p14:sldId id="315"/>
            <p14:sldId id="316"/>
            <p14:sldId id="317"/>
            <p14:sldId id="318"/>
            <p14:sldId id="321"/>
            <p14:sldId id="319"/>
          </p14:sldIdLst>
        </p14:section>
        <p14:section name="Build It" id="{E09579EF-7AB0-4244-BB57-E3D41E728303}">
          <p14:sldIdLst>
            <p14:sldId id="323"/>
            <p14:sldId id="320"/>
          </p14:sldIdLst>
        </p14:section>
        <p14:section name="Q &amp; A" id="{EC3F6F94-2D82-4EB0-B8B3-D1EDFDD37945}">
          <p14:sldIdLst>
            <p14:sldId id="324"/>
            <p14:sldId id="293"/>
            <p14:sldId id="273"/>
            <p14:sldId id="322"/>
            <p14:sldId id="267"/>
            <p14:sldId id="275"/>
            <p14:sldId id="27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15" autoAdjust="0"/>
    <p:restoredTop sz="60253" autoAdjust="0"/>
  </p:normalViewPr>
  <p:slideViewPr>
    <p:cSldViewPr snapToGrid="0">
      <p:cViewPr varScale="1">
        <p:scale>
          <a:sx n="87" d="100"/>
          <a:sy n="87" d="100"/>
        </p:scale>
        <p:origin x="76" y="1261"/>
      </p:cViewPr>
      <p:guideLst/>
    </p:cSldViewPr>
  </p:slideViewPr>
  <p:notesTextViewPr>
    <p:cViewPr>
      <p:scale>
        <a:sx n="200" d="100"/>
        <a:sy n="200" d="100"/>
      </p:scale>
      <p:origin x="0" y="0"/>
    </p:cViewPr>
  </p:notesTextViewPr>
  <p:sorterViewPr>
    <p:cViewPr>
      <p:scale>
        <a:sx n="100" d="100"/>
        <a:sy n="100" d="100"/>
      </p:scale>
      <p:origin x="0" y="0"/>
    </p:cViewPr>
  </p:sorterViewPr>
  <p:notesViewPr>
    <p:cSldViewPr snapToGrid="0">
      <p:cViewPr varScale="1">
        <p:scale>
          <a:sx n="161" d="100"/>
          <a:sy n="161" d="100"/>
        </p:scale>
        <p:origin x="5124" y="1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23965E-2C67-4A27-B6E4-19934BCCECD5}" type="doc">
      <dgm:prSet loTypeId="urn:microsoft.com/office/officeart/2005/8/layout/chevron1" loCatId="process" qsTypeId="urn:microsoft.com/office/officeart/2005/8/quickstyle/simple1" qsCatId="simple" csTypeId="urn:microsoft.com/office/officeart/2005/8/colors/colorful2" csCatId="colorful" phldr="1"/>
      <dgm:spPr/>
    </dgm:pt>
    <dgm:pt modelId="{F6275F84-BE2F-4A98-BC05-00109AAC37B8}">
      <dgm:prSet phldrT="[Text]" custT="1"/>
      <dgm:spPr/>
      <dgm:t>
        <a:bodyPr/>
        <a:lstStyle/>
        <a:p>
          <a:r>
            <a:rPr lang="en-US" sz="4000" dirty="0">
              <a:latin typeface="Yanone Kaffeesatz Regular" panose="02000000000000000000" pitchFamily="2" charset="0"/>
            </a:rPr>
            <a:t>Pattern</a:t>
          </a:r>
        </a:p>
      </dgm:t>
    </dgm:pt>
    <dgm:pt modelId="{59B0E7A1-53C9-48FA-893D-A9DB7A012493}" type="parTrans" cxnId="{90AD4AA1-5748-4BD2-9310-EF2891C2F848}">
      <dgm:prSet/>
      <dgm:spPr/>
      <dgm:t>
        <a:bodyPr/>
        <a:lstStyle/>
        <a:p>
          <a:endParaRPr lang="en-US" sz="2400">
            <a:latin typeface="Yanone Kaffeesatz Regular" panose="02000000000000000000" pitchFamily="2" charset="0"/>
          </a:endParaRPr>
        </a:p>
      </dgm:t>
    </dgm:pt>
    <dgm:pt modelId="{6EEF2820-B8D2-48C7-8FF5-8EF23E92A3FD}" type="sibTrans" cxnId="{90AD4AA1-5748-4BD2-9310-EF2891C2F848}">
      <dgm:prSet/>
      <dgm:spPr/>
      <dgm:t>
        <a:bodyPr/>
        <a:lstStyle/>
        <a:p>
          <a:endParaRPr lang="en-US" sz="2400">
            <a:latin typeface="Yanone Kaffeesatz Regular" panose="02000000000000000000" pitchFamily="2" charset="0"/>
          </a:endParaRPr>
        </a:p>
      </dgm:t>
    </dgm:pt>
    <dgm:pt modelId="{735E1791-E547-476B-8D52-54FD0294A194}">
      <dgm:prSet phldrT="[Text]" custT="1"/>
      <dgm:spPr/>
      <dgm:t>
        <a:bodyPr/>
        <a:lstStyle/>
        <a:p>
          <a:r>
            <a:rPr lang="en-US" sz="4000" dirty="0">
              <a:latin typeface="Yanone Kaffeesatz Regular" panose="02000000000000000000" pitchFamily="2" charset="0"/>
            </a:rPr>
            <a:t>Build it</a:t>
          </a:r>
        </a:p>
      </dgm:t>
    </dgm:pt>
    <dgm:pt modelId="{141B4816-F51F-4E74-8A50-CD11A7075ADA}" type="parTrans" cxnId="{D77F0A77-E217-4AD7-8458-CB7243272FB3}">
      <dgm:prSet/>
      <dgm:spPr/>
      <dgm:t>
        <a:bodyPr/>
        <a:lstStyle/>
        <a:p>
          <a:endParaRPr lang="en-US" sz="2400">
            <a:latin typeface="Yanone Kaffeesatz Regular" panose="02000000000000000000" pitchFamily="2" charset="0"/>
          </a:endParaRPr>
        </a:p>
      </dgm:t>
    </dgm:pt>
    <dgm:pt modelId="{30B80118-14FF-424E-8307-BA35C510FBBB}" type="sibTrans" cxnId="{D77F0A77-E217-4AD7-8458-CB7243272FB3}">
      <dgm:prSet/>
      <dgm:spPr/>
      <dgm:t>
        <a:bodyPr/>
        <a:lstStyle/>
        <a:p>
          <a:endParaRPr lang="en-US" sz="2400">
            <a:latin typeface="Yanone Kaffeesatz Regular" panose="02000000000000000000" pitchFamily="2" charset="0"/>
          </a:endParaRPr>
        </a:p>
      </dgm:t>
    </dgm:pt>
    <dgm:pt modelId="{AE16C2FE-B749-444C-A08F-E0F7DAF307D9}">
      <dgm:prSet phldrT="[Text]" custT="1"/>
      <dgm:spPr/>
      <dgm:t>
        <a:bodyPr/>
        <a:lstStyle/>
        <a:p>
          <a:r>
            <a:rPr lang="en-US" sz="4000" dirty="0" err="1">
              <a:latin typeface="Yanone Kaffeesatz Regular" panose="02000000000000000000" pitchFamily="2" charset="0"/>
            </a:rPr>
            <a:t>WrapUp</a:t>
          </a:r>
          <a:endParaRPr lang="en-US" sz="4000" dirty="0">
            <a:latin typeface="Yanone Kaffeesatz Regular" panose="02000000000000000000" pitchFamily="2" charset="0"/>
          </a:endParaRPr>
        </a:p>
      </dgm:t>
    </dgm:pt>
    <dgm:pt modelId="{505DE279-9281-4325-AEA5-9A47E9EAE6BA}" type="parTrans" cxnId="{B2646AA0-2239-45F6-A6F7-473886A2FB9A}">
      <dgm:prSet/>
      <dgm:spPr/>
      <dgm:t>
        <a:bodyPr/>
        <a:lstStyle/>
        <a:p>
          <a:endParaRPr lang="en-US" sz="2400">
            <a:latin typeface="Yanone Kaffeesatz Regular" panose="02000000000000000000" pitchFamily="2" charset="0"/>
          </a:endParaRPr>
        </a:p>
      </dgm:t>
    </dgm:pt>
    <dgm:pt modelId="{59107A75-FD7A-4BD3-B930-46CAD64D3D4B}" type="sibTrans" cxnId="{B2646AA0-2239-45F6-A6F7-473886A2FB9A}">
      <dgm:prSet/>
      <dgm:spPr/>
      <dgm:t>
        <a:bodyPr/>
        <a:lstStyle/>
        <a:p>
          <a:endParaRPr lang="en-US" sz="2400">
            <a:latin typeface="Yanone Kaffeesatz Regular" panose="02000000000000000000" pitchFamily="2" charset="0"/>
          </a:endParaRPr>
        </a:p>
      </dgm:t>
    </dgm:pt>
    <dgm:pt modelId="{65308EB6-B019-4C9B-AE06-3040D088422C}" type="pres">
      <dgm:prSet presAssocID="{C423965E-2C67-4A27-B6E4-19934BCCECD5}" presName="Name0" presStyleCnt="0">
        <dgm:presLayoutVars>
          <dgm:dir/>
          <dgm:animLvl val="lvl"/>
          <dgm:resizeHandles val="exact"/>
        </dgm:presLayoutVars>
      </dgm:prSet>
      <dgm:spPr/>
    </dgm:pt>
    <dgm:pt modelId="{10DEF3C3-4ABC-4FBF-AF7E-4B5D02C34137}" type="pres">
      <dgm:prSet presAssocID="{F6275F84-BE2F-4A98-BC05-00109AAC37B8}" presName="parTxOnly" presStyleLbl="node1" presStyleIdx="0" presStyleCnt="3">
        <dgm:presLayoutVars>
          <dgm:chMax val="0"/>
          <dgm:chPref val="0"/>
          <dgm:bulletEnabled val="1"/>
        </dgm:presLayoutVars>
      </dgm:prSet>
      <dgm:spPr/>
    </dgm:pt>
    <dgm:pt modelId="{FF7159AF-36D2-478F-AED5-A0FA717C33FE}" type="pres">
      <dgm:prSet presAssocID="{6EEF2820-B8D2-48C7-8FF5-8EF23E92A3FD}" presName="parTxOnlySpace" presStyleCnt="0"/>
      <dgm:spPr/>
    </dgm:pt>
    <dgm:pt modelId="{D8F87F9C-A652-4968-96EA-9309EF831909}" type="pres">
      <dgm:prSet presAssocID="{735E1791-E547-476B-8D52-54FD0294A194}" presName="parTxOnly" presStyleLbl="node1" presStyleIdx="1" presStyleCnt="3">
        <dgm:presLayoutVars>
          <dgm:chMax val="0"/>
          <dgm:chPref val="0"/>
          <dgm:bulletEnabled val="1"/>
        </dgm:presLayoutVars>
      </dgm:prSet>
      <dgm:spPr/>
    </dgm:pt>
    <dgm:pt modelId="{1893531E-AA6D-431E-863A-42991CED2B0E}" type="pres">
      <dgm:prSet presAssocID="{30B80118-14FF-424E-8307-BA35C510FBBB}" presName="parTxOnlySpace" presStyleCnt="0"/>
      <dgm:spPr/>
    </dgm:pt>
    <dgm:pt modelId="{35790938-0B14-48B2-A316-59A2B53BA6D0}" type="pres">
      <dgm:prSet presAssocID="{AE16C2FE-B749-444C-A08F-E0F7DAF307D9}" presName="parTxOnly" presStyleLbl="node1" presStyleIdx="2" presStyleCnt="3">
        <dgm:presLayoutVars>
          <dgm:chMax val="0"/>
          <dgm:chPref val="0"/>
          <dgm:bulletEnabled val="1"/>
        </dgm:presLayoutVars>
      </dgm:prSet>
      <dgm:spPr/>
    </dgm:pt>
  </dgm:ptLst>
  <dgm:cxnLst>
    <dgm:cxn modelId="{272178BA-255C-40AA-AB50-F5D4B758EB19}" type="presOf" srcId="{AE16C2FE-B749-444C-A08F-E0F7DAF307D9}" destId="{35790938-0B14-48B2-A316-59A2B53BA6D0}" srcOrd="0" destOrd="0" presId="urn:microsoft.com/office/officeart/2005/8/layout/chevron1"/>
    <dgm:cxn modelId="{D77F0A77-E217-4AD7-8458-CB7243272FB3}" srcId="{C423965E-2C67-4A27-B6E4-19934BCCECD5}" destId="{735E1791-E547-476B-8D52-54FD0294A194}" srcOrd="1" destOrd="0" parTransId="{141B4816-F51F-4E74-8A50-CD11A7075ADA}" sibTransId="{30B80118-14FF-424E-8307-BA35C510FBBB}"/>
    <dgm:cxn modelId="{B2646AA0-2239-45F6-A6F7-473886A2FB9A}" srcId="{C423965E-2C67-4A27-B6E4-19934BCCECD5}" destId="{AE16C2FE-B749-444C-A08F-E0F7DAF307D9}" srcOrd="2" destOrd="0" parTransId="{505DE279-9281-4325-AEA5-9A47E9EAE6BA}" sibTransId="{59107A75-FD7A-4BD3-B930-46CAD64D3D4B}"/>
    <dgm:cxn modelId="{90AD4AA1-5748-4BD2-9310-EF2891C2F848}" srcId="{C423965E-2C67-4A27-B6E4-19934BCCECD5}" destId="{F6275F84-BE2F-4A98-BC05-00109AAC37B8}" srcOrd="0" destOrd="0" parTransId="{59B0E7A1-53C9-48FA-893D-A9DB7A012493}" sibTransId="{6EEF2820-B8D2-48C7-8FF5-8EF23E92A3FD}"/>
    <dgm:cxn modelId="{547EC8F1-A57F-4792-8477-0CD4CD882E00}" type="presOf" srcId="{F6275F84-BE2F-4A98-BC05-00109AAC37B8}" destId="{10DEF3C3-4ABC-4FBF-AF7E-4B5D02C34137}" srcOrd="0" destOrd="0" presId="urn:microsoft.com/office/officeart/2005/8/layout/chevron1"/>
    <dgm:cxn modelId="{8E6189A4-1799-4C3D-A7B2-2BF0898C4B8F}" type="presOf" srcId="{735E1791-E547-476B-8D52-54FD0294A194}" destId="{D8F87F9C-A652-4968-96EA-9309EF831909}" srcOrd="0" destOrd="0" presId="urn:microsoft.com/office/officeart/2005/8/layout/chevron1"/>
    <dgm:cxn modelId="{CBE836CD-5125-402F-82F6-1347EBA37C93}" type="presOf" srcId="{C423965E-2C67-4A27-B6E4-19934BCCECD5}" destId="{65308EB6-B019-4C9B-AE06-3040D088422C}" srcOrd="0" destOrd="0" presId="urn:microsoft.com/office/officeart/2005/8/layout/chevron1"/>
    <dgm:cxn modelId="{F863896A-6CC5-43B9-B4C2-19C434D3AE8E}" type="presParOf" srcId="{65308EB6-B019-4C9B-AE06-3040D088422C}" destId="{10DEF3C3-4ABC-4FBF-AF7E-4B5D02C34137}" srcOrd="0" destOrd="0" presId="urn:microsoft.com/office/officeart/2005/8/layout/chevron1"/>
    <dgm:cxn modelId="{76CE6B27-F427-4D23-9F28-3AB5B6DC1952}" type="presParOf" srcId="{65308EB6-B019-4C9B-AE06-3040D088422C}" destId="{FF7159AF-36D2-478F-AED5-A0FA717C33FE}" srcOrd="1" destOrd="0" presId="urn:microsoft.com/office/officeart/2005/8/layout/chevron1"/>
    <dgm:cxn modelId="{ABB466AB-CA65-40B1-94EA-571CF328D2B7}" type="presParOf" srcId="{65308EB6-B019-4C9B-AE06-3040D088422C}" destId="{D8F87F9C-A652-4968-96EA-9309EF831909}" srcOrd="2" destOrd="0" presId="urn:microsoft.com/office/officeart/2005/8/layout/chevron1"/>
    <dgm:cxn modelId="{44EB0D19-F25C-4B65-9856-25DE4CC2C8C9}" type="presParOf" srcId="{65308EB6-B019-4C9B-AE06-3040D088422C}" destId="{1893531E-AA6D-431E-863A-42991CED2B0E}" srcOrd="3" destOrd="0" presId="urn:microsoft.com/office/officeart/2005/8/layout/chevron1"/>
    <dgm:cxn modelId="{714E404A-6D25-45F4-A1EF-FD2DC5790DC1}" type="presParOf" srcId="{65308EB6-B019-4C9B-AE06-3040D088422C}" destId="{35790938-0B14-48B2-A316-59A2B53BA6D0}"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423965E-2C67-4A27-B6E4-19934BCCECD5}" type="doc">
      <dgm:prSet loTypeId="urn:microsoft.com/office/officeart/2005/8/layout/chevron1" loCatId="process" qsTypeId="urn:microsoft.com/office/officeart/2005/8/quickstyle/simple1" qsCatId="simple" csTypeId="urn:microsoft.com/office/officeart/2005/8/colors/colorful2" csCatId="colorful" phldr="1"/>
      <dgm:spPr/>
    </dgm:pt>
    <dgm:pt modelId="{F6275F84-BE2F-4A98-BC05-00109AAC37B8}">
      <dgm:prSet phldrT="[Text]" custT="1"/>
      <dgm:spPr/>
      <dgm:t>
        <a:bodyPr/>
        <a:lstStyle/>
        <a:p>
          <a:r>
            <a:rPr lang="en-US" sz="4000" dirty="0">
              <a:latin typeface="Yanone Kaffeesatz Regular" panose="02000000000000000000" pitchFamily="2" charset="0"/>
            </a:rPr>
            <a:t>Pattern</a:t>
          </a:r>
        </a:p>
      </dgm:t>
    </dgm:pt>
    <dgm:pt modelId="{59B0E7A1-53C9-48FA-893D-A9DB7A012493}" type="parTrans" cxnId="{90AD4AA1-5748-4BD2-9310-EF2891C2F848}">
      <dgm:prSet/>
      <dgm:spPr/>
      <dgm:t>
        <a:bodyPr/>
        <a:lstStyle/>
        <a:p>
          <a:endParaRPr lang="en-US" sz="2400">
            <a:latin typeface="Yanone Kaffeesatz Regular" panose="02000000000000000000" pitchFamily="2" charset="0"/>
          </a:endParaRPr>
        </a:p>
      </dgm:t>
    </dgm:pt>
    <dgm:pt modelId="{6EEF2820-B8D2-48C7-8FF5-8EF23E92A3FD}" type="sibTrans" cxnId="{90AD4AA1-5748-4BD2-9310-EF2891C2F848}">
      <dgm:prSet/>
      <dgm:spPr/>
      <dgm:t>
        <a:bodyPr/>
        <a:lstStyle/>
        <a:p>
          <a:endParaRPr lang="en-US" sz="2400">
            <a:latin typeface="Yanone Kaffeesatz Regular" panose="02000000000000000000" pitchFamily="2" charset="0"/>
          </a:endParaRPr>
        </a:p>
      </dgm:t>
    </dgm:pt>
    <dgm:pt modelId="{735E1791-E547-476B-8D52-54FD0294A194}">
      <dgm:prSet phldrT="[Text]" custT="1"/>
      <dgm:spPr>
        <a:solidFill>
          <a:schemeClr val="accent2">
            <a:hueOff val="-727682"/>
            <a:satOff val="-41964"/>
            <a:lumOff val="4314"/>
            <a:alpha val="15000"/>
          </a:schemeClr>
        </a:solidFill>
      </dgm:spPr>
      <dgm:t>
        <a:bodyPr/>
        <a:lstStyle/>
        <a:p>
          <a:r>
            <a:rPr lang="en-US" sz="4000" dirty="0">
              <a:latin typeface="Yanone Kaffeesatz Regular" panose="02000000000000000000" pitchFamily="2" charset="0"/>
            </a:rPr>
            <a:t>Build It</a:t>
          </a:r>
        </a:p>
      </dgm:t>
    </dgm:pt>
    <dgm:pt modelId="{141B4816-F51F-4E74-8A50-CD11A7075ADA}" type="parTrans" cxnId="{D77F0A77-E217-4AD7-8458-CB7243272FB3}">
      <dgm:prSet/>
      <dgm:spPr/>
      <dgm:t>
        <a:bodyPr/>
        <a:lstStyle/>
        <a:p>
          <a:endParaRPr lang="en-US" sz="2400">
            <a:latin typeface="Yanone Kaffeesatz Regular" panose="02000000000000000000" pitchFamily="2" charset="0"/>
          </a:endParaRPr>
        </a:p>
      </dgm:t>
    </dgm:pt>
    <dgm:pt modelId="{30B80118-14FF-424E-8307-BA35C510FBBB}" type="sibTrans" cxnId="{D77F0A77-E217-4AD7-8458-CB7243272FB3}">
      <dgm:prSet/>
      <dgm:spPr/>
      <dgm:t>
        <a:bodyPr/>
        <a:lstStyle/>
        <a:p>
          <a:endParaRPr lang="en-US" sz="2400">
            <a:latin typeface="Yanone Kaffeesatz Regular" panose="02000000000000000000" pitchFamily="2" charset="0"/>
          </a:endParaRPr>
        </a:p>
      </dgm:t>
    </dgm:pt>
    <dgm:pt modelId="{AE16C2FE-B749-444C-A08F-E0F7DAF307D9}">
      <dgm:prSet phldrT="[Text]" custT="1"/>
      <dgm:spPr>
        <a:solidFill>
          <a:schemeClr val="accent2">
            <a:hueOff val="-1455363"/>
            <a:satOff val="-83928"/>
            <a:lumOff val="8628"/>
            <a:alpha val="15000"/>
          </a:schemeClr>
        </a:solidFill>
      </dgm:spPr>
      <dgm:t>
        <a:bodyPr/>
        <a:lstStyle/>
        <a:p>
          <a:r>
            <a:rPr lang="en-US" sz="4000" dirty="0" err="1">
              <a:latin typeface="Yanone Kaffeesatz Regular" panose="02000000000000000000" pitchFamily="2" charset="0"/>
            </a:rPr>
            <a:t>WrapUp</a:t>
          </a:r>
          <a:endParaRPr lang="en-US" sz="4000" dirty="0">
            <a:latin typeface="Yanone Kaffeesatz Regular" panose="02000000000000000000" pitchFamily="2" charset="0"/>
          </a:endParaRPr>
        </a:p>
      </dgm:t>
    </dgm:pt>
    <dgm:pt modelId="{505DE279-9281-4325-AEA5-9A47E9EAE6BA}" type="parTrans" cxnId="{B2646AA0-2239-45F6-A6F7-473886A2FB9A}">
      <dgm:prSet/>
      <dgm:spPr/>
      <dgm:t>
        <a:bodyPr/>
        <a:lstStyle/>
        <a:p>
          <a:endParaRPr lang="en-US" sz="2400">
            <a:latin typeface="Yanone Kaffeesatz Regular" panose="02000000000000000000" pitchFamily="2" charset="0"/>
          </a:endParaRPr>
        </a:p>
      </dgm:t>
    </dgm:pt>
    <dgm:pt modelId="{59107A75-FD7A-4BD3-B930-46CAD64D3D4B}" type="sibTrans" cxnId="{B2646AA0-2239-45F6-A6F7-473886A2FB9A}">
      <dgm:prSet/>
      <dgm:spPr/>
      <dgm:t>
        <a:bodyPr/>
        <a:lstStyle/>
        <a:p>
          <a:endParaRPr lang="en-US" sz="2400">
            <a:latin typeface="Yanone Kaffeesatz Regular" panose="02000000000000000000" pitchFamily="2" charset="0"/>
          </a:endParaRPr>
        </a:p>
      </dgm:t>
    </dgm:pt>
    <dgm:pt modelId="{65308EB6-B019-4C9B-AE06-3040D088422C}" type="pres">
      <dgm:prSet presAssocID="{C423965E-2C67-4A27-B6E4-19934BCCECD5}" presName="Name0" presStyleCnt="0">
        <dgm:presLayoutVars>
          <dgm:dir/>
          <dgm:animLvl val="lvl"/>
          <dgm:resizeHandles val="exact"/>
        </dgm:presLayoutVars>
      </dgm:prSet>
      <dgm:spPr/>
    </dgm:pt>
    <dgm:pt modelId="{10DEF3C3-4ABC-4FBF-AF7E-4B5D02C34137}" type="pres">
      <dgm:prSet presAssocID="{F6275F84-BE2F-4A98-BC05-00109AAC37B8}" presName="parTxOnly" presStyleLbl="node1" presStyleIdx="0" presStyleCnt="3">
        <dgm:presLayoutVars>
          <dgm:chMax val="0"/>
          <dgm:chPref val="0"/>
          <dgm:bulletEnabled val="1"/>
        </dgm:presLayoutVars>
      </dgm:prSet>
      <dgm:spPr/>
    </dgm:pt>
    <dgm:pt modelId="{FF7159AF-36D2-478F-AED5-A0FA717C33FE}" type="pres">
      <dgm:prSet presAssocID="{6EEF2820-B8D2-48C7-8FF5-8EF23E92A3FD}" presName="parTxOnlySpace" presStyleCnt="0"/>
      <dgm:spPr/>
    </dgm:pt>
    <dgm:pt modelId="{D8F87F9C-A652-4968-96EA-9309EF831909}" type="pres">
      <dgm:prSet presAssocID="{735E1791-E547-476B-8D52-54FD0294A194}" presName="parTxOnly" presStyleLbl="node1" presStyleIdx="1" presStyleCnt="3">
        <dgm:presLayoutVars>
          <dgm:chMax val="0"/>
          <dgm:chPref val="0"/>
          <dgm:bulletEnabled val="1"/>
        </dgm:presLayoutVars>
      </dgm:prSet>
      <dgm:spPr/>
    </dgm:pt>
    <dgm:pt modelId="{1893531E-AA6D-431E-863A-42991CED2B0E}" type="pres">
      <dgm:prSet presAssocID="{30B80118-14FF-424E-8307-BA35C510FBBB}" presName="parTxOnlySpace" presStyleCnt="0"/>
      <dgm:spPr/>
    </dgm:pt>
    <dgm:pt modelId="{35790938-0B14-48B2-A316-59A2B53BA6D0}" type="pres">
      <dgm:prSet presAssocID="{AE16C2FE-B749-444C-A08F-E0F7DAF307D9}" presName="parTxOnly" presStyleLbl="node1" presStyleIdx="2" presStyleCnt="3">
        <dgm:presLayoutVars>
          <dgm:chMax val="0"/>
          <dgm:chPref val="0"/>
          <dgm:bulletEnabled val="1"/>
        </dgm:presLayoutVars>
      </dgm:prSet>
      <dgm:spPr/>
    </dgm:pt>
  </dgm:ptLst>
  <dgm:cxnLst>
    <dgm:cxn modelId="{272178BA-255C-40AA-AB50-F5D4B758EB19}" type="presOf" srcId="{AE16C2FE-B749-444C-A08F-E0F7DAF307D9}" destId="{35790938-0B14-48B2-A316-59A2B53BA6D0}" srcOrd="0" destOrd="0" presId="urn:microsoft.com/office/officeart/2005/8/layout/chevron1"/>
    <dgm:cxn modelId="{D77F0A77-E217-4AD7-8458-CB7243272FB3}" srcId="{C423965E-2C67-4A27-B6E4-19934BCCECD5}" destId="{735E1791-E547-476B-8D52-54FD0294A194}" srcOrd="1" destOrd="0" parTransId="{141B4816-F51F-4E74-8A50-CD11A7075ADA}" sibTransId="{30B80118-14FF-424E-8307-BA35C510FBBB}"/>
    <dgm:cxn modelId="{B2646AA0-2239-45F6-A6F7-473886A2FB9A}" srcId="{C423965E-2C67-4A27-B6E4-19934BCCECD5}" destId="{AE16C2FE-B749-444C-A08F-E0F7DAF307D9}" srcOrd="2" destOrd="0" parTransId="{505DE279-9281-4325-AEA5-9A47E9EAE6BA}" sibTransId="{59107A75-FD7A-4BD3-B930-46CAD64D3D4B}"/>
    <dgm:cxn modelId="{90AD4AA1-5748-4BD2-9310-EF2891C2F848}" srcId="{C423965E-2C67-4A27-B6E4-19934BCCECD5}" destId="{F6275F84-BE2F-4A98-BC05-00109AAC37B8}" srcOrd="0" destOrd="0" parTransId="{59B0E7A1-53C9-48FA-893D-A9DB7A012493}" sibTransId="{6EEF2820-B8D2-48C7-8FF5-8EF23E92A3FD}"/>
    <dgm:cxn modelId="{547EC8F1-A57F-4792-8477-0CD4CD882E00}" type="presOf" srcId="{F6275F84-BE2F-4A98-BC05-00109AAC37B8}" destId="{10DEF3C3-4ABC-4FBF-AF7E-4B5D02C34137}" srcOrd="0" destOrd="0" presId="urn:microsoft.com/office/officeart/2005/8/layout/chevron1"/>
    <dgm:cxn modelId="{8E6189A4-1799-4C3D-A7B2-2BF0898C4B8F}" type="presOf" srcId="{735E1791-E547-476B-8D52-54FD0294A194}" destId="{D8F87F9C-A652-4968-96EA-9309EF831909}" srcOrd="0" destOrd="0" presId="urn:microsoft.com/office/officeart/2005/8/layout/chevron1"/>
    <dgm:cxn modelId="{CBE836CD-5125-402F-82F6-1347EBA37C93}" type="presOf" srcId="{C423965E-2C67-4A27-B6E4-19934BCCECD5}" destId="{65308EB6-B019-4C9B-AE06-3040D088422C}" srcOrd="0" destOrd="0" presId="urn:microsoft.com/office/officeart/2005/8/layout/chevron1"/>
    <dgm:cxn modelId="{F863896A-6CC5-43B9-B4C2-19C434D3AE8E}" type="presParOf" srcId="{65308EB6-B019-4C9B-AE06-3040D088422C}" destId="{10DEF3C3-4ABC-4FBF-AF7E-4B5D02C34137}" srcOrd="0" destOrd="0" presId="urn:microsoft.com/office/officeart/2005/8/layout/chevron1"/>
    <dgm:cxn modelId="{76CE6B27-F427-4D23-9F28-3AB5B6DC1952}" type="presParOf" srcId="{65308EB6-B019-4C9B-AE06-3040D088422C}" destId="{FF7159AF-36D2-478F-AED5-A0FA717C33FE}" srcOrd="1" destOrd="0" presId="urn:microsoft.com/office/officeart/2005/8/layout/chevron1"/>
    <dgm:cxn modelId="{ABB466AB-CA65-40B1-94EA-571CF328D2B7}" type="presParOf" srcId="{65308EB6-B019-4C9B-AE06-3040D088422C}" destId="{D8F87F9C-A652-4968-96EA-9309EF831909}" srcOrd="2" destOrd="0" presId="urn:microsoft.com/office/officeart/2005/8/layout/chevron1"/>
    <dgm:cxn modelId="{44EB0D19-F25C-4B65-9856-25DE4CC2C8C9}" type="presParOf" srcId="{65308EB6-B019-4C9B-AE06-3040D088422C}" destId="{1893531E-AA6D-431E-863A-42991CED2B0E}" srcOrd="3" destOrd="0" presId="urn:microsoft.com/office/officeart/2005/8/layout/chevron1"/>
    <dgm:cxn modelId="{714E404A-6D25-45F4-A1EF-FD2DC5790DC1}" type="presParOf" srcId="{65308EB6-B019-4C9B-AE06-3040D088422C}" destId="{35790938-0B14-48B2-A316-59A2B53BA6D0}"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1358C41-F660-42F6-BDB0-44574C193CBD}"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3710A0E6-5897-46BA-910B-E6294E0A7A6B}">
      <dgm:prSet phldrT="[Text]"/>
      <dgm:spPr/>
      <dgm:t>
        <a:bodyPr/>
        <a:lstStyle/>
        <a:p>
          <a:endParaRPr lang="en-US" dirty="0"/>
        </a:p>
      </dgm:t>
    </dgm:pt>
    <dgm:pt modelId="{CBA0E0D8-D747-4D17-B024-EA60126C05FE}" type="parTrans" cxnId="{5A06FB59-BCC3-498A-9F8B-100163D11782}">
      <dgm:prSet/>
      <dgm:spPr/>
      <dgm:t>
        <a:bodyPr/>
        <a:lstStyle/>
        <a:p>
          <a:endParaRPr lang="en-US"/>
        </a:p>
      </dgm:t>
    </dgm:pt>
    <dgm:pt modelId="{1C97BC7A-3CA2-47F4-B9C1-7D61151AC0FE}" type="sibTrans" cxnId="{5A06FB59-BCC3-498A-9F8B-100163D11782}">
      <dgm:prSet/>
      <dgm:spPr>
        <a:solidFill>
          <a:schemeClr val="accent4"/>
        </a:solidFill>
      </dgm:spPr>
      <dgm:t>
        <a:bodyPr/>
        <a:lstStyle/>
        <a:p>
          <a:endParaRPr lang="en-US"/>
        </a:p>
      </dgm:t>
    </dgm:pt>
    <dgm:pt modelId="{DA45F282-51F5-42BB-BC5A-EC425A64369C}">
      <dgm:prSet phldrT="[Text]"/>
      <dgm:spPr/>
      <dgm:t>
        <a:bodyPr/>
        <a:lstStyle/>
        <a:p>
          <a:endParaRPr lang="en-US" dirty="0">
            <a:solidFill>
              <a:schemeClr val="tx2"/>
            </a:solidFill>
            <a:latin typeface="Yanone Kaffeesatz Regular" panose="02000000000000000000" pitchFamily="2" charset="0"/>
          </a:endParaRPr>
        </a:p>
      </dgm:t>
    </dgm:pt>
    <dgm:pt modelId="{21541983-0FCA-49FF-AE5D-9091D2BE7211}" type="sibTrans" cxnId="{C3F8D4FE-E30A-470E-A50F-B3C90EE65E16}">
      <dgm:prSet/>
      <dgm:spPr>
        <a:solidFill>
          <a:schemeClr val="accent4"/>
        </a:solidFill>
      </dgm:spPr>
      <dgm:t>
        <a:bodyPr/>
        <a:lstStyle/>
        <a:p>
          <a:endParaRPr lang="en-US"/>
        </a:p>
      </dgm:t>
    </dgm:pt>
    <dgm:pt modelId="{C0220FC8-3F26-4830-9038-6886102F0891}" type="parTrans" cxnId="{C3F8D4FE-E30A-470E-A50F-B3C90EE65E16}">
      <dgm:prSet/>
      <dgm:spPr/>
      <dgm:t>
        <a:bodyPr/>
        <a:lstStyle/>
        <a:p>
          <a:endParaRPr lang="en-US"/>
        </a:p>
      </dgm:t>
    </dgm:pt>
    <dgm:pt modelId="{6D92D053-71E2-4307-8EB1-4A1B84D638AE}" type="pres">
      <dgm:prSet presAssocID="{61358C41-F660-42F6-BDB0-44574C193CBD}" presName="cycle" presStyleCnt="0">
        <dgm:presLayoutVars>
          <dgm:dir/>
          <dgm:resizeHandles val="exact"/>
        </dgm:presLayoutVars>
      </dgm:prSet>
      <dgm:spPr/>
    </dgm:pt>
    <dgm:pt modelId="{7507AB1E-0B5D-4BFC-A368-D5BC6D0BB5A0}" type="pres">
      <dgm:prSet presAssocID="{DA45F282-51F5-42BB-BC5A-EC425A64369C}" presName="dummy" presStyleCnt="0"/>
      <dgm:spPr/>
    </dgm:pt>
    <dgm:pt modelId="{2A053A28-1721-4A85-9556-3A0E17E86BF8}" type="pres">
      <dgm:prSet presAssocID="{DA45F282-51F5-42BB-BC5A-EC425A64369C}" presName="node" presStyleLbl="revTx" presStyleIdx="0" presStyleCnt="2">
        <dgm:presLayoutVars>
          <dgm:bulletEnabled val="1"/>
        </dgm:presLayoutVars>
      </dgm:prSet>
      <dgm:spPr/>
    </dgm:pt>
    <dgm:pt modelId="{6E5412E1-9123-48FB-BD6F-2BA3CF404919}" type="pres">
      <dgm:prSet presAssocID="{21541983-0FCA-49FF-AE5D-9091D2BE7211}" presName="sibTrans" presStyleLbl="node1" presStyleIdx="0" presStyleCnt="2"/>
      <dgm:spPr/>
    </dgm:pt>
    <dgm:pt modelId="{E8B53D3D-1741-4526-A53A-C9550717B1F3}" type="pres">
      <dgm:prSet presAssocID="{3710A0E6-5897-46BA-910B-E6294E0A7A6B}" presName="dummy" presStyleCnt="0"/>
      <dgm:spPr/>
    </dgm:pt>
    <dgm:pt modelId="{2DACED8E-C3FF-4E99-92F2-D7F9EA5BA2D4}" type="pres">
      <dgm:prSet presAssocID="{3710A0E6-5897-46BA-910B-E6294E0A7A6B}" presName="node" presStyleLbl="revTx" presStyleIdx="1" presStyleCnt="2">
        <dgm:presLayoutVars>
          <dgm:bulletEnabled val="1"/>
        </dgm:presLayoutVars>
      </dgm:prSet>
      <dgm:spPr/>
    </dgm:pt>
    <dgm:pt modelId="{95563647-3FF8-444C-91F1-280B700F8B5F}" type="pres">
      <dgm:prSet presAssocID="{1C97BC7A-3CA2-47F4-B9C1-7D61151AC0FE}" presName="sibTrans" presStyleLbl="node1" presStyleIdx="1" presStyleCnt="2"/>
      <dgm:spPr/>
    </dgm:pt>
  </dgm:ptLst>
  <dgm:cxnLst>
    <dgm:cxn modelId="{2FB3C629-6CFE-409B-BF93-BBB2F7CEC38B}" type="presOf" srcId="{21541983-0FCA-49FF-AE5D-9091D2BE7211}" destId="{6E5412E1-9123-48FB-BD6F-2BA3CF404919}" srcOrd="0" destOrd="0" presId="urn:microsoft.com/office/officeart/2005/8/layout/cycle1"/>
    <dgm:cxn modelId="{5A06FB59-BCC3-498A-9F8B-100163D11782}" srcId="{61358C41-F660-42F6-BDB0-44574C193CBD}" destId="{3710A0E6-5897-46BA-910B-E6294E0A7A6B}" srcOrd="1" destOrd="0" parTransId="{CBA0E0D8-D747-4D17-B024-EA60126C05FE}" sibTransId="{1C97BC7A-3CA2-47F4-B9C1-7D61151AC0FE}"/>
    <dgm:cxn modelId="{A47C7A0B-9E7C-4AA5-88FB-738C4AD36F05}" type="presOf" srcId="{61358C41-F660-42F6-BDB0-44574C193CBD}" destId="{6D92D053-71E2-4307-8EB1-4A1B84D638AE}" srcOrd="0" destOrd="0" presId="urn:microsoft.com/office/officeart/2005/8/layout/cycle1"/>
    <dgm:cxn modelId="{C3F8D4FE-E30A-470E-A50F-B3C90EE65E16}" srcId="{61358C41-F660-42F6-BDB0-44574C193CBD}" destId="{DA45F282-51F5-42BB-BC5A-EC425A64369C}" srcOrd="0" destOrd="0" parTransId="{C0220FC8-3F26-4830-9038-6886102F0891}" sibTransId="{21541983-0FCA-49FF-AE5D-9091D2BE7211}"/>
    <dgm:cxn modelId="{5570AF0F-8432-4255-B3BD-E1A7F5AC65FC}" type="presOf" srcId="{1C97BC7A-3CA2-47F4-B9C1-7D61151AC0FE}" destId="{95563647-3FF8-444C-91F1-280B700F8B5F}" srcOrd="0" destOrd="0" presId="urn:microsoft.com/office/officeart/2005/8/layout/cycle1"/>
    <dgm:cxn modelId="{FE5675A1-11A5-4FAE-8A41-590569D9FF0C}" type="presOf" srcId="{DA45F282-51F5-42BB-BC5A-EC425A64369C}" destId="{2A053A28-1721-4A85-9556-3A0E17E86BF8}" srcOrd="0" destOrd="0" presId="urn:microsoft.com/office/officeart/2005/8/layout/cycle1"/>
    <dgm:cxn modelId="{F571C9B3-92E6-46C7-8DAE-8BD0BDCF55AE}" type="presOf" srcId="{3710A0E6-5897-46BA-910B-E6294E0A7A6B}" destId="{2DACED8E-C3FF-4E99-92F2-D7F9EA5BA2D4}" srcOrd="0" destOrd="0" presId="urn:microsoft.com/office/officeart/2005/8/layout/cycle1"/>
    <dgm:cxn modelId="{C331C5A0-06B0-4464-8630-8B4513ABF5F9}" type="presParOf" srcId="{6D92D053-71E2-4307-8EB1-4A1B84D638AE}" destId="{7507AB1E-0B5D-4BFC-A368-D5BC6D0BB5A0}" srcOrd="0" destOrd="0" presId="urn:microsoft.com/office/officeart/2005/8/layout/cycle1"/>
    <dgm:cxn modelId="{519AADBB-3819-429B-93AE-BA10996F11C9}" type="presParOf" srcId="{6D92D053-71E2-4307-8EB1-4A1B84D638AE}" destId="{2A053A28-1721-4A85-9556-3A0E17E86BF8}" srcOrd="1" destOrd="0" presId="urn:microsoft.com/office/officeart/2005/8/layout/cycle1"/>
    <dgm:cxn modelId="{14EEE281-5ADF-468C-8371-C41E0B4D3629}" type="presParOf" srcId="{6D92D053-71E2-4307-8EB1-4A1B84D638AE}" destId="{6E5412E1-9123-48FB-BD6F-2BA3CF404919}" srcOrd="2" destOrd="0" presId="urn:microsoft.com/office/officeart/2005/8/layout/cycle1"/>
    <dgm:cxn modelId="{FE943CA3-1E65-4039-AB28-5D92812B5B63}" type="presParOf" srcId="{6D92D053-71E2-4307-8EB1-4A1B84D638AE}" destId="{E8B53D3D-1741-4526-A53A-C9550717B1F3}" srcOrd="3" destOrd="0" presId="urn:microsoft.com/office/officeart/2005/8/layout/cycle1"/>
    <dgm:cxn modelId="{B49CD459-1998-4022-84A7-7AF32F3B5A27}" type="presParOf" srcId="{6D92D053-71E2-4307-8EB1-4A1B84D638AE}" destId="{2DACED8E-C3FF-4E99-92F2-D7F9EA5BA2D4}" srcOrd="4" destOrd="0" presId="urn:microsoft.com/office/officeart/2005/8/layout/cycle1"/>
    <dgm:cxn modelId="{E0521423-9030-4FF7-8CA5-607B17EDCF56}" type="presParOf" srcId="{6D92D053-71E2-4307-8EB1-4A1B84D638AE}" destId="{95563647-3FF8-444C-91F1-280B700F8B5F}" srcOrd="5"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C423965E-2C67-4A27-B6E4-19934BCCECD5}" type="doc">
      <dgm:prSet loTypeId="urn:microsoft.com/office/officeart/2005/8/layout/chevron1" loCatId="process" qsTypeId="urn:microsoft.com/office/officeart/2005/8/quickstyle/simple1" qsCatId="simple" csTypeId="urn:microsoft.com/office/officeart/2005/8/colors/colorful2" csCatId="colorful" phldr="1"/>
      <dgm:spPr/>
    </dgm:pt>
    <dgm:pt modelId="{F6275F84-BE2F-4A98-BC05-00109AAC37B8}">
      <dgm:prSet phldrT="[Text]" custT="1"/>
      <dgm:spPr>
        <a:solidFill>
          <a:schemeClr val="accent2">
            <a:hueOff val="0"/>
            <a:satOff val="0"/>
            <a:lumOff val="0"/>
            <a:alpha val="15000"/>
          </a:schemeClr>
        </a:solidFill>
      </dgm:spPr>
      <dgm:t>
        <a:bodyPr/>
        <a:lstStyle/>
        <a:p>
          <a:r>
            <a:rPr lang="en-US" sz="4000" dirty="0">
              <a:latin typeface="Yanone Kaffeesatz Regular" panose="02000000000000000000" pitchFamily="2" charset="0"/>
            </a:rPr>
            <a:t>Pattern</a:t>
          </a:r>
        </a:p>
      </dgm:t>
    </dgm:pt>
    <dgm:pt modelId="{59B0E7A1-53C9-48FA-893D-A9DB7A012493}" type="parTrans" cxnId="{90AD4AA1-5748-4BD2-9310-EF2891C2F848}">
      <dgm:prSet/>
      <dgm:spPr/>
      <dgm:t>
        <a:bodyPr/>
        <a:lstStyle/>
        <a:p>
          <a:endParaRPr lang="en-US" sz="2400">
            <a:latin typeface="Yanone Kaffeesatz Regular" panose="02000000000000000000" pitchFamily="2" charset="0"/>
          </a:endParaRPr>
        </a:p>
      </dgm:t>
    </dgm:pt>
    <dgm:pt modelId="{6EEF2820-B8D2-48C7-8FF5-8EF23E92A3FD}" type="sibTrans" cxnId="{90AD4AA1-5748-4BD2-9310-EF2891C2F848}">
      <dgm:prSet/>
      <dgm:spPr/>
      <dgm:t>
        <a:bodyPr/>
        <a:lstStyle/>
        <a:p>
          <a:endParaRPr lang="en-US" sz="2400">
            <a:latin typeface="Yanone Kaffeesatz Regular" panose="02000000000000000000" pitchFamily="2" charset="0"/>
          </a:endParaRPr>
        </a:p>
      </dgm:t>
    </dgm:pt>
    <dgm:pt modelId="{735E1791-E547-476B-8D52-54FD0294A194}">
      <dgm:prSet phldrT="[Text]" custT="1"/>
      <dgm:spPr>
        <a:solidFill>
          <a:schemeClr val="accent2">
            <a:hueOff val="-727682"/>
            <a:satOff val="-41964"/>
            <a:lumOff val="4314"/>
          </a:schemeClr>
        </a:solidFill>
      </dgm:spPr>
      <dgm:t>
        <a:bodyPr/>
        <a:lstStyle/>
        <a:p>
          <a:r>
            <a:rPr lang="en-US" sz="4000" dirty="0">
              <a:latin typeface="Yanone Kaffeesatz Regular" panose="02000000000000000000" pitchFamily="2" charset="0"/>
            </a:rPr>
            <a:t>Build It</a:t>
          </a:r>
        </a:p>
      </dgm:t>
    </dgm:pt>
    <dgm:pt modelId="{141B4816-F51F-4E74-8A50-CD11A7075ADA}" type="parTrans" cxnId="{D77F0A77-E217-4AD7-8458-CB7243272FB3}">
      <dgm:prSet/>
      <dgm:spPr/>
      <dgm:t>
        <a:bodyPr/>
        <a:lstStyle/>
        <a:p>
          <a:endParaRPr lang="en-US" sz="2400">
            <a:latin typeface="Yanone Kaffeesatz Regular" panose="02000000000000000000" pitchFamily="2" charset="0"/>
          </a:endParaRPr>
        </a:p>
      </dgm:t>
    </dgm:pt>
    <dgm:pt modelId="{30B80118-14FF-424E-8307-BA35C510FBBB}" type="sibTrans" cxnId="{D77F0A77-E217-4AD7-8458-CB7243272FB3}">
      <dgm:prSet/>
      <dgm:spPr/>
      <dgm:t>
        <a:bodyPr/>
        <a:lstStyle/>
        <a:p>
          <a:endParaRPr lang="en-US" sz="2400">
            <a:latin typeface="Yanone Kaffeesatz Regular" panose="02000000000000000000" pitchFamily="2" charset="0"/>
          </a:endParaRPr>
        </a:p>
      </dgm:t>
    </dgm:pt>
    <dgm:pt modelId="{AE16C2FE-B749-444C-A08F-E0F7DAF307D9}">
      <dgm:prSet phldrT="[Text]" custT="1"/>
      <dgm:spPr>
        <a:solidFill>
          <a:schemeClr val="accent2">
            <a:hueOff val="-1455363"/>
            <a:satOff val="-83928"/>
            <a:lumOff val="8628"/>
            <a:alpha val="15000"/>
          </a:schemeClr>
        </a:solidFill>
      </dgm:spPr>
      <dgm:t>
        <a:bodyPr/>
        <a:lstStyle/>
        <a:p>
          <a:r>
            <a:rPr lang="en-US" sz="4000" dirty="0" err="1">
              <a:latin typeface="Yanone Kaffeesatz Regular" panose="02000000000000000000" pitchFamily="2" charset="0"/>
            </a:rPr>
            <a:t>WrapUp</a:t>
          </a:r>
          <a:endParaRPr lang="en-US" sz="4000" dirty="0">
            <a:latin typeface="Yanone Kaffeesatz Regular" panose="02000000000000000000" pitchFamily="2" charset="0"/>
          </a:endParaRPr>
        </a:p>
      </dgm:t>
    </dgm:pt>
    <dgm:pt modelId="{505DE279-9281-4325-AEA5-9A47E9EAE6BA}" type="parTrans" cxnId="{B2646AA0-2239-45F6-A6F7-473886A2FB9A}">
      <dgm:prSet/>
      <dgm:spPr/>
      <dgm:t>
        <a:bodyPr/>
        <a:lstStyle/>
        <a:p>
          <a:endParaRPr lang="en-US" sz="2400">
            <a:latin typeface="Yanone Kaffeesatz Regular" panose="02000000000000000000" pitchFamily="2" charset="0"/>
          </a:endParaRPr>
        </a:p>
      </dgm:t>
    </dgm:pt>
    <dgm:pt modelId="{59107A75-FD7A-4BD3-B930-46CAD64D3D4B}" type="sibTrans" cxnId="{B2646AA0-2239-45F6-A6F7-473886A2FB9A}">
      <dgm:prSet/>
      <dgm:spPr/>
      <dgm:t>
        <a:bodyPr/>
        <a:lstStyle/>
        <a:p>
          <a:endParaRPr lang="en-US" sz="2400">
            <a:latin typeface="Yanone Kaffeesatz Regular" panose="02000000000000000000" pitchFamily="2" charset="0"/>
          </a:endParaRPr>
        </a:p>
      </dgm:t>
    </dgm:pt>
    <dgm:pt modelId="{65308EB6-B019-4C9B-AE06-3040D088422C}" type="pres">
      <dgm:prSet presAssocID="{C423965E-2C67-4A27-B6E4-19934BCCECD5}" presName="Name0" presStyleCnt="0">
        <dgm:presLayoutVars>
          <dgm:dir/>
          <dgm:animLvl val="lvl"/>
          <dgm:resizeHandles val="exact"/>
        </dgm:presLayoutVars>
      </dgm:prSet>
      <dgm:spPr/>
    </dgm:pt>
    <dgm:pt modelId="{10DEF3C3-4ABC-4FBF-AF7E-4B5D02C34137}" type="pres">
      <dgm:prSet presAssocID="{F6275F84-BE2F-4A98-BC05-00109AAC37B8}" presName="parTxOnly" presStyleLbl="node1" presStyleIdx="0" presStyleCnt="3">
        <dgm:presLayoutVars>
          <dgm:chMax val="0"/>
          <dgm:chPref val="0"/>
          <dgm:bulletEnabled val="1"/>
        </dgm:presLayoutVars>
      </dgm:prSet>
      <dgm:spPr/>
    </dgm:pt>
    <dgm:pt modelId="{FF7159AF-36D2-478F-AED5-A0FA717C33FE}" type="pres">
      <dgm:prSet presAssocID="{6EEF2820-B8D2-48C7-8FF5-8EF23E92A3FD}" presName="parTxOnlySpace" presStyleCnt="0"/>
      <dgm:spPr/>
    </dgm:pt>
    <dgm:pt modelId="{D8F87F9C-A652-4968-96EA-9309EF831909}" type="pres">
      <dgm:prSet presAssocID="{735E1791-E547-476B-8D52-54FD0294A194}" presName="parTxOnly" presStyleLbl="node1" presStyleIdx="1" presStyleCnt="3">
        <dgm:presLayoutVars>
          <dgm:chMax val="0"/>
          <dgm:chPref val="0"/>
          <dgm:bulletEnabled val="1"/>
        </dgm:presLayoutVars>
      </dgm:prSet>
      <dgm:spPr/>
    </dgm:pt>
    <dgm:pt modelId="{1893531E-AA6D-431E-863A-42991CED2B0E}" type="pres">
      <dgm:prSet presAssocID="{30B80118-14FF-424E-8307-BA35C510FBBB}" presName="parTxOnlySpace" presStyleCnt="0"/>
      <dgm:spPr/>
    </dgm:pt>
    <dgm:pt modelId="{35790938-0B14-48B2-A316-59A2B53BA6D0}" type="pres">
      <dgm:prSet presAssocID="{AE16C2FE-B749-444C-A08F-E0F7DAF307D9}" presName="parTxOnly" presStyleLbl="node1" presStyleIdx="2" presStyleCnt="3">
        <dgm:presLayoutVars>
          <dgm:chMax val="0"/>
          <dgm:chPref val="0"/>
          <dgm:bulletEnabled val="1"/>
        </dgm:presLayoutVars>
      </dgm:prSet>
      <dgm:spPr/>
    </dgm:pt>
  </dgm:ptLst>
  <dgm:cxnLst>
    <dgm:cxn modelId="{272178BA-255C-40AA-AB50-F5D4B758EB19}" type="presOf" srcId="{AE16C2FE-B749-444C-A08F-E0F7DAF307D9}" destId="{35790938-0B14-48B2-A316-59A2B53BA6D0}" srcOrd="0" destOrd="0" presId="urn:microsoft.com/office/officeart/2005/8/layout/chevron1"/>
    <dgm:cxn modelId="{D77F0A77-E217-4AD7-8458-CB7243272FB3}" srcId="{C423965E-2C67-4A27-B6E4-19934BCCECD5}" destId="{735E1791-E547-476B-8D52-54FD0294A194}" srcOrd="1" destOrd="0" parTransId="{141B4816-F51F-4E74-8A50-CD11A7075ADA}" sibTransId="{30B80118-14FF-424E-8307-BA35C510FBBB}"/>
    <dgm:cxn modelId="{B2646AA0-2239-45F6-A6F7-473886A2FB9A}" srcId="{C423965E-2C67-4A27-B6E4-19934BCCECD5}" destId="{AE16C2FE-B749-444C-A08F-E0F7DAF307D9}" srcOrd="2" destOrd="0" parTransId="{505DE279-9281-4325-AEA5-9A47E9EAE6BA}" sibTransId="{59107A75-FD7A-4BD3-B930-46CAD64D3D4B}"/>
    <dgm:cxn modelId="{90AD4AA1-5748-4BD2-9310-EF2891C2F848}" srcId="{C423965E-2C67-4A27-B6E4-19934BCCECD5}" destId="{F6275F84-BE2F-4A98-BC05-00109AAC37B8}" srcOrd="0" destOrd="0" parTransId="{59B0E7A1-53C9-48FA-893D-A9DB7A012493}" sibTransId="{6EEF2820-B8D2-48C7-8FF5-8EF23E92A3FD}"/>
    <dgm:cxn modelId="{547EC8F1-A57F-4792-8477-0CD4CD882E00}" type="presOf" srcId="{F6275F84-BE2F-4A98-BC05-00109AAC37B8}" destId="{10DEF3C3-4ABC-4FBF-AF7E-4B5D02C34137}" srcOrd="0" destOrd="0" presId="urn:microsoft.com/office/officeart/2005/8/layout/chevron1"/>
    <dgm:cxn modelId="{8E6189A4-1799-4C3D-A7B2-2BF0898C4B8F}" type="presOf" srcId="{735E1791-E547-476B-8D52-54FD0294A194}" destId="{D8F87F9C-A652-4968-96EA-9309EF831909}" srcOrd="0" destOrd="0" presId="urn:microsoft.com/office/officeart/2005/8/layout/chevron1"/>
    <dgm:cxn modelId="{CBE836CD-5125-402F-82F6-1347EBA37C93}" type="presOf" srcId="{C423965E-2C67-4A27-B6E4-19934BCCECD5}" destId="{65308EB6-B019-4C9B-AE06-3040D088422C}" srcOrd="0" destOrd="0" presId="urn:microsoft.com/office/officeart/2005/8/layout/chevron1"/>
    <dgm:cxn modelId="{F863896A-6CC5-43B9-B4C2-19C434D3AE8E}" type="presParOf" srcId="{65308EB6-B019-4C9B-AE06-3040D088422C}" destId="{10DEF3C3-4ABC-4FBF-AF7E-4B5D02C34137}" srcOrd="0" destOrd="0" presId="urn:microsoft.com/office/officeart/2005/8/layout/chevron1"/>
    <dgm:cxn modelId="{76CE6B27-F427-4D23-9F28-3AB5B6DC1952}" type="presParOf" srcId="{65308EB6-B019-4C9B-AE06-3040D088422C}" destId="{FF7159AF-36D2-478F-AED5-A0FA717C33FE}" srcOrd="1" destOrd="0" presId="urn:microsoft.com/office/officeart/2005/8/layout/chevron1"/>
    <dgm:cxn modelId="{ABB466AB-CA65-40B1-94EA-571CF328D2B7}" type="presParOf" srcId="{65308EB6-B019-4C9B-AE06-3040D088422C}" destId="{D8F87F9C-A652-4968-96EA-9309EF831909}" srcOrd="2" destOrd="0" presId="urn:microsoft.com/office/officeart/2005/8/layout/chevron1"/>
    <dgm:cxn modelId="{44EB0D19-F25C-4B65-9856-25DE4CC2C8C9}" type="presParOf" srcId="{65308EB6-B019-4C9B-AE06-3040D088422C}" destId="{1893531E-AA6D-431E-863A-42991CED2B0E}" srcOrd="3" destOrd="0" presId="urn:microsoft.com/office/officeart/2005/8/layout/chevron1"/>
    <dgm:cxn modelId="{714E404A-6D25-45F4-A1EF-FD2DC5790DC1}" type="presParOf" srcId="{65308EB6-B019-4C9B-AE06-3040D088422C}" destId="{35790938-0B14-48B2-A316-59A2B53BA6D0}"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423965E-2C67-4A27-B6E4-19934BCCECD5}" type="doc">
      <dgm:prSet loTypeId="urn:microsoft.com/office/officeart/2005/8/layout/chevron1" loCatId="process" qsTypeId="urn:microsoft.com/office/officeart/2005/8/quickstyle/simple1" qsCatId="simple" csTypeId="urn:microsoft.com/office/officeart/2005/8/colors/colorful2" csCatId="colorful" phldr="1"/>
      <dgm:spPr/>
    </dgm:pt>
    <dgm:pt modelId="{F6275F84-BE2F-4A98-BC05-00109AAC37B8}">
      <dgm:prSet phldrT="[Text]" custT="1"/>
      <dgm:spPr>
        <a:solidFill>
          <a:schemeClr val="accent2">
            <a:hueOff val="0"/>
            <a:satOff val="0"/>
            <a:lumOff val="0"/>
            <a:alpha val="15000"/>
          </a:schemeClr>
        </a:solidFill>
      </dgm:spPr>
      <dgm:t>
        <a:bodyPr/>
        <a:lstStyle/>
        <a:p>
          <a:r>
            <a:rPr lang="en-US" sz="4000" dirty="0">
              <a:latin typeface="Yanone Kaffeesatz Regular" panose="02000000000000000000" pitchFamily="2" charset="0"/>
            </a:rPr>
            <a:t>Pattern</a:t>
          </a:r>
        </a:p>
      </dgm:t>
    </dgm:pt>
    <dgm:pt modelId="{59B0E7A1-53C9-48FA-893D-A9DB7A012493}" type="parTrans" cxnId="{90AD4AA1-5748-4BD2-9310-EF2891C2F848}">
      <dgm:prSet/>
      <dgm:spPr/>
      <dgm:t>
        <a:bodyPr/>
        <a:lstStyle/>
        <a:p>
          <a:endParaRPr lang="en-US" sz="2400">
            <a:latin typeface="Yanone Kaffeesatz Regular" panose="02000000000000000000" pitchFamily="2" charset="0"/>
          </a:endParaRPr>
        </a:p>
      </dgm:t>
    </dgm:pt>
    <dgm:pt modelId="{6EEF2820-B8D2-48C7-8FF5-8EF23E92A3FD}" type="sibTrans" cxnId="{90AD4AA1-5748-4BD2-9310-EF2891C2F848}">
      <dgm:prSet/>
      <dgm:spPr/>
      <dgm:t>
        <a:bodyPr/>
        <a:lstStyle/>
        <a:p>
          <a:endParaRPr lang="en-US" sz="2400">
            <a:latin typeface="Yanone Kaffeesatz Regular" panose="02000000000000000000" pitchFamily="2" charset="0"/>
          </a:endParaRPr>
        </a:p>
      </dgm:t>
    </dgm:pt>
    <dgm:pt modelId="{735E1791-E547-476B-8D52-54FD0294A194}">
      <dgm:prSet phldrT="[Text]" custT="1"/>
      <dgm:spPr>
        <a:solidFill>
          <a:schemeClr val="accent2">
            <a:hueOff val="-727682"/>
            <a:satOff val="-41964"/>
            <a:lumOff val="4314"/>
            <a:alpha val="15000"/>
          </a:schemeClr>
        </a:solidFill>
      </dgm:spPr>
      <dgm:t>
        <a:bodyPr/>
        <a:lstStyle/>
        <a:p>
          <a:r>
            <a:rPr lang="en-US" sz="4000" dirty="0">
              <a:latin typeface="Yanone Kaffeesatz Regular" panose="02000000000000000000" pitchFamily="2" charset="0"/>
            </a:rPr>
            <a:t>Build It</a:t>
          </a:r>
        </a:p>
      </dgm:t>
    </dgm:pt>
    <dgm:pt modelId="{141B4816-F51F-4E74-8A50-CD11A7075ADA}" type="parTrans" cxnId="{D77F0A77-E217-4AD7-8458-CB7243272FB3}">
      <dgm:prSet/>
      <dgm:spPr/>
      <dgm:t>
        <a:bodyPr/>
        <a:lstStyle/>
        <a:p>
          <a:endParaRPr lang="en-US" sz="2400">
            <a:latin typeface="Yanone Kaffeesatz Regular" panose="02000000000000000000" pitchFamily="2" charset="0"/>
          </a:endParaRPr>
        </a:p>
      </dgm:t>
    </dgm:pt>
    <dgm:pt modelId="{30B80118-14FF-424E-8307-BA35C510FBBB}" type="sibTrans" cxnId="{D77F0A77-E217-4AD7-8458-CB7243272FB3}">
      <dgm:prSet/>
      <dgm:spPr/>
      <dgm:t>
        <a:bodyPr/>
        <a:lstStyle/>
        <a:p>
          <a:endParaRPr lang="en-US" sz="2400">
            <a:latin typeface="Yanone Kaffeesatz Regular" panose="02000000000000000000" pitchFamily="2" charset="0"/>
          </a:endParaRPr>
        </a:p>
      </dgm:t>
    </dgm:pt>
    <dgm:pt modelId="{AE16C2FE-B749-444C-A08F-E0F7DAF307D9}">
      <dgm:prSet phldrT="[Text]" custT="1"/>
      <dgm:spPr>
        <a:solidFill>
          <a:schemeClr val="accent2">
            <a:hueOff val="-1455363"/>
            <a:satOff val="-83928"/>
            <a:lumOff val="8628"/>
          </a:schemeClr>
        </a:solidFill>
      </dgm:spPr>
      <dgm:t>
        <a:bodyPr/>
        <a:lstStyle/>
        <a:p>
          <a:r>
            <a:rPr lang="en-US" sz="4000" dirty="0" err="1">
              <a:latin typeface="Yanone Kaffeesatz Regular" panose="02000000000000000000" pitchFamily="2" charset="0"/>
            </a:rPr>
            <a:t>WrapUp</a:t>
          </a:r>
          <a:endParaRPr lang="en-US" sz="4000" dirty="0">
            <a:latin typeface="Yanone Kaffeesatz Regular" panose="02000000000000000000" pitchFamily="2" charset="0"/>
          </a:endParaRPr>
        </a:p>
      </dgm:t>
    </dgm:pt>
    <dgm:pt modelId="{505DE279-9281-4325-AEA5-9A47E9EAE6BA}" type="parTrans" cxnId="{B2646AA0-2239-45F6-A6F7-473886A2FB9A}">
      <dgm:prSet/>
      <dgm:spPr/>
      <dgm:t>
        <a:bodyPr/>
        <a:lstStyle/>
        <a:p>
          <a:endParaRPr lang="en-US" sz="2400">
            <a:latin typeface="Yanone Kaffeesatz Regular" panose="02000000000000000000" pitchFamily="2" charset="0"/>
          </a:endParaRPr>
        </a:p>
      </dgm:t>
    </dgm:pt>
    <dgm:pt modelId="{59107A75-FD7A-4BD3-B930-46CAD64D3D4B}" type="sibTrans" cxnId="{B2646AA0-2239-45F6-A6F7-473886A2FB9A}">
      <dgm:prSet/>
      <dgm:spPr/>
      <dgm:t>
        <a:bodyPr/>
        <a:lstStyle/>
        <a:p>
          <a:endParaRPr lang="en-US" sz="2400">
            <a:latin typeface="Yanone Kaffeesatz Regular" panose="02000000000000000000" pitchFamily="2" charset="0"/>
          </a:endParaRPr>
        </a:p>
      </dgm:t>
    </dgm:pt>
    <dgm:pt modelId="{65308EB6-B019-4C9B-AE06-3040D088422C}" type="pres">
      <dgm:prSet presAssocID="{C423965E-2C67-4A27-B6E4-19934BCCECD5}" presName="Name0" presStyleCnt="0">
        <dgm:presLayoutVars>
          <dgm:dir/>
          <dgm:animLvl val="lvl"/>
          <dgm:resizeHandles val="exact"/>
        </dgm:presLayoutVars>
      </dgm:prSet>
      <dgm:spPr/>
    </dgm:pt>
    <dgm:pt modelId="{10DEF3C3-4ABC-4FBF-AF7E-4B5D02C34137}" type="pres">
      <dgm:prSet presAssocID="{F6275F84-BE2F-4A98-BC05-00109AAC37B8}" presName="parTxOnly" presStyleLbl="node1" presStyleIdx="0" presStyleCnt="3">
        <dgm:presLayoutVars>
          <dgm:chMax val="0"/>
          <dgm:chPref val="0"/>
          <dgm:bulletEnabled val="1"/>
        </dgm:presLayoutVars>
      </dgm:prSet>
      <dgm:spPr/>
    </dgm:pt>
    <dgm:pt modelId="{FF7159AF-36D2-478F-AED5-A0FA717C33FE}" type="pres">
      <dgm:prSet presAssocID="{6EEF2820-B8D2-48C7-8FF5-8EF23E92A3FD}" presName="parTxOnlySpace" presStyleCnt="0"/>
      <dgm:spPr/>
    </dgm:pt>
    <dgm:pt modelId="{D8F87F9C-A652-4968-96EA-9309EF831909}" type="pres">
      <dgm:prSet presAssocID="{735E1791-E547-476B-8D52-54FD0294A194}" presName="parTxOnly" presStyleLbl="node1" presStyleIdx="1" presStyleCnt="3">
        <dgm:presLayoutVars>
          <dgm:chMax val="0"/>
          <dgm:chPref val="0"/>
          <dgm:bulletEnabled val="1"/>
        </dgm:presLayoutVars>
      </dgm:prSet>
      <dgm:spPr/>
    </dgm:pt>
    <dgm:pt modelId="{1893531E-AA6D-431E-863A-42991CED2B0E}" type="pres">
      <dgm:prSet presAssocID="{30B80118-14FF-424E-8307-BA35C510FBBB}" presName="parTxOnlySpace" presStyleCnt="0"/>
      <dgm:spPr/>
    </dgm:pt>
    <dgm:pt modelId="{35790938-0B14-48B2-A316-59A2B53BA6D0}" type="pres">
      <dgm:prSet presAssocID="{AE16C2FE-B749-444C-A08F-E0F7DAF307D9}" presName="parTxOnly" presStyleLbl="node1" presStyleIdx="2" presStyleCnt="3">
        <dgm:presLayoutVars>
          <dgm:chMax val="0"/>
          <dgm:chPref val="0"/>
          <dgm:bulletEnabled val="1"/>
        </dgm:presLayoutVars>
      </dgm:prSet>
      <dgm:spPr/>
    </dgm:pt>
  </dgm:ptLst>
  <dgm:cxnLst>
    <dgm:cxn modelId="{272178BA-255C-40AA-AB50-F5D4B758EB19}" type="presOf" srcId="{AE16C2FE-B749-444C-A08F-E0F7DAF307D9}" destId="{35790938-0B14-48B2-A316-59A2B53BA6D0}" srcOrd="0" destOrd="0" presId="urn:microsoft.com/office/officeart/2005/8/layout/chevron1"/>
    <dgm:cxn modelId="{D77F0A77-E217-4AD7-8458-CB7243272FB3}" srcId="{C423965E-2C67-4A27-B6E4-19934BCCECD5}" destId="{735E1791-E547-476B-8D52-54FD0294A194}" srcOrd="1" destOrd="0" parTransId="{141B4816-F51F-4E74-8A50-CD11A7075ADA}" sibTransId="{30B80118-14FF-424E-8307-BA35C510FBBB}"/>
    <dgm:cxn modelId="{B2646AA0-2239-45F6-A6F7-473886A2FB9A}" srcId="{C423965E-2C67-4A27-B6E4-19934BCCECD5}" destId="{AE16C2FE-B749-444C-A08F-E0F7DAF307D9}" srcOrd="2" destOrd="0" parTransId="{505DE279-9281-4325-AEA5-9A47E9EAE6BA}" sibTransId="{59107A75-FD7A-4BD3-B930-46CAD64D3D4B}"/>
    <dgm:cxn modelId="{90AD4AA1-5748-4BD2-9310-EF2891C2F848}" srcId="{C423965E-2C67-4A27-B6E4-19934BCCECD5}" destId="{F6275F84-BE2F-4A98-BC05-00109AAC37B8}" srcOrd="0" destOrd="0" parTransId="{59B0E7A1-53C9-48FA-893D-A9DB7A012493}" sibTransId="{6EEF2820-B8D2-48C7-8FF5-8EF23E92A3FD}"/>
    <dgm:cxn modelId="{547EC8F1-A57F-4792-8477-0CD4CD882E00}" type="presOf" srcId="{F6275F84-BE2F-4A98-BC05-00109AAC37B8}" destId="{10DEF3C3-4ABC-4FBF-AF7E-4B5D02C34137}" srcOrd="0" destOrd="0" presId="urn:microsoft.com/office/officeart/2005/8/layout/chevron1"/>
    <dgm:cxn modelId="{8E6189A4-1799-4C3D-A7B2-2BF0898C4B8F}" type="presOf" srcId="{735E1791-E547-476B-8D52-54FD0294A194}" destId="{D8F87F9C-A652-4968-96EA-9309EF831909}" srcOrd="0" destOrd="0" presId="urn:microsoft.com/office/officeart/2005/8/layout/chevron1"/>
    <dgm:cxn modelId="{CBE836CD-5125-402F-82F6-1347EBA37C93}" type="presOf" srcId="{C423965E-2C67-4A27-B6E4-19934BCCECD5}" destId="{65308EB6-B019-4C9B-AE06-3040D088422C}" srcOrd="0" destOrd="0" presId="urn:microsoft.com/office/officeart/2005/8/layout/chevron1"/>
    <dgm:cxn modelId="{F863896A-6CC5-43B9-B4C2-19C434D3AE8E}" type="presParOf" srcId="{65308EB6-B019-4C9B-AE06-3040D088422C}" destId="{10DEF3C3-4ABC-4FBF-AF7E-4B5D02C34137}" srcOrd="0" destOrd="0" presId="urn:microsoft.com/office/officeart/2005/8/layout/chevron1"/>
    <dgm:cxn modelId="{76CE6B27-F427-4D23-9F28-3AB5B6DC1952}" type="presParOf" srcId="{65308EB6-B019-4C9B-AE06-3040D088422C}" destId="{FF7159AF-36D2-478F-AED5-A0FA717C33FE}" srcOrd="1" destOrd="0" presId="urn:microsoft.com/office/officeart/2005/8/layout/chevron1"/>
    <dgm:cxn modelId="{ABB466AB-CA65-40B1-94EA-571CF328D2B7}" type="presParOf" srcId="{65308EB6-B019-4C9B-AE06-3040D088422C}" destId="{D8F87F9C-A652-4968-96EA-9309EF831909}" srcOrd="2" destOrd="0" presId="urn:microsoft.com/office/officeart/2005/8/layout/chevron1"/>
    <dgm:cxn modelId="{44EB0D19-F25C-4B65-9856-25DE4CC2C8C9}" type="presParOf" srcId="{65308EB6-B019-4C9B-AE06-3040D088422C}" destId="{1893531E-AA6D-431E-863A-42991CED2B0E}" srcOrd="3" destOrd="0" presId="urn:microsoft.com/office/officeart/2005/8/layout/chevron1"/>
    <dgm:cxn modelId="{714E404A-6D25-45F4-A1EF-FD2DC5790DC1}" type="presParOf" srcId="{65308EB6-B019-4C9B-AE06-3040D088422C}" destId="{35790938-0B14-48B2-A316-59A2B53BA6D0}"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EF3C3-4ABC-4FBF-AF7E-4B5D02C34137}">
      <dsp:nvSpPr>
        <dsp:cNvPr id="0" name=""/>
        <dsp:cNvSpPr/>
      </dsp:nvSpPr>
      <dsp:spPr>
        <a:xfrm>
          <a:off x="3097" y="2565233"/>
          <a:ext cx="3774180" cy="1509672"/>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Pattern</a:t>
          </a:r>
        </a:p>
      </dsp:txBody>
      <dsp:txXfrm>
        <a:off x="757933" y="2565233"/>
        <a:ext cx="2264508" cy="1509672"/>
      </dsp:txXfrm>
    </dsp:sp>
    <dsp:sp modelId="{D8F87F9C-A652-4968-96EA-9309EF831909}">
      <dsp:nvSpPr>
        <dsp:cNvPr id="0" name=""/>
        <dsp:cNvSpPr/>
      </dsp:nvSpPr>
      <dsp:spPr>
        <a:xfrm>
          <a:off x="3399859" y="2565233"/>
          <a:ext cx="3774180" cy="1509672"/>
        </a:xfrm>
        <a:prstGeom prst="chevron">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Build it</a:t>
          </a:r>
        </a:p>
      </dsp:txBody>
      <dsp:txXfrm>
        <a:off x="4154695" y="2565233"/>
        <a:ext cx="2264508" cy="1509672"/>
      </dsp:txXfrm>
    </dsp:sp>
    <dsp:sp modelId="{35790938-0B14-48B2-A316-59A2B53BA6D0}">
      <dsp:nvSpPr>
        <dsp:cNvPr id="0" name=""/>
        <dsp:cNvSpPr/>
      </dsp:nvSpPr>
      <dsp:spPr>
        <a:xfrm>
          <a:off x="6796622" y="2565233"/>
          <a:ext cx="3774180" cy="1509672"/>
        </a:xfrm>
        <a:prstGeom prst="chevron">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err="1">
              <a:latin typeface="Yanone Kaffeesatz Regular" panose="02000000000000000000" pitchFamily="2" charset="0"/>
            </a:rPr>
            <a:t>WrapUp</a:t>
          </a:r>
          <a:endParaRPr lang="en-US" sz="4000" kern="1200" dirty="0">
            <a:latin typeface="Yanone Kaffeesatz Regular" panose="02000000000000000000" pitchFamily="2" charset="0"/>
          </a:endParaRPr>
        </a:p>
      </dsp:txBody>
      <dsp:txXfrm>
        <a:off x="7551458" y="2565233"/>
        <a:ext cx="2264508" cy="15096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EF3C3-4ABC-4FBF-AF7E-4B5D02C34137}">
      <dsp:nvSpPr>
        <dsp:cNvPr id="0" name=""/>
        <dsp:cNvSpPr/>
      </dsp:nvSpPr>
      <dsp:spPr>
        <a:xfrm>
          <a:off x="3097" y="2565233"/>
          <a:ext cx="3774180" cy="1509672"/>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Pattern</a:t>
          </a:r>
        </a:p>
      </dsp:txBody>
      <dsp:txXfrm>
        <a:off x="757933" y="2565233"/>
        <a:ext cx="2264508" cy="1509672"/>
      </dsp:txXfrm>
    </dsp:sp>
    <dsp:sp modelId="{D8F87F9C-A652-4968-96EA-9309EF831909}">
      <dsp:nvSpPr>
        <dsp:cNvPr id="0" name=""/>
        <dsp:cNvSpPr/>
      </dsp:nvSpPr>
      <dsp:spPr>
        <a:xfrm>
          <a:off x="3399859" y="2565233"/>
          <a:ext cx="3774180" cy="1509672"/>
        </a:xfrm>
        <a:prstGeom prst="chevron">
          <a:avLst/>
        </a:prstGeom>
        <a:solidFill>
          <a:schemeClr val="accent2">
            <a:hueOff val="-727682"/>
            <a:satOff val="-41964"/>
            <a:lumOff val="4314"/>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Build It</a:t>
          </a:r>
        </a:p>
      </dsp:txBody>
      <dsp:txXfrm>
        <a:off x="4154695" y="2565233"/>
        <a:ext cx="2264508" cy="1509672"/>
      </dsp:txXfrm>
    </dsp:sp>
    <dsp:sp modelId="{35790938-0B14-48B2-A316-59A2B53BA6D0}">
      <dsp:nvSpPr>
        <dsp:cNvPr id="0" name=""/>
        <dsp:cNvSpPr/>
      </dsp:nvSpPr>
      <dsp:spPr>
        <a:xfrm>
          <a:off x="6796622" y="2565233"/>
          <a:ext cx="3774180" cy="1509672"/>
        </a:xfrm>
        <a:prstGeom prst="chevron">
          <a:avLst/>
        </a:prstGeom>
        <a:solidFill>
          <a:schemeClr val="accent2">
            <a:hueOff val="-1455363"/>
            <a:satOff val="-83928"/>
            <a:lumOff val="8628"/>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err="1">
              <a:latin typeface="Yanone Kaffeesatz Regular" panose="02000000000000000000" pitchFamily="2" charset="0"/>
            </a:rPr>
            <a:t>WrapUp</a:t>
          </a:r>
          <a:endParaRPr lang="en-US" sz="4000" kern="1200" dirty="0">
            <a:latin typeface="Yanone Kaffeesatz Regular" panose="02000000000000000000" pitchFamily="2" charset="0"/>
          </a:endParaRPr>
        </a:p>
      </dsp:txBody>
      <dsp:txXfrm>
        <a:off x="7551458" y="2565233"/>
        <a:ext cx="2264508" cy="15096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053A28-1721-4A85-9556-3A0E17E86BF8}">
      <dsp:nvSpPr>
        <dsp:cNvPr id="0" name=""/>
        <dsp:cNvSpPr/>
      </dsp:nvSpPr>
      <dsp:spPr>
        <a:xfrm>
          <a:off x="3476764" y="1009113"/>
          <a:ext cx="1911598" cy="19115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en-US" sz="6500" kern="1200" dirty="0">
            <a:solidFill>
              <a:schemeClr val="tx2"/>
            </a:solidFill>
            <a:latin typeface="Yanone Kaffeesatz Regular" panose="02000000000000000000" pitchFamily="2" charset="0"/>
          </a:endParaRPr>
        </a:p>
      </dsp:txBody>
      <dsp:txXfrm>
        <a:off x="3476764" y="1009113"/>
        <a:ext cx="1911598" cy="1911598"/>
      </dsp:txXfrm>
    </dsp:sp>
    <dsp:sp modelId="{6E5412E1-9123-48FB-BD6F-2BA3CF404919}">
      <dsp:nvSpPr>
        <dsp:cNvPr id="0" name=""/>
        <dsp:cNvSpPr/>
      </dsp:nvSpPr>
      <dsp:spPr>
        <a:xfrm>
          <a:off x="904011" y="-1276"/>
          <a:ext cx="3932377" cy="3932377"/>
        </a:xfrm>
        <a:prstGeom prst="circularArrow">
          <a:avLst>
            <a:gd name="adj1" fmla="val 9479"/>
            <a:gd name="adj2" fmla="val 684636"/>
            <a:gd name="adj3" fmla="val 7852331"/>
            <a:gd name="adj4" fmla="val 2263033"/>
            <a:gd name="adj5" fmla="val 11059"/>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ACED8E-C3FF-4E99-92F2-D7F9EA5BA2D4}">
      <dsp:nvSpPr>
        <dsp:cNvPr id="0" name=""/>
        <dsp:cNvSpPr/>
      </dsp:nvSpPr>
      <dsp:spPr>
        <a:xfrm>
          <a:off x="352037" y="1009113"/>
          <a:ext cx="1911598" cy="19115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352037" y="1009113"/>
        <a:ext cx="1911598" cy="1911598"/>
      </dsp:txXfrm>
    </dsp:sp>
    <dsp:sp modelId="{95563647-3FF8-444C-91F1-280B700F8B5F}">
      <dsp:nvSpPr>
        <dsp:cNvPr id="0" name=""/>
        <dsp:cNvSpPr/>
      </dsp:nvSpPr>
      <dsp:spPr>
        <a:xfrm>
          <a:off x="904011" y="-1276"/>
          <a:ext cx="3932377" cy="3932377"/>
        </a:xfrm>
        <a:prstGeom prst="circularArrow">
          <a:avLst>
            <a:gd name="adj1" fmla="val 9479"/>
            <a:gd name="adj2" fmla="val 684636"/>
            <a:gd name="adj3" fmla="val 18652331"/>
            <a:gd name="adj4" fmla="val 13063033"/>
            <a:gd name="adj5" fmla="val 11059"/>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EF3C3-4ABC-4FBF-AF7E-4B5D02C34137}">
      <dsp:nvSpPr>
        <dsp:cNvPr id="0" name=""/>
        <dsp:cNvSpPr/>
      </dsp:nvSpPr>
      <dsp:spPr>
        <a:xfrm>
          <a:off x="3097" y="2565233"/>
          <a:ext cx="3774180" cy="1509672"/>
        </a:xfrm>
        <a:prstGeom prst="chevron">
          <a:avLst/>
        </a:prstGeom>
        <a:solidFill>
          <a:schemeClr val="accent2">
            <a:hueOff val="0"/>
            <a:satOff val="0"/>
            <a:lumOff val="0"/>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Pattern</a:t>
          </a:r>
        </a:p>
      </dsp:txBody>
      <dsp:txXfrm>
        <a:off x="757933" y="2565233"/>
        <a:ext cx="2264508" cy="1509672"/>
      </dsp:txXfrm>
    </dsp:sp>
    <dsp:sp modelId="{D8F87F9C-A652-4968-96EA-9309EF831909}">
      <dsp:nvSpPr>
        <dsp:cNvPr id="0" name=""/>
        <dsp:cNvSpPr/>
      </dsp:nvSpPr>
      <dsp:spPr>
        <a:xfrm>
          <a:off x="3399859" y="2565233"/>
          <a:ext cx="3774180" cy="1509672"/>
        </a:xfrm>
        <a:prstGeom prst="chevron">
          <a:avLst/>
        </a:prstGeom>
        <a:solidFill>
          <a:schemeClr val="accent2">
            <a:hueOff val="-727682"/>
            <a:satOff val="-41964"/>
            <a:lumOff val="4314"/>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Build It</a:t>
          </a:r>
        </a:p>
      </dsp:txBody>
      <dsp:txXfrm>
        <a:off x="4154695" y="2565233"/>
        <a:ext cx="2264508" cy="1509672"/>
      </dsp:txXfrm>
    </dsp:sp>
    <dsp:sp modelId="{35790938-0B14-48B2-A316-59A2B53BA6D0}">
      <dsp:nvSpPr>
        <dsp:cNvPr id="0" name=""/>
        <dsp:cNvSpPr/>
      </dsp:nvSpPr>
      <dsp:spPr>
        <a:xfrm>
          <a:off x="6796622" y="2565233"/>
          <a:ext cx="3774180" cy="1509672"/>
        </a:xfrm>
        <a:prstGeom prst="chevron">
          <a:avLst/>
        </a:prstGeom>
        <a:solidFill>
          <a:schemeClr val="accent2">
            <a:hueOff val="-1455363"/>
            <a:satOff val="-83928"/>
            <a:lumOff val="8628"/>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err="1">
              <a:latin typeface="Yanone Kaffeesatz Regular" panose="02000000000000000000" pitchFamily="2" charset="0"/>
            </a:rPr>
            <a:t>WrapUp</a:t>
          </a:r>
          <a:endParaRPr lang="en-US" sz="4000" kern="1200" dirty="0">
            <a:latin typeface="Yanone Kaffeesatz Regular" panose="02000000000000000000" pitchFamily="2" charset="0"/>
          </a:endParaRPr>
        </a:p>
      </dsp:txBody>
      <dsp:txXfrm>
        <a:off x="7551458" y="2565233"/>
        <a:ext cx="2264508" cy="150967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EF3C3-4ABC-4FBF-AF7E-4B5D02C34137}">
      <dsp:nvSpPr>
        <dsp:cNvPr id="0" name=""/>
        <dsp:cNvSpPr/>
      </dsp:nvSpPr>
      <dsp:spPr>
        <a:xfrm>
          <a:off x="3097" y="2565233"/>
          <a:ext cx="3774180" cy="1509672"/>
        </a:xfrm>
        <a:prstGeom prst="chevron">
          <a:avLst/>
        </a:prstGeom>
        <a:solidFill>
          <a:schemeClr val="accent2">
            <a:hueOff val="0"/>
            <a:satOff val="0"/>
            <a:lumOff val="0"/>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Pattern</a:t>
          </a:r>
        </a:p>
      </dsp:txBody>
      <dsp:txXfrm>
        <a:off x="757933" y="2565233"/>
        <a:ext cx="2264508" cy="1509672"/>
      </dsp:txXfrm>
    </dsp:sp>
    <dsp:sp modelId="{D8F87F9C-A652-4968-96EA-9309EF831909}">
      <dsp:nvSpPr>
        <dsp:cNvPr id="0" name=""/>
        <dsp:cNvSpPr/>
      </dsp:nvSpPr>
      <dsp:spPr>
        <a:xfrm>
          <a:off x="3399859" y="2565233"/>
          <a:ext cx="3774180" cy="1509672"/>
        </a:xfrm>
        <a:prstGeom prst="chevron">
          <a:avLst/>
        </a:prstGeom>
        <a:solidFill>
          <a:schemeClr val="accent2">
            <a:hueOff val="-727682"/>
            <a:satOff val="-41964"/>
            <a:lumOff val="4314"/>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Build It</a:t>
          </a:r>
        </a:p>
      </dsp:txBody>
      <dsp:txXfrm>
        <a:off x="4154695" y="2565233"/>
        <a:ext cx="2264508" cy="1509672"/>
      </dsp:txXfrm>
    </dsp:sp>
    <dsp:sp modelId="{35790938-0B14-48B2-A316-59A2B53BA6D0}">
      <dsp:nvSpPr>
        <dsp:cNvPr id="0" name=""/>
        <dsp:cNvSpPr/>
      </dsp:nvSpPr>
      <dsp:spPr>
        <a:xfrm>
          <a:off x="6796622" y="2565233"/>
          <a:ext cx="3774180" cy="1509672"/>
        </a:xfrm>
        <a:prstGeom prst="chevron">
          <a:avLst/>
        </a:prstGeom>
        <a:solidFill>
          <a:schemeClr val="accent2">
            <a:hueOff val="-1455363"/>
            <a:satOff val="-83928"/>
            <a:lumOff val="8628"/>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err="1">
              <a:latin typeface="Yanone Kaffeesatz Regular" panose="02000000000000000000" pitchFamily="2" charset="0"/>
            </a:rPr>
            <a:t>WrapUp</a:t>
          </a:r>
          <a:endParaRPr lang="en-US" sz="4000" kern="1200" dirty="0">
            <a:latin typeface="Yanone Kaffeesatz Regular" panose="02000000000000000000" pitchFamily="2" charset="0"/>
          </a:endParaRPr>
        </a:p>
      </dsp:txBody>
      <dsp:txXfrm>
        <a:off x="7551458" y="2565233"/>
        <a:ext cx="2264508" cy="1509672"/>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87070D-87AF-4443-8990-425EA27CC244}" type="datetimeFigureOut">
              <a:rPr lang="de-CH" smtClean="0"/>
              <a:t>11.05.2016</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CA07FD-5BD5-4529-84B0-48DD2C561176}" type="slidenum">
              <a:rPr lang="de-CH" smtClean="0"/>
              <a:t>‹#›</a:t>
            </a:fld>
            <a:endParaRPr lang="de-CH"/>
          </a:p>
        </p:txBody>
      </p:sp>
    </p:spTree>
    <p:extLst>
      <p:ext uri="{BB962C8B-B14F-4D97-AF65-F5344CB8AC3E}">
        <p14:creationId xmlns:p14="http://schemas.microsoft.com/office/powerpoint/2010/main" val="213224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urcemaking.com/design_patterns/chain_of_responsibility"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warm welcome to this first webinar in the </a:t>
            </a:r>
            <a:r>
              <a:rPr lang="en-US" dirty="0" err="1"/>
              <a:t>async</a:t>
            </a:r>
            <a:r>
              <a:rPr lang="en-US" dirty="0"/>
              <a:t> webinar series.</a:t>
            </a:r>
          </a:p>
          <a:p>
            <a:r>
              <a:rPr lang="en-US" baseline="0" dirty="0"/>
              <a:t>Today we talk about </a:t>
            </a:r>
            <a:r>
              <a:rPr lang="en-US" baseline="0" dirty="0" err="1"/>
              <a:t>Async</a:t>
            </a:r>
            <a:r>
              <a:rPr lang="en-US" baseline="0" dirty="0"/>
              <a:t> best-practices</a:t>
            </a:r>
          </a:p>
          <a:p>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1</a:t>
            </a:fld>
            <a:endParaRPr lang="de-CH"/>
          </a:p>
        </p:txBody>
      </p:sp>
    </p:spTree>
    <p:extLst>
      <p:ext uri="{BB962C8B-B14F-4D97-AF65-F5344CB8AC3E}">
        <p14:creationId xmlns:p14="http://schemas.microsoft.com/office/powerpoint/2010/main" val="1261166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11</a:t>
            </a:fld>
            <a:endParaRPr lang="de-CH"/>
          </a:p>
        </p:txBody>
      </p:sp>
    </p:spTree>
    <p:extLst>
      <p:ext uri="{BB962C8B-B14F-4D97-AF65-F5344CB8AC3E}">
        <p14:creationId xmlns:p14="http://schemas.microsoft.com/office/powerpoint/2010/main" val="27449370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Of course, complex method-chaining like we've shown in </a:t>
            </a:r>
            <a:r>
              <a:rPr lang="en-US" sz="1200" b="0" i="0" kern="1200" dirty="0" err="1">
                <a:solidFill>
                  <a:schemeClr val="tx1"/>
                </a:solidFill>
                <a:effectLst/>
                <a:latin typeface="+mn-lt"/>
                <a:ea typeface="+mn-ea"/>
                <a:cs typeface="+mn-cs"/>
              </a:rPr>
              <a:t>ManualDishwasherUnloading</a:t>
            </a:r>
            <a:r>
              <a:rPr lang="en-US" sz="1200" b="0" i="0" kern="1200" dirty="0">
                <a:solidFill>
                  <a:schemeClr val="tx1"/>
                </a:solidFill>
                <a:effectLst/>
                <a:latin typeface="+mn-lt"/>
                <a:ea typeface="+mn-ea"/>
                <a:cs typeface="+mn-cs"/>
              </a:rPr>
              <a:t> isn't something we'd enjoy manually writing repeatedly. By itself, the code isn't complex. As the method chain grows, visualizing and understanding it becomes more and more difficult. Changing or adding to a large chaining sequence becomes a process that can easily introduce errors or create unintended side effects.</a:t>
            </a:r>
          </a:p>
          <a:p>
            <a:r>
              <a:rPr lang="en-US" sz="1200" b="0" i="0" kern="1200" dirty="0">
                <a:solidFill>
                  <a:schemeClr val="tx1"/>
                </a:solidFill>
                <a:effectLst/>
                <a:latin typeface="+mn-lt"/>
                <a:ea typeface="+mn-ea"/>
                <a:cs typeface="+mn-cs"/>
              </a:rPr>
              <a:t>Luckily, there's an even more flexible and maintainable way of building a chain of responsibility.</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13</a:t>
            </a:fld>
            <a:endParaRPr lang="de-CH"/>
          </a:p>
        </p:txBody>
      </p:sp>
    </p:spTree>
    <p:extLst>
      <p:ext uri="{BB962C8B-B14F-4D97-AF65-F5344CB8AC3E}">
        <p14:creationId xmlns:p14="http://schemas.microsoft.com/office/powerpoint/2010/main" val="29970471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14</a:t>
            </a:fld>
            <a:endParaRPr lang="de-CH"/>
          </a:p>
        </p:txBody>
      </p:sp>
    </p:spTree>
    <p:extLst>
      <p:ext uri="{BB962C8B-B14F-4D97-AF65-F5344CB8AC3E}">
        <p14:creationId xmlns:p14="http://schemas.microsoft.com/office/powerpoint/2010/main" val="9796243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type of generic approach is probably overkill if all we want to do is compose four methods together. But as you introduce more links in the chain, the generic approach quickly begins to shine. For example, say you want to surround link with a wrapper that filters out exceptions or performs some other cross-cutting behavior.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It's easy to add </a:t>
            </a:r>
            <a:r>
              <a:rPr lang="en-US" dirty="0" err="1"/>
              <a:t>IgnoreDishStillWetException</a:t>
            </a:r>
            <a:r>
              <a:rPr lang="en-US" sz="1200" b="0" i="0" kern="1200" dirty="0">
                <a:solidFill>
                  <a:schemeClr val="tx1"/>
                </a:solidFill>
                <a:effectLst/>
                <a:latin typeface="+mn-lt"/>
                <a:ea typeface="+mn-ea"/>
                <a:cs typeface="+mn-cs"/>
              </a:rPr>
              <a:t> before any step in the chain of responsibility when it is needed. As long as the cross-cutting behavior implements the same pattern as </a:t>
            </a:r>
            <a:r>
              <a:rPr lang="en-US" dirty="0"/>
              <a:t>Action</a:t>
            </a:r>
            <a:r>
              <a:rPr lang="en-US" sz="1200" b="0" i="0" kern="1200" dirty="0">
                <a:solidFill>
                  <a:schemeClr val="tx1"/>
                </a:solidFill>
                <a:effectLst/>
                <a:latin typeface="+mn-lt"/>
                <a:ea typeface="+mn-ea"/>
                <a:cs typeface="+mn-cs"/>
              </a:rPr>
              <a:t>, you can create and add new links to the chain of responsibility.</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15</a:t>
            </a:fld>
            <a:endParaRPr lang="de-CH"/>
          </a:p>
        </p:txBody>
      </p:sp>
    </p:spTree>
    <p:extLst>
      <p:ext uri="{BB962C8B-B14F-4D97-AF65-F5344CB8AC3E}">
        <p14:creationId xmlns:p14="http://schemas.microsoft.com/office/powerpoint/2010/main" val="30717287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Handling a message from a queue can also be implemented as a chain of responsibility.</a:t>
            </a:r>
          </a:p>
          <a:p>
            <a:r>
              <a:rPr lang="en-US" dirty="0"/>
              <a:t>Each operation, such as picking up the message from the transport of choice, can be thought of as a link in the message-handling chain. Because the chain is stored in a List, links can be added, removed, or reordered. You can make those changes at design time, or at runtime. There is a lot of flexibility in this chain of responsibility.</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16</a:t>
            </a:fld>
            <a:endParaRPr lang="de-CH"/>
          </a:p>
        </p:txBody>
      </p:sp>
    </p:spTree>
    <p:extLst>
      <p:ext uri="{BB962C8B-B14F-4D97-AF65-F5344CB8AC3E}">
        <p14:creationId xmlns:p14="http://schemas.microsoft.com/office/powerpoint/2010/main" val="8184995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17</a:t>
            </a:fld>
            <a:endParaRPr lang="de-CH"/>
          </a:p>
        </p:txBody>
      </p:sp>
    </p:spTree>
    <p:extLst>
      <p:ext uri="{BB962C8B-B14F-4D97-AF65-F5344CB8AC3E}">
        <p14:creationId xmlns:p14="http://schemas.microsoft.com/office/powerpoint/2010/main" val="29007292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With the analogy of my family and me emptying the dishwasher, we saw how to conceptualize the chain of responsibility and its links as a simple chain of function calls wrapped in each other in a nested fashion. We have also seen that a message handling pipeline is, in itself, a chain of responsibility.</a:t>
            </a:r>
          </a:p>
          <a:p>
            <a:r>
              <a:rPr lang="en-US" sz="1200" b="0" i="0" kern="1200" dirty="0">
                <a:solidFill>
                  <a:schemeClr val="tx1"/>
                </a:solidFill>
                <a:effectLst/>
                <a:latin typeface="+mn-lt"/>
                <a:ea typeface="+mn-ea"/>
                <a:cs typeface="+mn-cs"/>
              </a:rPr>
              <a:t>But while these chains are flexible, they are also very linear. As I showed in my previous presentation, </a:t>
            </a:r>
            <a:r>
              <a:rPr lang="en-US" sz="1200" b="0" i="0" kern="1200" dirty="0" err="1">
                <a:solidFill>
                  <a:schemeClr val="tx1"/>
                </a:solidFill>
                <a:effectLst/>
                <a:latin typeface="+mn-lt"/>
                <a:ea typeface="+mn-ea"/>
                <a:cs typeface="+mn-cs"/>
              </a:rPr>
              <a:t>Async</a:t>
            </a:r>
            <a:r>
              <a:rPr lang="en-US" sz="1200" b="0" i="0" kern="1200" dirty="0">
                <a:solidFill>
                  <a:schemeClr val="tx1"/>
                </a:solidFill>
                <a:effectLst/>
                <a:latin typeface="+mn-lt"/>
                <a:ea typeface="+mn-ea"/>
                <a:cs typeface="+mn-cs"/>
              </a:rPr>
              <a:t>/Await:</a:t>
            </a:r>
            <a:r>
              <a:rPr lang="en-US" sz="1200" b="0" i="0" kern="1200" baseline="0" dirty="0">
                <a:solidFill>
                  <a:schemeClr val="tx1"/>
                </a:solidFill>
                <a:effectLst/>
                <a:latin typeface="+mn-lt"/>
                <a:ea typeface="+mn-ea"/>
                <a:cs typeface="+mn-cs"/>
              </a:rPr>
              <a:t> The die is cast</a:t>
            </a:r>
            <a:r>
              <a:rPr lang="en-US" sz="1200" b="0" i="0" kern="1200" dirty="0">
                <a:solidFill>
                  <a:schemeClr val="tx1"/>
                </a:solidFill>
                <a:effectLst/>
                <a:latin typeface="+mn-lt"/>
                <a:ea typeface="+mn-ea"/>
                <a:cs typeface="+mn-cs"/>
              </a:rPr>
              <a:t>, the domain of message handling is primarily focused on IO-intensive work, and the answer to IO-heavy workloads is a task-based API combined with the </a:t>
            </a:r>
            <a:r>
              <a:rPr lang="en-US" sz="1200" b="0" i="0" kern="1200" dirty="0" err="1">
                <a:solidFill>
                  <a:schemeClr val="tx1"/>
                </a:solidFill>
                <a:effectLst/>
                <a:latin typeface="+mn-lt"/>
                <a:ea typeface="+mn-ea"/>
                <a:cs typeface="+mn-cs"/>
              </a:rPr>
              <a:t>async</a:t>
            </a:r>
            <a:r>
              <a:rPr lang="en-US" sz="1200" b="0" i="0" kern="1200" dirty="0">
                <a:solidFill>
                  <a:schemeClr val="tx1"/>
                </a:solidFill>
                <a:effectLst/>
                <a:latin typeface="+mn-lt"/>
                <a:ea typeface="+mn-ea"/>
                <a:cs typeface="+mn-cs"/>
              </a:rPr>
              <a:t>/await keywords.</a:t>
            </a:r>
          </a:p>
          <a:p>
            <a:r>
              <a:rPr lang="en-US" sz="1200" b="0" i="0" kern="1200" dirty="0">
                <a:solidFill>
                  <a:schemeClr val="tx1"/>
                </a:solidFill>
                <a:effectLst/>
                <a:latin typeface="+mn-lt"/>
                <a:ea typeface="+mn-ea"/>
                <a:cs typeface="+mn-cs"/>
              </a:rPr>
              <a:t>So, what would happen if we used </a:t>
            </a:r>
            <a:r>
              <a:rPr lang="en-US" sz="1200" b="0" i="0" kern="1200" dirty="0" err="1">
                <a:solidFill>
                  <a:schemeClr val="tx1"/>
                </a:solidFill>
                <a:effectLst/>
                <a:latin typeface="+mn-lt"/>
                <a:ea typeface="+mn-ea"/>
                <a:cs typeface="+mn-cs"/>
              </a:rPr>
              <a:t>async</a:t>
            </a:r>
            <a:r>
              <a:rPr lang="en-US" sz="1200" b="0" i="0" kern="1200" dirty="0">
                <a:solidFill>
                  <a:schemeClr val="tx1"/>
                </a:solidFill>
                <a:effectLst/>
                <a:latin typeface="+mn-lt"/>
                <a:ea typeface="+mn-ea"/>
                <a:cs typeface="+mn-cs"/>
              </a:rPr>
              <a:t>/await on each of the links in the chain of responsibility?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Let’s build this thing!</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18</a:t>
            </a:fld>
            <a:endParaRPr lang="de-CH"/>
          </a:p>
        </p:txBody>
      </p:sp>
    </p:spTree>
    <p:extLst>
      <p:ext uri="{BB962C8B-B14F-4D97-AF65-F5344CB8AC3E}">
        <p14:creationId xmlns:p14="http://schemas.microsoft.com/office/powerpoint/2010/main" val="6089388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19</a:t>
            </a:fld>
            <a:endParaRPr lang="de-CH"/>
          </a:p>
        </p:txBody>
      </p:sp>
    </p:spTree>
    <p:extLst>
      <p:ext uri="{BB962C8B-B14F-4D97-AF65-F5344CB8AC3E}">
        <p14:creationId xmlns:p14="http://schemas.microsoft.com/office/powerpoint/2010/main" val="2196188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how does</a:t>
            </a:r>
            <a:r>
              <a:rPr lang="en-US" baseline="0" dirty="0"/>
              <a:t> this relate to the yet to be release </a:t>
            </a:r>
            <a:r>
              <a:rPr lang="en-US" baseline="0" dirty="0" err="1"/>
              <a:t>NServiceBus</a:t>
            </a:r>
            <a:r>
              <a:rPr lang="en-US" baseline="0" dirty="0"/>
              <a:t> Version 6</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20</a:t>
            </a:fld>
            <a:endParaRPr lang="de-CH"/>
          </a:p>
        </p:txBody>
      </p:sp>
    </p:spTree>
    <p:extLst>
      <p:ext uri="{BB962C8B-B14F-4D97-AF65-F5344CB8AC3E}">
        <p14:creationId xmlns:p14="http://schemas.microsoft.com/office/powerpoint/2010/main" val="36821097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21</a:t>
            </a:fld>
            <a:endParaRPr lang="de-CH"/>
          </a:p>
        </p:txBody>
      </p:sp>
    </p:spTree>
    <p:extLst>
      <p:ext uri="{BB962C8B-B14F-4D97-AF65-F5344CB8AC3E}">
        <p14:creationId xmlns:p14="http://schemas.microsoft.com/office/powerpoint/2010/main" val="3503916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Daniel, Solution Architect…</a:t>
            </a:r>
          </a:p>
          <a:p>
            <a:r>
              <a:rPr lang="en-US" dirty="0"/>
              <a:t>I live in central</a:t>
            </a:r>
            <a:r>
              <a:rPr lang="en-US" baseline="0" dirty="0"/>
              <a:t> Switzerland. If you want to know more about me listen to episode 77 of developer on fire</a:t>
            </a:r>
            <a:endParaRPr lang="en-US" dirty="0"/>
          </a:p>
          <a:p>
            <a:r>
              <a:rPr lang="en-US" dirty="0"/>
              <a:t>You can reach me on twitter under @danielmarbach</a:t>
            </a:r>
          </a:p>
          <a:p>
            <a:r>
              <a:rPr lang="en-US" dirty="0"/>
              <a:t>I blog on the particular blog and on my personal blog</a:t>
            </a:r>
          </a:p>
          <a:p>
            <a:r>
              <a:rPr lang="en-US" dirty="0"/>
              <a:t>Subscribe after this webinar</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a:t>
            </a:fld>
            <a:endParaRPr lang="de-CH"/>
          </a:p>
        </p:txBody>
      </p:sp>
    </p:spTree>
    <p:extLst>
      <p:ext uri="{BB962C8B-B14F-4D97-AF65-F5344CB8AC3E}">
        <p14:creationId xmlns:p14="http://schemas.microsoft.com/office/powerpoint/2010/main" val="881455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that can be answered in blog posts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23</a:t>
            </a:fld>
            <a:endParaRPr lang="de-CH"/>
          </a:p>
        </p:txBody>
      </p:sp>
    </p:spTree>
    <p:extLst>
      <p:ext uri="{BB962C8B-B14F-4D97-AF65-F5344CB8AC3E}">
        <p14:creationId xmlns:p14="http://schemas.microsoft.com/office/powerpoint/2010/main" val="36704876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24</a:t>
            </a:fld>
            <a:endParaRPr lang="de-CH"/>
          </a:p>
        </p:txBody>
      </p:sp>
    </p:spTree>
    <p:extLst>
      <p:ext uri="{BB962C8B-B14F-4D97-AF65-F5344CB8AC3E}">
        <p14:creationId xmlns:p14="http://schemas.microsoft.com/office/powerpoint/2010/main" val="9787820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Thank you very much</a:t>
            </a:r>
            <a:r>
              <a:rPr lang="de-CH" baseline="0" dirty="0"/>
              <a:t> for listening and see you next time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25</a:t>
            </a:fld>
            <a:endParaRPr lang="de-CH"/>
          </a:p>
        </p:txBody>
      </p:sp>
    </p:spTree>
    <p:extLst>
      <p:ext uri="{BB962C8B-B14F-4D97-AF65-F5344CB8AC3E}">
        <p14:creationId xmlns:p14="http://schemas.microsoft.com/office/powerpoint/2010/main" val="3949593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3</a:t>
            </a:fld>
            <a:endParaRPr lang="de-CH"/>
          </a:p>
        </p:txBody>
      </p:sp>
    </p:spTree>
    <p:extLst>
      <p:ext uri="{BB962C8B-B14F-4D97-AF65-F5344CB8AC3E}">
        <p14:creationId xmlns:p14="http://schemas.microsoft.com/office/powerpoint/2010/main" val="4119975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webinar is divided</a:t>
            </a:r>
            <a:r>
              <a:rPr lang="en-US" baseline="0" dirty="0"/>
              <a:t> into three parts</a:t>
            </a:r>
          </a:p>
          <a:p>
            <a:endParaRPr lang="en-US" baseline="0" dirty="0"/>
          </a:p>
          <a:p>
            <a:r>
              <a:rPr lang="en-US" baseline="0" dirty="0"/>
              <a:t>Terminology</a:t>
            </a:r>
          </a:p>
          <a:p>
            <a:r>
              <a:rPr lang="en-US" baseline="0" dirty="0"/>
              <a:t>Code and </a:t>
            </a:r>
            <a:r>
              <a:rPr lang="en-US" baseline="0" dirty="0" err="1"/>
              <a:t>WrapUp</a:t>
            </a:r>
            <a:r>
              <a:rPr lang="en-US" baseline="0" dirty="0"/>
              <a:t> including Q&amp;A</a:t>
            </a:r>
          </a:p>
          <a:p>
            <a:endParaRPr lang="en-US" baseline="0" dirty="0"/>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a:t>
            </a:fld>
            <a:endParaRPr lang="de-CH"/>
          </a:p>
        </p:txBody>
      </p:sp>
    </p:spTree>
    <p:extLst>
      <p:ext uri="{BB962C8B-B14F-4D97-AF65-F5344CB8AC3E}">
        <p14:creationId xmlns:p14="http://schemas.microsoft.com/office/powerpoint/2010/main" val="3772179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Before we dive deep into code I’m going to talk important terminologies.</a:t>
            </a:r>
            <a:endParaRPr lang="de-CH" dirty="0"/>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a:t>
            </a:fld>
            <a:endParaRPr lang="de-CH"/>
          </a:p>
        </p:txBody>
      </p:sp>
    </p:spTree>
    <p:extLst>
      <p:ext uri="{BB962C8B-B14F-4D97-AF65-F5344CB8AC3E}">
        <p14:creationId xmlns:p14="http://schemas.microsoft.com/office/powerpoint/2010/main" val="41332193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There is a potentially variable number of "handler" or “link element" or "node" objects, and a stream of requests that must be handled. Need to efficiently process the requests without hard-wiring handler relationships and precedence, or request-to-handler mappings.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6</a:t>
            </a:fld>
            <a:endParaRPr lang="de-CH"/>
          </a:p>
        </p:txBody>
      </p:sp>
    </p:spTree>
    <p:extLst>
      <p:ext uri="{BB962C8B-B14F-4D97-AF65-F5344CB8AC3E}">
        <p14:creationId xmlns:p14="http://schemas.microsoft.com/office/powerpoint/2010/main" val="25920334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chain of responsibility applies to more than just message-based architectures and emptying dishwashers. You'll find different variations of the pattern in frameworks and middleware like OWIN, </a:t>
            </a:r>
            <a:r>
              <a:rPr lang="en-US" sz="1200" b="0" i="0" kern="1200" dirty="0" err="1">
                <a:solidFill>
                  <a:schemeClr val="tx1"/>
                </a:solidFill>
                <a:effectLst/>
                <a:latin typeface="+mn-lt"/>
                <a:ea typeface="+mn-ea"/>
                <a:cs typeface="+mn-cs"/>
              </a:rPr>
              <a:t>FubuMVC</a:t>
            </a:r>
            <a:r>
              <a:rPr lang="en-US" sz="1200" b="0" i="0" kern="1200" dirty="0">
                <a:solidFill>
                  <a:schemeClr val="tx1"/>
                </a:solidFill>
                <a:effectLst/>
                <a:latin typeface="+mn-lt"/>
                <a:ea typeface="+mn-ea"/>
                <a:cs typeface="+mn-cs"/>
              </a:rPr>
              <a:t>, Express.js, Action Filters, and more. They usually share a common approach to the chain of responsibility implementation: nesting functions inside functions.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7</a:t>
            </a:fld>
            <a:endParaRPr lang="de-CH"/>
          </a:p>
        </p:txBody>
      </p:sp>
    </p:spTree>
    <p:extLst>
      <p:ext uri="{BB962C8B-B14F-4D97-AF65-F5344CB8AC3E}">
        <p14:creationId xmlns:p14="http://schemas.microsoft.com/office/powerpoint/2010/main" val="32442466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our house, cleaning out the dishwasher is a shared chore. My son starts the unloading process by removing a dish or utensil from the dishwasher. If he can put it away, then he does. If the proper location for the dish is out of his reach, then he passes it to his mother. She then goes through the same process; put the dish away if she can, or pass it off to the next person in line, which is me. When I get handed a dish I will put it away and, since I'm 6'4" (1.92m) tall, I can reach all of our cupboard space, which means that the process ends with me.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our kitchen, the handing off of work can be thought of as an implementation of the </a:t>
            </a:r>
            <a:r>
              <a:rPr lang="en-US" sz="1200" b="0" i="0" u="none" strike="noStrike" kern="1200" dirty="0">
                <a:solidFill>
                  <a:schemeClr val="tx1"/>
                </a:solidFill>
                <a:effectLst/>
                <a:latin typeface="+mn-lt"/>
                <a:ea typeface="+mn-ea"/>
                <a:cs typeface="+mn-cs"/>
                <a:hlinkClick r:id="rId3"/>
              </a:rPr>
              <a:t>chain of responsibility</a:t>
            </a:r>
            <a:r>
              <a:rPr lang="en-US" sz="1200" b="0" i="0" kern="1200" dirty="0">
                <a:solidFill>
                  <a:schemeClr val="tx1"/>
                </a:solidFill>
                <a:effectLst/>
                <a:latin typeface="+mn-lt"/>
                <a:ea typeface="+mn-ea"/>
                <a:cs typeface="+mn-cs"/>
              </a:rPr>
              <a:t> pattern. Each person in the family is a link in that chain. The chain of responsibility starts with my son removing a dish from the dishwasher and ends execution with me. The process of putting away dishes isn't all that different from the handling of messages in a message-based architecture. The system gets messages from a queue or stream and feeds them into the next transformation or piece of business logic.</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Each person in our kitchen has a clearly defined set of questions that they ask themselves to determine if they should put the dish away or hand it off to the next process. With these clearly defined questions, each person, or link, has a well-encapsulated set of rules that they apply as they deal with each dish.</a:t>
            </a:r>
          </a:p>
          <a:p>
            <a:pPr marL="171450" indent="-171450">
              <a:buFont typeface="Arial" panose="020B0604020202020204" pitchFamily="34" charset="0"/>
              <a:buChar char="•"/>
            </a:pPr>
            <a:endParaRPr lang="en-US" sz="1200" baseline="0" dirty="0">
              <a:solidFill>
                <a:schemeClr val="tx2"/>
              </a:solidFill>
              <a:latin typeface="Yanone Kaffeesatz Regular" panose="02000000000000000000" pitchFamily="2" charset="0"/>
            </a:endParaRPr>
          </a:p>
        </p:txBody>
      </p:sp>
      <p:sp>
        <p:nvSpPr>
          <p:cNvPr id="4" name="Slide Number Placeholder 3"/>
          <p:cNvSpPr>
            <a:spLocks noGrp="1"/>
          </p:cNvSpPr>
          <p:nvPr>
            <p:ph type="sldNum" sz="quarter" idx="10"/>
          </p:nvPr>
        </p:nvSpPr>
        <p:spPr/>
        <p:txBody>
          <a:bodyPr/>
          <a:lstStyle/>
          <a:p>
            <a:fld id="{9BCA07FD-5BD5-4529-84B0-48DD2C561176}" type="slidenum">
              <a:rPr lang="de-CH" smtClean="0"/>
              <a:t>8</a:t>
            </a:fld>
            <a:endParaRPr lang="de-CH"/>
          </a:p>
        </p:txBody>
      </p:sp>
    </p:spTree>
    <p:extLst>
      <p:ext uri="{BB962C8B-B14F-4D97-AF65-F5344CB8AC3E}">
        <p14:creationId xmlns:p14="http://schemas.microsoft.com/office/powerpoint/2010/main" val="1471979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process of unloading our dishwasher is, at its heart, a chain of responsibility. At our house, we have three steps in the chain and our output is an empty dishwasher. With this in mind, let's explore the code representation of our dishwasher-unloading chain so that we can see the chain and its links. A single person, a link in the chain, can be represented as just a method.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method </a:t>
            </a:r>
            <a:r>
              <a:rPr lang="en-US" dirty="0"/>
              <a:t>Person</a:t>
            </a:r>
            <a:r>
              <a:rPr lang="en-US" sz="1200" b="0" i="0" kern="1200" dirty="0">
                <a:solidFill>
                  <a:schemeClr val="tx1"/>
                </a:solidFill>
                <a:effectLst/>
                <a:latin typeface="+mn-lt"/>
                <a:ea typeface="+mn-ea"/>
                <a:cs typeface="+mn-cs"/>
              </a:rPr>
              <a:t> above has a single parameter called </a:t>
            </a:r>
            <a:r>
              <a:rPr lang="en-US" sz="1200" kern="1200" dirty="0">
                <a:solidFill>
                  <a:schemeClr val="tx1"/>
                </a:solidFill>
                <a:effectLst/>
                <a:latin typeface="+mn-lt"/>
                <a:ea typeface="+mn-ea"/>
                <a:cs typeface="+mn-cs"/>
              </a:rPr>
              <a:t>next</a:t>
            </a:r>
            <a:r>
              <a:rPr lang="en-US" sz="1200" b="0" i="0" kern="1200" dirty="0">
                <a:solidFill>
                  <a:schemeClr val="tx1"/>
                </a:solidFill>
                <a:effectLst/>
                <a:latin typeface="+mn-lt"/>
                <a:ea typeface="+mn-ea"/>
                <a:cs typeface="+mn-cs"/>
              </a:rPr>
              <a:t> of type </a:t>
            </a:r>
            <a:r>
              <a:rPr lang="en-US" dirty="0"/>
              <a:t>Action</a:t>
            </a:r>
            <a:r>
              <a:rPr lang="en-US" sz="1200" b="0" i="0" kern="1200" dirty="0">
                <a:solidFill>
                  <a:schemeClr val="tx1"/>
                </a:solidFill>
                <a:effectLst/>
                <a:latin typeface="+mn-lt"/>
                <a:ea typeface="+mn-ea"/>
                <a:cs typeface="+mn-cs"/>
              </a:rPr>
              <a:t>. The </a:t>
            </a:r>
            <a:r>
              <a:rPr lang="en-US" dirty="0"/>
              <a:t>Action</a:t>
            </a:r>
            <a:r>
              <a:rPr lang="en-US" sz="1200" b="0" i="0" kern="1200" dirty="0">
                <a:solidFill>
                  <a:schemeClr val="tx1"/>
                </a:solidFill>
                <a:effectLst/>
                <a:latin typeface="+mn-lt"/>
                <a:ea typeface="+mn-ea"/>
                <a:cs typeface="+mn-cs"/>
              </a:rPr>
              <a:t> type is a delegate that can point to any method returning </a:t>
            </a:r>
            <a:r>
              <a:rPr lang="en-US" dirty="0">
                <a:effectLst/>
              </a:rPr>
              <a:t>void</a:t>
            </a:r>
            <a:r>
              <a:rPr lang="en-US" sz="1200" b="0" i="0" kern="1200" dirty="0">
                <a:solidFill>
                  <a:schemeClr val="tx1"/>
                </a:solidFill>
                <a:effectLst/>
                <a:latin typeface="+mn-lt"/>
                <a:ea typeface="+mn-ea"/>
                <a:cs typeface="+mn-cs"/>
              </a:rPr>
              <a:t> and accepting zero parameters. Passing in the delegate allows us to compose multiple individual elements together into a chain of responsibility. </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9</a:t>
            </a:fld>
            <a:endParaRPr lang="de-CH"/>
          </a:p>
        </p:txBody>
      </p:sp>
    </p:spTree>
    <p:extLst>
      <p:ext uri="{BB962C8B-B14F-4D97-AF65-F5344CB8AC3E}">
        <p14:creationId xmlns:p14="http://schemas.microsoft.com/office/powerpoint/2010/main" val="13762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11.05.2016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87815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11.05.2016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479173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11.05.2016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005094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2EAEABE-1D59-4413-813E-803E21872067}" type="datetimeFigureOut">
              <a:rPr lang="de-CH" smtClean="0"/>
              <a:t>11.05.2016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741066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EAEABE-1D59-4413-813E-803E21872067}" type="datetimeFigureOut">
              <a:rPr lang="de-CH" smtClean="0"/>
              <a:t>11.05.2016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11563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EAEABE-1D59-4413-813E-803E21872067}" type="datetimeFigureOut">
              <a:rPr lang="de-CH" smtClean="0"/>
              <a:t>11.05.2016</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3308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EAEABE-1D59-4413-813E-803E21872067}" type="datetimeFigureOut">
              <a:rPr lang="de-CH" smtClean="0"/>
              <a:t>11.05.2016</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2825292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EAEABE-1D59-4413-813E-803E21872067}" type="datetimeFigureOut">
              <a:rPr lang="de-CH" smtClean="0"/>
              <a:t>11.05.2016</a:t>
            </a:fld>
            <a:endParaRPr lang="de-CH"/>
          </a:p>
        </p:txBody>
      </p:sp>
      <p:sp>
        <p:nvSpPr>
          <p:cNvPr id="4" name="Footer Placeholder 3"/>
          <p:cNvSpPr>
            <a:spLocks noGrp="1"/>
          </p:cNvSpPr>
          <p:nvPr>
            <p:ph type="ftr" sz="quarter" idx="11"/>
          </p:nvPr>
        </p:nvSpPr>
        <p:spPr/>
        <p:txBody>
          <a:bodyPr/>
          <a:lstStyle/>
          <a:p>
            <a:endParaRPr lang="de-CH"/>
          </a:p>
        </p:txBody>
      </p:sp>
      <p:sp>
        <p:nvSpPr>
          <p:cNvPr id="5" name="Slide Number Placeholder 4"/>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48870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EAEABE-1D59-4413-813E-803E21872067}" type="datetimeFigureOut">
              <a:rPr lang="de-CH" smtClean="0"/>
              <a:t>11.05.2016</a:t>
            </a:fld>
            <a:endParaRPr lang="de-CH"/>
          </a:p>
        </p:txBody>
      </p:sp>
      <p:sp>
        <p:nvSpPr>
          <p:cNvPr id="3" name="Footer Placeholder 2"/>
          <p:cNvSpPr>
            <a:spLocks noGrp="1"/>
          </p:cNvSpPr>
          <p:nvPr>
            <p:ph type="ftr" sz="quarter" idx="11"/>
          </p:nvPr>
        </p:nvSpPr>
        <p:spPr/>
        <p:txBody>
          <a:bodyPr/>
          <a:lstStyle/>
          <a:p>
            <a:endParaRPr lang="de-CH"/>
          </a:p>
        </p:txBody>
      </p:sp>
      <p:sp>
        <p:nvSpPr>
          <p:cNvPr id="4" name="Slide Number Placeholder 3"/>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479437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11.05.2016</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74398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11.05.2016</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92997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EAEABE-1D59-4413-813E-803E21872067}" type="datetimeFigureOut">
              <a:rPr lang="de-CH" smtClean="0"/>
              <a:t>11.05.2016</a:t>
            </a:fld>
            <a:endParaRPr lang="de-C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CF880-6CB5-48AB-8FAF-28C50F70DB25}" type="slidenum">
              <a:rPr lang="de-CH" smtClean="0"/>
              <a:t>‹#›</a:t>
            </a:fld>
            <a:endParaRPr lang="de-CH"/>
          </a:p>
        </p:txBody>
      </p:sp>
    </p:spTree>
    <p:extLst>
      <p:ext uri="{BB962C8B-B14F-4D97-AF65-F5344CB8AC3E}">
        <p14:creationId xmlns:p14="http://schemas.microsoft.com/office/powerpoint/2010/main" val="82068371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Yanone Kaffeesatz Regular" panose="02000000000000000000"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Yanone Kaffeesatz Regular"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Yanone Kaffeesatz Regular"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Yanone Kaffeesatz Regular"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48958" y="2411332"/>
            <a:ext cx="6494085" cy="1862048"/>
          </a:xfrm>
          <a:prstGeom prst="rect">
            <a:avLst/>
          </a:prstGeom>
        </p:spPr>
        <p:txBody>
          <a:bodyPr wrap="none">
            <a:spAutoFit/>
          </a:bodyPr>
          <a:lstStyle/>
          <a:p>
            <a:r>
              <a:rPr lang="en-US" sz="11500" dirty="0" err="1">
                <a:solidFill>
                  <a:schemeClr val="accent2"/>
                </a:solidFill>
                <a:latin typeface="Yanone Kaffeesatz Regular" panose="02000000000000000000" pitchFamily="2" charset="0"/>
              </a:rPr>
              <a:t>Async</a:t>
            </a:r>
            <a:r>
              <a:rPr lang="en-US" sz="11500" dirty="0">
                <a:solidFill>
                  <a:schemeClr val="accent2"/>
                </a:solidFill>
                <a:latin typeface="Yanone Kaffeesatz Regular" panose="02000000000000000000" pitchFamily="2" charset="0"/>
              </a:rPr>
              <a:t> / Await</a:t>
            </a:r>
            <a:endParaRPr lang="de-CH" sz="1100" dirty="0"/>
          </a:p>
        </p:txBody>
      </p:sp>
      <p:sp>
        <p:nvSpPr>
          <p:cNvPr id="6" name="Rectangle 5"/>
          <p:cNvSpPr/>
          <p:nvPr/>
        </p:nvSpPr>
        <p:spPr>
          <a:xfrm>
            <a:off x="1243435" y="1303336"/>
            <a:ext cx="2549096"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Welcome</a:t>
            </a:r>
            <a:endParaRPr lang="de-CH" sz="1050" dirty="0">
              <a:solidFill>
                <a:schemeClr val="tx2"/>
              </a:solidFill>
            </a:endParaRPr>
          </a:p>
        </p:txBody>
      </p:sp>
      <p:sp>
        <p:nvSpPr>
          <p:cNvPr id="7" name="Rectangle 6"/>
          <p:cNvSpPr/>
          <p:nvPr/>
        </p:nvSpPr>
        <p:spPr>
          <a:xfrm>
            <a:off x="4502295" y="4282121"/>
            <a:ext cx="7213834" cy="1323439"/>
          </a:xfrm>
          <a:prstGeom prst="rect">
            <a:avLst/>
          </a:prstGeom>
        </p:spPr>
        <p:txBody>
          <a:bodyPr wrap="none">
            <a:spAutoFit/>
          </a:bodyPr>
          <a:lstStyle/>
          <a:p>
            <a:r>
              <a:rPr lang="en-US" sz="8000" dirty="0">
                <a:solidFill>
                  <a:schemeClr val="accent4"/>
                </a:solidFill>
                <a:latin typeface="Yanone Kaffeesatz Regular" panose="02000000000000000000" pitchFamily="2" charset="0"/>
              </a:rPr>
              <a:t>Chain of Responsibility</a:t>
            </a:r>
            <a:endParaRPr lang="de-CH" sz="1050" dirty="0">
              <a:solidFill>
                <a:schemeClr val="accent4"/>
              </a:solidFill>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1362569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4228" y="1905506"/>
            <a:ext cx="9443545" cy="3046988"/>
          </a:xfrm>
          <a:prstGeom prst="rect">
            <a:avLst/>
          </a:prstGeom>
        </p:spPr>
        <p:txBody>
          <a:bodyPr wrap="square">
            <a:spAutoFit/>
          </a:bodyPr>
          <a:lstStyle/>
          <a:p>
            <a:r>
              <a:rPr lang="en-US" sz="4800" dirty="0">
                <a:solidFill>
                  <a:schemeClr val="tx2"/>
                </a:solidFill>
                <a:latin typeface="Yanone Kaffeesatz Regular" panose="02000000000000000000" pitchFamily="2" charset="0"/>
              </a:rPr>
              <a:t>public void </a:t>
            </a:r>
            <a:r>
              <a:rPr lang="en-US" sz="4800" dirty="0" err="1">
                <a:solidFill>
                  <a:schemeClr val="tx2"/>
                </a:solidFill>
                <a:latin typeface="Yanone Kaffeesatz Regular" panose="02000000000000000000" pitchFamily="2" charset="0"/>
              </a:rPr>
              <a:t>ManualDishwasherUnloading</a:t>
            </a:r>
            <a:r>
              <a:rPr lang="en-US" sz="4800" dirty="0">
                <a:solidFill>
                  <a:schemeClr val="tx2"/>
                </a:solidFill>
                <a:latin typeface="Yanone Kaffeesatz Regular" panose="02000000000000000000" pitchFamily="2" charset="0"/>
              </a:rPr>
              <a:t>()</a:t>
            </a:r>
          </a:p>
          <a:p>
            <a:r>
              <a:rPr lang="en-US" sz="4800" dirty="0">
                <a:solidFill>
                  <a:schemeClr val="tx2"/>
                </a:solidFill>
                <a:latin typeface="Yanone Kaffeesatz Regular" panose="02000000000000000000" pitchFamily="2" charset="0"/>
              </a:rPr>
              <a:t>{</a:t>
            </a:r>
          </a:p>
          <a:p>
            <a:r>
              <a:rPr lang="en-US" sz="4800" dirty="0">
                <a:solidFill>
                  <a:schemeClr val="tx2"/>
                </a:solidFill>
                <a:latin typeface="Yanone Kaffeesatz Regular" panose="02000000000000000000" pitchFamily="2" charset="0"/>
              </a:rPr>
              <a:t>    Son(</a:t>
            </a:r>
            <a:r>
              <a:rPr lang="en-US" sz="4800" dirty="0">
                <a:solidFill>
                  <a:schemeClr val="accent4"/>
                </a:solidFill>
                <a:latin typeface="Yanone Kaffeesatz Regular" panose="02000000000000000000" pitchFamily="2" charset="0"/>
              </a:rPr>
              <a:t>() =&gt;</a:t>
            </a:r>
            <a:r>
              <a:rPr lang="en-US" sz="4800" dirty="0">
                <a:solidFill>
                  <a:schemeClr val="tx2"/>
                </a:solidFill>
                <a:latin typeface="Yanone Kaffeesatz Regular" panose="02000000000000000000" pitchFamily="2" charset="0"/>
              </a:rPr>
              <a:t> Wife(</a:t>
            </a:r>
            <a:r>
              <a:rPr lang="en-US" sz="4800" dirty="0">
                <a:solidFill>
                  <a:schemeClr val="accent4"/>
                </a:solidFill>
                <a:latin typeface="Yanone Kaffeesatz Regular" panose="02000000000000000000" pitchFamily="2" charset="0"/>
              </a:rPr>
              <a:t>() =&gt; </a:t>
            </a:r>
            <a:r>
              <a:rPr lang="en-US" sz="4800" dirty="0">
                <a:solidFill>
                  <a:schemeClr val="tx2"/>
                </a:solidFill>
                <a:latin typeface="Yanone Kaffeesatz Regular" panose="02000000000000000000" pitchFamily="2" charset="0"/>
              </a:rPr>
              <a:t>Husband(</a:t>
            </a:r>
            <a:r>
              <a:rPr lang="en-US" sz="4800" dirty="0">
                <a:solidFill>
                  <a:schemeClr val="accent4"/>
                </a:solidFill>
                <a:latin typeface="Yanone Kaffeesatz Regular" panose="02000000000000000000" pitchFamily="2" charset="0"/>
              </a:rPr>
              <a:t>() =&gt;</a:t>
            </a:r>
            <a:r>
              <a:rPr lang="en-US" sz="4800" dirty="0">
                <a:solidFill>
                  <a:schemeClr val="tx2"/>
                </a:solidFill>
                <a:latin typeface="Yanone Kaffeesatz Regular" panose="02000000000000000000" pitchFamily="2" charset="0"/>
              </a:rPr>
              <a:t> Done())));</a:t>
            </a:r>
          </a:p>
          <a:p>
            <a:r>
              <a:rPr lang="en-US" sz="4800" dirty="0">
                <a:solidFill>
                  <a:schemeClr val="tx2"/>
                </a:solidFill>
                <a:latin typeface="Yanone Kaffeesatz Regular" panose="02000000000000000000" pitchFamily="2" charset="0"/>
              </a:rPr>
              <a:t>}</a:t>
            </a:r>
            <a:endParaRPr lang="de-CH" sz="4800" dirty="0">
              <a:solidFill>
                <a:schemeClr val="tx2"/>
              </a:solidFill>
              <a:latin typeface="Yanone Kaffeesatz Regular" panose="02000000000000000000" pitchFamily="2" charset="0"/>
            </a:endParaRPr>
          </a:p>
        </p:txBody>
      </p:sp>
    </p:spTree>
    <p:extLst>
      <p:ext uri="{BB962C8B-B14F-4D97-AF65-F5344CB8AC3E}">
        <p14:creationId xmlns:p14="http://schemas.microsoft.com/office/powerpoint/2010/main" val="4282282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323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
        <p:nvSpPr>
          <p:cNvPr id="5" name="Rectangle 4"/>
          <p:cNvSpPr/>
          <p:nvPr/>
        </p:nvSpPr>
        <p:spPr>
          <a:xfrm>
            <a:off x="1838261" y="2875002"/>
            <a:ext cx="1635384"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await</a:t>
            </a:r>
            <a:endParaRPr lang="de-CH" sz="6600" dirty="0"/>
          </a:p>
        </p:txBody>
      </p:sp>
    </p:spTree>
    <p:extLst>
      <p:ext uri="{BB962C8B-B14F-4D97-AF65-F5344CB8AC3E}">
        <p14:creationId xmlns:p14="http://schemas.microsoft.com/office/powerpoint/2010/main" val="2621193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489638" y="1036583"/>
            <a:ext cx="7212724" cy="4784834"/>
            <a:chOff x="2435773" y="843456"/>
            <a:chExt cx="7212724" cy="4784834"/>
          </a:xfrm>
        </p:grpSpPr>
        <p:sp>
          <p:nvSpPr>
            <p:cNvPr id="2" name="Rectangle 1"/>
            <p:cNvSpPr/>
            <p:nvPr/>
          </p:nvSpPr>
          <p:spPr>
            <a:xfrm>
              <a:off x="2435773" y="843456"/>
              <a:ext cx="7212724" cy="4784834"/>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 name="Rectangle 2"/>
            <p:cNvSpPr/>
            <p:nvPr/>
          </p:nvSpPr>
          <p:spPr>
            <a:xfrm>
              <a:off x="3103180" y="1455683"/>
              <a:ext cx="5877910" cy="3560379"/>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 name="Rectangle 3"/>
            <p:cNvSpPr/>
            <p:nvPr/>
          </p:nvSpPr>
          <p:spPr>
            <a:xfrm>
              <a:off x="3834963" y="2088931"/>
              <a:ext cx="4410403" cy="2309647"/>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sp>
        <p:nvSpPr>
          <p:cNvPr id="6" name="Rectangle 5"/>
          <p:cNvSpPr/>
          <p:nvPr/>
        </p:nvSpPr>
        <p:spPr>
          <a:xfrm>
            <a:off x="9034955" y="1064035"/>
            <a:ext cx="639919" cy="584775"/>
          </a:xfrm>
          <a:prstGeom prst="rect">
            <a:avLst/>
          </a:prstGeom>
        </p:spPr>
        <p:txBody>
          <a:bodyPr wrap="none">
            <a:spAutoFit/>
          </a:bodyPr>
          <a:lstStyle/>
          <a:p>
            <a:r>
              <a:rPr lang="en-US" sz="3200" dirty="0">
                <a:solidFill>
                  <a:schemeClr val="accent3"/>
                </a:solidFill>
                <a:latin typeface="Yanone Kaffeesatz Regular" panose="02000000000000000000" pitchFamily="2" charset="0"/>
              </a:rPr>
              <a:t>Son</a:t>
            </a:r>
            <a:endParaRPr lang="de-CH" sz="3200" dirty="0">
              <a:solidFill>
                <a:schemeClr val="accent3"/>
              </a:solidFill>
            </a:endParaRPr>
          </a:p>
        </p:txBody>
      </p:sp>
      <p:sp>
        <p:nvSpPr>
          <p:cNvPr id="7" name="Rectangle 6"/>
          <p:cNvSpPr/>
          <p:nvPr/>
        </p:nvSpPr>
        <p:spPr>
          <a:xfrm>
            <a:off x="8188249" y="1663259"/>
            <a:ext cx="777777" cy="584775"/>
          </a:xfrm>
          <a:prstGeom prst="rect">
            <a:avLst/>
          </a:prstGeom>
        </p:spPr>
        <p:txBody>
          <a:bodyPr wrap="none">
            <a:spAutoFit/>
          </a:bodyPr>
          <a:lstStyle/>
          <a:p>
            <a:r>
              <a:rPr lang="en-US" sz="3200" dirty="0">
                <a:solidFill>
                  <a:schemeClr val="accent3"/>
                </a:solidFill>
                <a:latin typeface="Yanone Kaffeesatz Regular" panose="02000000000000000000" pitchFamily="2" charset="0"/>
              </a:rPr>
              <a:t>Wife</a:t>
            </a:r>
            <a:endParaRPr lang="de-CH" sz="3200" dirty="0">
              <a:solidFill>
                <a:schemeClr val="accent3"/>
              </a:solidFill>
            </a:endParaRPr>
          </a:p>
        </p:txBody>
      </p:sp>
      <p:sp>
        <p:nvSpPr>
          <p:cNvPr id="8" name="Rectangle 7"/>
          <p:cNvSpPr/>
          <p:nvPr/>
        </p:nvSpPr>
        <p:spPr>
          <a:xfrm>
            <a:off x="6915144" y="2315171"/>
            <a:ext cx="1273105" cy="584775"/>
          </a:xfrm>
          <a:prstGeom prst="rect">
            <a:avLst/>
          </a:prstGeom>
        </p:spPr>
        <p:txBody>
          <a:bodyPr wrap="none">
            <a:spAutoFit/>
          </a:bodyPr>
          <a:lstStyle/>
          <a:p>
            <a:r>
              <a:rPr lang="en-US" sz="3200" dirty="0">
                <a:solidFill>
                  <a:schemeClr val="accent3"/>
                </a:solidFill>
                <a:latin typeface="Yanone Kaffeesatz Regular" panose="02000000000000000000" pitchFamily="2" charset="0"/>
              </a:rPr>
              <a:t>Husband</a:t>
            </a:r>
            <a:endParaRPr lang="de-CH" sz="3200" dirty="0">
              <a:solidFill>
                <a:schemeClr val="accent3"/>
              </a:solidFill>
            </a:endParaRPr>
          </a:p>
        </p:txBody>
      </p:sp>
      <p:sp>
        <p:nvSpPr>
          <p:cNvPr id="9" name="Rectangle 8"/>
          <p:cNvSpPr/>
          <p:nvPr/>
        </p:nvSpPr>
        <p:spPr>
          <a:xfrm>
            <a:off x="2615723" y="1031326"/>
            <a:ext cx="1042273" cy="584775"/>
          </a:xfrm>
          <a:prstGeom prst="rect">
            <a:avLst/>
          </a:prstGeom>
        </p:spPr>
        <p:txBody>
          <a:bodyPr wrap="none">
            <a:spAutoFit/>
          </a:bodyPr>
          <a:lstStyle/>
          <a:p>
            <a:r>
              <a:rPr lang="en-US" sz="3200" dirty="0">
                <a:solidFill>
                  <a:schemeClr val="tx2"/>
                </a:solidFill>
                <a:latin typeface="Yanone Kaffeesatz Regular" panose="02000000000000000000" pitchFamily="2" charset="0"/>
              </a:rPr>
              <a:t>next()</a:t>
            </a:r>
            <a:endParaRPr lang="de-CH" sz="3200" dirty="0"/>
          </a:p>
        </p:txBody>
      </p:sp>
      <p:sp>
        <p:nvSpPr>
          <p:cNvPr id="11" name="Rectangle 10"/>
          <p:cNvSpPr/>
          <p:nvPr/>
        </p:nvSpPr>
        <p:spPr>
          <a:xfrm>
            <a:off x="3261631" y="1616101"/>
            <a:ext cx="1042273" cy="584775"/>
          </a:xfrm>
          <a:prstGeom prst="rect">
            <a:avLst/>
          </a:prstGeom>
        </p:spPr>
        <p:txBody>
          <a:bodyPr wrap="none">
            <a:spAutoFit/>
          </a:bodyPr>
          <a:lstStyle/>
          <a:p>
            <a:r>
              <a:rPr lang="en-US" sz="3200" dirty="0">
                <a:solidFill>
                  <a:schemeClr val="tx2"/>
                </a:solidFill>
                <a:latin typeface="Yanone Kaffeesatz Regular" panose="02000000000000000000" pitchFamily="2" charset="0"/>
              </a:rPr>
              <a:t>next()</a:t>
            </a:r>
            <a:endParaRPr lang="de-CH" sz="3200" dirty="0"/>
          </a:p>
        </p:txBody>
      </p:sp>
      <p:sp>
        <p:nvSpPr>
          <p:cNvPr id="12" name="Rectangle 11"/>
          <p:cNvSpPr/>
          <p:nvPr/>
        </p:nvSpPr>
        <p:spPr>
          <a:xfrm>
            <a:off x="4005716" y="2315171"/>
            <a:ext cx="1042273" cy="584775"/>
          </a:xfrm>
          <a:prstGeom prst="rect">
            <a:avLst/>
          </a:prstGeom>
        </p:spPr>
        <p:txBody>
          <a:bodyPr wrap="none">
            <a:spAutoFit/>
          </a:bodyPr>
          <a:lstStyle/>
          <a:p>
            <a:r>
              <a:rPr lang="en-US" sz="3200" dirty="0">
                <a:solidFill>
                  <a:schemeClr val="tx2"/>
                </a:solidFill>
                <a:latin typeface="Yanone Kaffeesatz Regular" panose="02000000000000000000" pitchFamily="2" charset="0"/>
              </a:rPr>
              <a:t>next()</a:t>
            </a:r>
            <a:endParaRPr lang="de-CH" sz="3200" dirty="0"/>
          </a:p>
        </p:txBody>
      </p:sp>
      <p:cxnSp>
        <p:nvCxnSpPr>
          <p:cNvPr id="14" name="Straight Arrow Connector 13"/>
          <p:cNvCxnSpPr/>
          <p:nvPr/>
        </p:nvCxnSpPr>
        <p:spPr>
          <a:xfrm>
            <a:off x="2049517" y="1031326"/>
            <a:ext cx="2349062" cy="2074481"/>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2183524" y="3196319"/>
            <a:ext cx="2215055" cy="270628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971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14320" y="1851645"/>
            <a:ext cx="10163360"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cumbersome</a:t>
            </a:r>
            <a:endParaRPr lang="de-CH" sz="2000" dirty="0"/>
          </a:p>
        </p:txBody>
      </p:sp>
    </p:spTree>
    <p:extLst>
      <p:ext uri="{BB962C8B-B14F-4D97-AF65-F5344CB8AC3E}">
        <p14:creationId xmlns:p14="http://schemas.microsoft.com/office/powerpoint/2010/main" val="1016372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323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
        <p:nvSpPr>
          <p:cNvPr id="5" name="Rectangle 4"/>
          <p:cNvSpPr/>
          <p:nvPr/>
        </p:nvSpPr>
        <p:spPr>
          <a:xfrm>
            <a:off x="1838261" y="2875002"/>
            <a:ext cx="1635384"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await</a:t>
            </a:r>
            <a:endParaRPr lang="de-CH" sz="6600" dirty="0"/>
          </a:p>
        </p:txBody>
      </p:sp>
    </p:spTree>
    <p:extLst>
      <p:ext uri="{BB962C8B-B14F-4D97-AF65-F5344CB8AC3E}">
        <p14:creationId xmlns:p14="http://schemas.microsoft.com/office/powerpoint/2010/main" val="2849892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85075" y="1443841"/>
            <a:ext cx="8221851" cy="3970318"/>
          </a:xfrm>
          <a:prstGeom prst="rect">
            <a:avLst/>
          </a:prstGeom>
        </p:spPr>
        <p:txBody>
          <a:bodyPr wrap="square">
            <a:spAutoFit/>
          </a:bodyPr>
          <a:lstStyle/>
          <a:p>
            <a:r>
              <a:rPr lang="de-CH" sz="3600" dirty="0">
                <a:solidFill>
                  <a:schemeClr val="tx2"/>
                </a:solidFill>
                <a:latin typeface="Yanone Kaffeesatz Regular" panose="02000000000000000000" pitchFamily="2" charset="0"/>
              </a:rPr>
              <a:t>static void </a:t>
            </a:r>
            <a:r>
              <a:rPr lang="de-CH" sz="3600" dirty="0">
                <a:solidFill>
                  <a:schemeClr val="accent4"/>
                </a:solidFill>
                <a:latin typeface="Yanone Kaffeesatz Regular" panose="02000000000000000000" pitchFamily="2" charset="0"/>
              </a:rPr>
              <a:t>IgnoreDishStillWetException</a:t>
            </a:r>
            <a:r>
              <a:rPr lang="de-CH" sz="3600" dirty="0">
                <a:solidFill>
                  <a:schemeClr val="tx2"/>
                </a:solidFill>
                <a:latin typeface="Yanone Kaffeesatz Regular" panose="02000000000000000000" pitchFamily="2" charset="0"/>
              </a:rPr>
              <a:t>(Action next))</a:t>
            </a:r>
          </a:p>
          <a:p>
            <a:r>
              <a:rPr lang="de-CH" sz="3600" dirty="0">
                <a:solidFill>
                  <a:schemeClr val="tx2"/>
                </a:solidFill>
                <a:latin typeface="Yanone Kaffeesatz Regular" panose="02000000000000000000" pitchFamily="2" charset="0"/>
              </a:rPr>
              <a:t>{</a:t>
            </a:r>
          </a:p>
          <a:p>
            <a:r>
              <a:rPr lang="de-CH" sz="3600" dirty="0">
                <a:solidFill>
                  <a:schemeClr val="tx2"/>
                </a:solidFill>
                <a:latin typeface="Yanone Kaffeesatz Regular" panose="02000000000000000000" pitchFamily="2" charset="0"/>
              </a:rPr>
              <a:t>    try {</a:t>
            </a:r>
          </a:p>
          <a:p>
            <a:r>
              <a:rPr lang="de-CH" sz="3600" dirty="0">
                <a:solidFill>
                  <a:schemeClr val="tx2"/>
                </a:solidFill>
                <a:latin typeface="Yanone Kaffeesatz Regular" panose="02000000000000000000" pitchFamily="2" charset="0"/>
              </a:rPr>
              <a:t>        </a:t>
            </a:r>
            <a:r>
              <a:rPr lang="de-CH" sz="3600" dirty="0">
                <a:solidFill>
                  <a:schemeClr val="accent4"/>
                </a:solidFill>
                <a:latin typeface="Yanone Kaffeesatz Regular" panose="02000000000000000000" pitchFamily="2" charset="0"/>
              </a:rPr>
              <a:t>next</a:t>
            </a:r>
            <a:r>
              <a:rPr lang="de-CH" sz="3600" dirty="0">
                <a:solidFill>
                  <a:schemeClr val="tx2"/>
                </a:solidFill>
                <a:latin typeface="Yanone Kaffeesatz Regular" panose="02000000000000000000" pitchFamily="2" charset="0"/>
              </a:rPr>
              <a:t>();</a:t>
            </a:r>
          </a:p>
          <a:p>
            <a:r>
              <a:rPr lang="de-CH" sz="3600" dirty="0">
                <a:solidFill>
                  <a:schemeClr val="tx2"/>
                </a:solidFill>
                <a:latin typeface="Yanone Kaffeesatz Regular" panose="02000000000000000000" pitchFamily="2" charset="0"/>
              </a:rPr>
              <a:t>    }</a:t>
            </a:r>
          </a:p>
          <a:p>
            <a:r>
              <a:rPr lang="de-CH" sz="3600" dirty="0">
                <a:solidFill>
                  <a:schemeClr val="tx2"/>
                </a:solidFill>
                <a:latin typeface="Yanone Kaffeesatz Regular" panose="02000000000000000000" pitchFamily="2" charset="0"/>
              </a:rPr>
              <a:t>    catch(DishStillWetException) { }</a:t>
            </a:r>
          </a:p>
          <a:p>
            <a:r>
              <a:rPr lang="de-CH" sz="3600" dirty="0">
                <a:solidFill>
                  <a:schemeClr val="tx2"/>
                </a:solidFill>
                <a:latin typeface="Yanone Kaffeesatz Regular" panose="02000000000000000000" pitchFamily="2" charset="0"/>
              </a:rPr>
              <a:t>} </a:t>
            </a:r>
          </a:p>
        </p:txBody>
      </p:sp>
    </p:spTree>
    <p:extLst>
      <p:ext uri="{BB962C8B-B14F-4D97-AF65-F5344CB8AC3E}">
        <p14:creationId xmlns:p14="http://schemas.microsoft.com/office/powerpoint/2010/main" val="3983285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651072613"/>
              </p:ext>
            </p:extLst>
          </p:nvPr>
        </p:nvGraphicFramePr>
        <p:xfrm>
          <a:off x="1355658" y="1818135"/>
          <a:ext cx="5740400" cy="39298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0" name="Group 9"/>
          <p:cNvGrpSpPr/>
          <p:nvPr/>
        </p:nvGrpSpPr>
        <p:grpSpPr>
          <a:xfrm>
            <a:off x="-468645" y="3076414"/>
            <a:ext cx="3280895" cy="1413270"/>
            <a:chOff x="-30686" y="2481003"/>
            <a:chExt cx="4302923" cy="2008681"/>
          </a:xfrm>
        </p:grpSpPr>
        <p:pic>
          <p:nvPicPr>
            <p:cNvPr id="6" name="Picture 2" descr="http://icons.iconarchive.com/icons/icojam/blue-bits/256/database-icon.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5400000">
              <a:off x="189457" y="2260860"/>
              <a:ext cx="2008680" cy="244896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http://icons.iconarchive.com/icons/icojam/blue-bits/256/database-icon.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5400000">
              <a:off x="2043415" y="2260861"/>
              <a:ext cx="2008680" cy="2448965"/>
            </a:xfrm>
            <a:prstGeom prst="rect">
              <a:avLst/>
            </a:prstGeom>
            <a:noFill/>
            <a:extLst>
              <a:ext uri="{909E8E84-426E-40DD-AFC4-6F175D3DCCD1}">
                <a14:hiddenFill xmlns:a14="http://schemas.microsoft.com/office/drawing/2010/main">
                  <a:solidFill>
                    <a:srgbClr val="FFFFFF"/>
                  </a:solidFill>
                </a14:hiddenFill>
              </a:ext>
            </a:extLst>
          </p:spPr>
        </p:pic>
      </p:grpSp>
      <p:pic>
        <p:nvPicPr>
          <p:cNvPr id="8" name="Picture 4" descr="http://icons.iconarchive.com/icons/icojam/blue-bits/256/mail-icon.png"/>
          <p:cNvPicPr>
            <a:picLocks noChangeAspect="1" noChangeArrowheads="1"/>
          </p:cNvPicPr>
          <p:nvPr/>
        </p:nvPicPr>
        <p:blipFill>
          <a:blip r:embed="rId9" cstate="print">
            <a:duotone>
              <a:prstClr val="black"/>
              <a:srgbClr val="D9C3A5">
                <a:tint val="50000"/>
                <a:satMod val="180000"/>
              </a:srgbClr>
            </a:duotone>
            <a:extLst>
              <a:ext uri="{28A0092B-C50C-407E-A947-70E740481C1C}">
                <a14:useLocalDpi xmlns:a14="http://schemas.microsoft.com/office/drawing/2010/main" val="0"/>
              </a:ext>
            </a:extLst>
          </a:blip>
          <a:srcRect/>
          <a:stretch>
            <a:fillRect/>
          </a:stretch>
        </p:blipFill>
        <p:spPr bwMode="auto">
          <a:xfrm>
            <a:off x="1488669" y="3296254"/>
            <a:ext cx="973584" cy="97358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3583260" y="3182882"/>
            <a:ext cx="2166529" cy="1200329"/>
          </a:xfrm>
          <a:prstGeom prst="rect">
            <a:avLst/>
          </a:prstGeom>
          <a:noFill/>
        </p:spPr>
        <p:txBody>
          <a:bodyPr wrap="square" rtlCol="0">
            <a:spAutoFit/>
          </a:bodyPr>
          <a:lstStyle/>
          <a:p>
            <a:r>
              <a:rPr lang="en-US" sz="3600" dirty="0">
                <a:solidFill>
                  <a:schemeClr val="tx2"/>
                </a:solidFill>
                <a:latin typeface="Yanone Kaffeesatz Regular" panose="02000000000000000000" pitchFamily="2" charset="0"/>
              </a:rPr>
              <a:t>Message Pump</a:t>
            </a:r>
            <a:endParaRPr lang="de-CH" sz="3600" dirty="0">
              <a:solidFill>
                <a:schemeClr val="tx2"/>
              </a:solidFill>
              <a:latin typeface="Yanone Kaffeesatz Regular" panose="02000000000000000000" pitchFamily="2" charset="0"/>
            </a:endParaRPr>
          </a:p>
        </p:txBody>
      </p:sp>
      <p:sp>
        <p:nvSpPr>
          <p:cNvPr id="12" name="TextBox 11"/>
          <p:cNvSpPr txBox="1"/>
          <p:nvPr/>
        </p:nvSpPr>
        <p:spPr>
          <a:xfrm>
            <a:off x="671342" y="4489678"/>
            <a:ext cx="1753228" cy="707886"/>
          </a:xfrm>
          <a:prstGeom prst="rect">
            <a:avLst/>
          </a:prstGeom>
          <a:noFill/>
        </p:spPr>
        <p:txBody>
          <a:bodyPr wrap="square" rtlCol="0">
            <a:spAutoFit/>
          </a:bodyPr>
          <a:lstStyle/>
          <a:p>
            <a:r>
              <a:rPr lang="en-US" sz="4000" dirty="0">
                <a:solidFill>
                  <a:schemeClr val="tx2"/>
                </a:solidFill>
                <a:latin typeface="Yanone Kaffeesatz Regular" panose="02000000000000000000" pitchFamily="2" charset="0"/>
              </a:rPr>
              <a:t>Queue</a:t>
            </a:r>
            <a:endParaRPr lang="de-CH" sz="4400" dirty="0">
              <a:solidFill>
                <a:schemeClr val="tx2"/>
              </a:solidFill>
              <a:latin typeface="Yanone Kaffeesatz Regular" panose="02000000000000000000" pitchFamily="2" charset="0"/>
            </a:endParaRPr>
          </a:p>
        </p:txBody>
      </p:sp>
      <p:grpSp>
        <p:nvGrpSpPr>
          <p:cNvPr id="14" name="Group 13"/>
          <p:cNvGrpSpPr/>
          <p:nvPr/>
        </p:nvGrpSpPr>
        <p:grpSpPr>
          <a:xfrm>
            <a:off x="5230677" y="3051914"/>
            <a:ext cx="6777189" cy="2875538"/>
            <a:chOff x="1652067" y="1709696"/>
            <a:chExt cx="10064802" cy="2939145"/>
          </a:xfrm>
        </p:grpSpPr>
        <p:grpSp>
          <p:nvGrpSpPr>
            <p:cNvPr id="15" name="Group 14"/>
            <p:cNvGrpSpPr/>
            <p:nvPr/>
          </p:nvGrpSpPr>
          <p:grpSpPr>
            <a:xfrm>
              <a:off x="2712462" y="2442242"/>
              <a:ext cx="6866965" cy="2206599"/>
              <a:chOff x="1921007" y="1389529"/>
              <a:chExt cx="6866965" cy="2206599"/>
            </a:xfrm>
          </p:grpSpPr>
          <p:sp>
            <p:nvSpPr>
              <p:cNvPr id="22" name="Rectangle 21"/>
              <p:cNvSpPr/>
              <p:nvPr/>
            </p:nvSpPr>
            <p:spPr>
              <a:xfrm>
                <a:off x="1921007" y="2681728"/>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RetryOnFailure</a:t>
                </a:r>
              </a:p>
            </p:txBody>
          </p:sp>
          <p:sp>
            <p:nvSpPr>
              <p:cNvPr id="23" name="Rectangle 22"/>
              <p:cNvSpPr/>
              <p:nvPr/>
            </p:nvSpPr>
            <p:spPr>
              <a:xfrm>
                <a:off x="3571794" y="1389529"/>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PickMessageFrom</a:t>
                </a:r>
                <a:br>
                  <a:rPr lang="de-CH" sz="1600" dirty="0">
                    <a:latin typeface="Yanone Kaffeesatz Regular" panose="02000000000000000000" pitchFamily="2" charset="0"/>
                  </a:rPr>
                </a:br>
                <a:r>
                  <a:rPr lang="de-CH" sz="1600" dirty="0">
                    <a:latin typeface="Yanone Kaffeesatz Regular" panose="02000000000000000000" pitchFamily="2" charset="0"/>
                  </a:rPr>
                  <a:t>Transport</a:t>
                </a:r>
              </a:p>
            </p:txBody>
          </p:sp>
          <p:sp>
            <p:nvSpPr>
              <p:cNvPr id="24" name="Rectangle 23"/>
              <p:cNvSpPr/>
              <p:nvPr/>
            </p:nvSpPr>
            <p:spPr>
              <a:xfrm>
                <a:off x="5116284" y="2681728"/>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Deserialize</a:t>
                </a:r>
                <a:br>
                  <a:rPr lang="de-CH" sz="1600" dirty="0">
                    <a:latin typeface="Yanone Kaffeesatz Regular" panose="02000000000000000000" pitchFamily="2" charset="0"/>
                  </a:rPr>
                </a:br>
                <a:r>
                  <a:rPr lang="de-CH" sz="1600" dirty="0">
                    <a:latin typeface="Yanone Kaffeesatz Regular" panose="02000000000000000000" pitchFamily="2" charset="0"/>
                  </a:rPr>
                  <a:t>Message</a:t>
                </a:r>
                <a:endParaRPr lang="de-CH" dirty="0">
                  <a:latin typeface="Yanone Kaffeesatz Regular" panose="02000000000000000000" pitchFamily="2" charset="0"/>
                </a:endParaRPr>
              </a:p>
            </p:txBody>
          </p:sp>
          <p:sp>
            <p:nvSpPr>
              <p:cNvPr id="25" name="Rectangle 24"/>
              <p:cNvSpPr/>
              <p:nvPr/>
            </p:nvSpPr>
            <p:spPr>
              <a:xfrm>
                <a:off x="6774755" y="1389529"/>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DetermineCodeTo</a:t>
                </a:r>
                <a:br>
                  <a:rPr lang="de-CH" sz="1600" dirty="0">
                    <a:latin typeface="Yanone Kaffeesatz Regular" panose="02000000000000000000" pitchFamily="2" charset="0"/>
                  </a:rPr>
                </a:br>
                <a:r>
                  <a:rPr lang="de-CH" sz="1600" dirty="0">
                    <a:latin typeface="Yanone Kaffeesatz Regular" panose="02000000000000000000" pitchFamily="2" charset="0"/>
                  </a:rPr>
                  <a:t>Execute</a:t>
                </a:r>
              </a:p>
            </p:txBody>
          </p:sp>
        </p:grpSp>
        <p:cxnSp>
          <p:nvCxnSpPr>
            <p:cNvPr id="16" name="Straight Connector 15"/>
            <p:cNvCxnSpPr/>
            <p:nvPr/>
          </p:nvCxnSpPr>
          <p:spPr>
            <a:xfrm>
              <a:off x="1652067" y="2166897"/>
              <a:ext cx="918242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22" idx="0"/>
            </p:cNvCxnSpPr>
            <p:nvPr/>
          </p:nvCxnSpPr>
          <p:spPr>
            <a:xfrm>
              <a:off x="3711386" y="2166896"/>
              <a:ext cx="7685" cy="15675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14347" y="2166896"/>
              <a:ext cx="0" cy="1567544"/>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25" idx="0"/>
            </p:cNvCxnSpPr>
            <p:nvPr/>
          </p:nvCxnSpPr>
          <p:spPr>
            <a:xfrm>
              <a:off x="8572818" y="2166897"/>
              <a:ext cx="1" cy="2753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369856" y="2166896"/>
              <a:ext cx="1" cy="2753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9703652" y="1709696"/>
              <a:ext cx="2013217" cy="9144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800" dirty="0">
                  <a:latin typeface="Yanone Kaffeesatz Regular" panose="02000000000000000000" pitchFamily="2" charset="0"/>
                </a:rPr>
                <a:t>Your Code</a:t>
              </a:r>
            </a:p>
          </p:txBody>
        </p:sp>
      </p:grpSp>
    </p:spTree>
    <p:extLst>
      <p:ext uri="{BB962C8B-B14F-4D97-AF65-F5344CB8AC3E}">
        <p14:creationId xmlns:p14="http://schemas.microsoft.com/office/powerpoint/2010/main" val="533046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4.16667E-6 -3.7037E-6 L 0.10808 0.00092 " pathEditMode="relative" rAng="0" ptsTypes="AA">
                                      <p:cBhvr>
                                        <p:cTn id="6" dur="2000" fill="hold"/>
                                        <p:tgtEl>
                                          <p:spTgt spid="8"/>
                                        </p:tgtEl>
                                        <p:attrNameLst>
                                          <p:attrName>ppt_x</p:attrName>
                                          <p:attrName>ppt_y</p:attrName>
                                        </p:attrNameLst>
                                      </p:cBhvr>
                                      <p:rCtr x="5378" y="2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1323495197"/>
              </p:ext>
            </p:extLst>
          </p:nvPr>
        </p:nvGraphicFramePr>
        <p:xfrm>
          <a:off x="809050" y="116601"/>
          <a:ext cx="10573900" cy="6640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86281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323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
        <p:nvSpPr>
          <p:cNvPr id="3" name="Rectangle 2"/>
          <p:cNvSpPr/>
          <p:nvPr/>
        </p:nvSpPr>
        <p:spPr>
          <a:xfrm>
            <a:off x="1838261" y="2875002"/>
            <a:ext cx="1635384"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await</a:t>
            </a:r>
            <a:endParaRPr lang="de-CH" sz="6600" dirty="0"/>
          </a:p>
        </p:txBody>
      </p:sp>
    </p:spTree>
    <p:extLst>
      <p:ext uri="{BB962C8B-B14F-4D97-AF65-F5344CB8AC3E}">
        <p14:creationId xmlns:p14="http://schemas.microsoft.com/office/powerpoint/2010/main" val="113843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1917730175"/>
              </p:ext>
            </p:extLst>
          </p:nvPr>
        </p:nvGraphicFramePr>
        <p:xfrm>
          <a:off x="809050" y="116601"/>
          <a:ext cx="10573900" cy="6640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94944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4750" y="1742883"/>
            <a:ext cx="5151939" cy="3434626"/>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
        <p:nvSpPr>
          <p:cNvPr id="2" name="Rectangle 1"/>
          <p:cNvSpPr/>
          <p:nvPr/>
        </p:nvSpPr>
        <p:spPr>
          <a:xfrm>
            <a:off x="5723694" y="2132715"/>
            <a:ext cx="6096000" cy="3108543"/>
          </a:xfrm>
          <a:prstGeom prst="rect">
            <a:avLst/>
          </a:prstGeom>
        </p:spPr>
        <p:txBody>
          <a:bodyPr>
            <a:spAutoFit/>
          </a:bodyPr>
          <a:lstStyle/>
          <a:p>
            <a:r>
              <a:rPr lang="en-US" sz="2800" dirty="0">
                <a:solidFill>
                  <a:schemeClr val="tx2"/>
                </a:solidFill>
                <a:latin typeface="Yanone Kaffeesatz Regular" panose="02000000000000000000" pitchFamily="2" charset="0"/>
              </a:rPr>
              <a:t>Solution Architect</a:t>
            </a:r>
          </a:p>
          <a:p>
            <a:r>
              <a:rPr lang="en-US" sz="2800" dirty="0">
                <a:solidFill>
                  <a:schemeClr val="tx2"/>
                </a:solidFill>
                <a:latin typeface="Yanone Kaffeesatz Regular" panose="02000000000000000000" pitchFamily="2" charset="0"/>
              </a:rPr>
              <a:t>Enthusiastic Software Engineer</a:t>
            </a:r>
          </a:p>
          <a:p>
            <a:r>
              <a:rPr lang="en-US" sz="2800" dirty="0">
                <a:solidFill>
                  <a:schemeClr val="tx2"/>
                </a:solidFill>
                <a:latin typeface="Yanone Kaffeesatz Regular" panose="02000000000000000000" pitchFamily="2" charset="0"/>
              </a:rPr>
              <a:t>Microsoft MVP for systems integration</a:t>
            </a:r>
          </a:p>
          <a:p>
            <a:endParaRPr lang="en-US" sz="2800" dirty="0">
              <a:solidFill>
                <a:schemeClr val="tx2"/>
              </a:solidFill>
              <a:latin typeface="Yanone Kaffeesatz Regular" panose="02000000000000000000" pitchFamily="2" charset="0"/>
            </a:endParaRPr>
          </a:p>
          <a:p>
            <a:r>
              <a:rPr lang="en-US" sz="2800" dirty="0">
                <a:solidFill>
                  <a:schemeClr val="accent4"/>
                </a:solidFill>
                <a:latin typeface="Yanone Kaffeesatz Regular" panose="02000000000000000000" pitchFamily="2" charset="0"/>
              </a:rPr>
              <a:t>@danielmarbach</a:t>
            </a:r>
          </a:p>
          <a:p>
            <a:r>
              <a:rPr lang="en-US" sz="2800" dirty="0">
                <a:solidFill>
                  <a:schemeClr val="accent4"/>
                </a:solidFill>
                <a:latin typeface="Yanone Kaffeesatz Regular" panose="02000000000000000000" pitchFamily="2" charset="0"/>
              </a:rPr>
              <a:t>particular.net/blog</a:t>
            </a:r>
          </a:p>
          <a:p>
            <a:r>
              <a:rPr lang="en-US" sz="2800" dirty="0">
                <a:solidFill>
                  <a:schemeClr val="accent4"/>
                </a:solidFill>
                <a:latin typeface="Yanone Kaffeesatz Regular" panose="02000000000000000000" pitchFamily="2" charset="0"/>
              </a:rPr>
              <a:t>planetgeek.ch</a:t>
            </a:r>
          </a:p>
        </p:txBody>
      </p:sp>
    </p:spTree>
    <p:extLst>
      <p:ext uri="{BB962C8B-B14F-4D97-AF65-F5344CB8AC3E}">
        <p14:creationId xmlns:p14="http://schemas.microsoft.com/office/powerpoint/2010/main" val="36012799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NSB v6</a:t>
            </a:r>
            <a:endParaRPr lang="de-CH" dirty="0"/>
          </a:p>
        </p:txBody>
      </p:sp>
      <p:sp>
        <p:nvSpPr>
          <p:cNvPr id="3" name="Rectangle 2"/>
          <p:cNvSpPr/>
          <p:nvPr/>
        </p:nvSpPr>
        <p:spPr>
          <a:xfrm>
            <a:off x="6485270" y="1671407"/>
            <a:ext cx="5706729" cy="2308324"/>
          </a:xfrm>
          <a:prstGeom prst="rect">
            <a:avLst/>
          </a:prstGeom>
        </p:spPr>
        <p:txBody>
          <a:bodyPr wrap="square">
            <a:spAutoFit/>
          </a:bodyPr>
          <a:lstStyle/>
          <a:p>
            <a:r>
              <a:rPr lang="en-US" sz="3600" dirty="0">
                <a:solidFill>
                  <a:schemeClr val="tx2"/>
                </a:solidFill>
                <a:latin typeface="Yanone Kaffeesatz Regular" panose="02000000000000000000" pitchFamily="2" charset="0"/>
              </a:rPr>
              <a:t>Will be </a:t>
            </a:r>
            <a:r>
              <a:rPr lang="en-US" sz="3600" dirty="0" err="1">
                <a:solidFill>
                  <a:schemeClr val="accent4"/>
                </a:solidFill>
                <a:latin typeface="Yanone Kaffeesatz Regular" panose="02000000000000000000" pitchFamily="2" charset="0"/>
              </a:rPr>
              <a:t>Async</a:t>
            </a:r>
            <a:r>
              <a:rPr lang="en-US" sz="3600" dirty="0">
                <a:solidFill>
                  <a:schemeClr val="accent4"/>
                </a:solidFill>
                <a:latin typeface="Yanone Kaffeesatz Regular" panose="02000000000000000000" pitchFamily="2" charset="0"/>
              </a:rPr>
              <a:t> all the way</a:t>
            </a:r>
          </a:p>
          <a:p>
            <a:endParaRPr lang="en-US" sz="3600" dirty="0">
              <a:solidFill>
                <a:schemeClr val="accent4"/>
              </a:solidFill>
              <a:latin typeface="Yanone Kaffeesatz Regular" panose="02000000000000000000" pitchFamily="2" charset="0"/>
            </a:endParaRPr>
          </a:p>
          <a:p>
            <a:r>
              <a:rPr lang="en-US" sz="3600" dirty="0">
                <a:solidFill>
                  <a:schemeClr val="tx2"/>
                </a:solidFill>
                <a:latin typeface="Yanone Kaffeesatz Regular" panose="02000000000000000000" pitchFamily="2" charset="0"/>
              </a:rPr>
              <a:t>Uses the </a:t>
            </a:r>
            <a:r>
              <a:rPr lang="en-US" sz="3600" dirty="0">
                <a:solidFill>
                  <a:schemeClr val="accent4"/>
                </a:solidFill>
                <a:latin typeface="Yanone Kaffeesatz Regular" panose="02000000000000000000" pitchFamily="2" charset="0"/>
              </a:rPr>
              <a:t>chain of responsibility</a:t>
            </a:r>
            <a:r>
              <a:rPr lang="en-US" sz="3600" dirty="0">
                <a:solidFill>
                  <a:schemeClr val="tx2"/>
                </a:solidFill>
                <a:latin typeface="Yanone Kaffeesatz Regular" panose="02000000000000000000" pitchFamily="2" charset="0"/>
              </a:rPr>
              <a:t> pattern heavily</a:t>
            </a:r>
            <a:endParaRPr lang="en-US" sz="3600" dirty="0">
              <a:solidFill>
                <a:schemeClr val="accent4"/>
              </a:solidFill>
              <a:latin typeface="Yanone Kaffeesatz Regular" panose="02000000000000000000" pitchFamily="2" charset="0"/>
            </a:endParaRPr>
          </a:p>
        </p:txBody>
      </p:sp>
      <p:sp>
        <p:nvSpPr>
          <p:cNvPr id="4" name="Rectangle 3"/>
          <p:cNvSpPr/>
          <p:nvPr/>
        </p:nvSpPr>
        <p:spPr>
          <a:xfrm>
            <a:off x="891691" y="5318610"/>
            <a:ext cx="4725974" cy="523220"/>
          </a:xfrm>
          <a:prstGeom prst="rect">
            <a:avLst/>
          </a:prstGeom>
        </p:spPr>
        <p:txBody>
          <a:bodyPr wrap="none">
            <a:spAutoFit/>
          </a:bodyPr>
          <a:lstStyle/>
          <a:p>
            <a:r>
              <a:rPr lang="de-CH" sz="2800" dirty="0">
                <a:solidFill>
                  <a:schemeClr val="tx2"/>
                </a:solidFill>
                <a:latin typeface="Yanone Kaffeesatz Regular" panose="02000000000000000000" pitchFamily="2" charset="0"/>
              </a:rPr>
              <a:t>particular.net/blog/</a:t>
            </a:r>
            <a:r>
              <a:rPr lang="de-CH" sz="2800" dirty="0">
                <a:solidFill>
                  <a:schemeClr val="accent4"/>
                </a:solidFill>
                <a:latin typeface="Yanone Kaffeesatz Regular" panose="02000000000000000000" pitchFamily="2" charset="0"/>
              </a:rPr>
              <a:t>async-await-its-time</a:t>
            </a:r>
          </a:p>
        </p:txBody>
      </p:sp>
      <p:sp>
        <p:nvSpPr>
          <p:cNvPr id="5" name="Rectangle 4"/>
          <p:cNvSpPr/>
          <p:nvPr/>
        </p:nvSpPr>
        <p:spPr>
          <a:xfrm>
            <a:off x="891691" y="5902293"/>
            <a:ext cx="6498895" cy="523220"/>
          </a:xfrm>
          <a:prstGeom prst="rect">
            <a:avLst/>
          </a:prstGeom>
        </p:spPr>
        <p:txBody>
          <a:bodyPr wrap="none">
            <a:spAutoFit/>
          </a:bodyPr>
          <a:lstStyle/>
          <a:p>
            <a:r>
              <a:rPr lang="de-CH" sz="2800" dirty="0">
                <a:solidFill>
                  <a:schemeClr val="tx2"/>
                </a:solidFill>
                <a:latin typeface="Yanone Kaffeesatz Regular" panose="02000000000000000000" pitchFamily="2" charset="0"/>
              </a:rPr>
              <a:t>docs.particular.net/</a:t>
            </a:r>
            <a:r>
              <a:rPr lang="de-CH" sz="2800" dirty="0">
                <a:solidFill>
                  <a:schemeClr val="accent4"/>
                </a:solidFill>
                <a:latin typeface="Yanone Kaffeesatz Regular" panose="02000000000000000000" pitchFamily="2" charset="0"/>
              </a:rPr>
              <a:t>nservicebus/pipeline/customizing-v6</a:t>
            </a:r>
          </a:p>
        </p:txBody>
      </p:sp>
    </p:spTree>
    <p:extLst>
      <p:ext uri="{BB962C8B-B14F-4D97-AF65-F5344CB8AC3E}">
        <p14:creationId xmlns:p14="http://schemas.microsoft.com/office/powerpoint/2010/main" val="30279418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Recap</a:t>
            </a:r>
            <a:endParaRPr lang="de-CH" dirty="0"/>
          </a:p>
        </p:txBody>
      </p:sp>
      <p:sp>
        <p:nvSpPr>
          <p:cNvPr id="6" name="Rectangle 5"/>
          <p:cNvSpPr/>
          <p:nvPr/>
        </p:nvSpPr>
        <p:spPr>
          <a:xfrm>
            <a:off x="6485268" y="1290093"/>
            <a:ext cx="5706729" cy="1754326"/>
          </a:xfrm>
          <a:prstGeom prst="rect">
            <a:avLst/>
          </a:prstGeom>
        </p:spPr>
        <p:txBody>
          <a:bodyPr wrap="square">
            <a:spAutoFit/>
          </a:bodyPr>
          <a:lstStyle/>
          <a:p>
            <a:r>
              <a:rPr lang="en-US" sz="3600" dirty="0">
                <a:solidFill>
                  <a:schemeClr val="tx2"/>
                </a:solidFill>
                <a:latin typeface="Yanone Kaffeesatz Regular" panose="02000000000000000000" pitchFamily="2" charset="0"/>
              </a:rPr>
              <a:t>Chain of Responsibility or Russian Dolls</a:t>
            </a:r>
          </a:p>
          <a:p>
            <a:r>
              <a:rPr lang="en-US" sz="3600" dirty="0">
                <a:solidFill>
                  <a:schemeClr val="tx2"/>
                </a:solidFill>
                <a:latin typeface="Yanone Kaffeesatz Regular" panose="02000000000000000000" pitchFamily="2" charset="0"/>
              </a:rPr>
              <a:t>is a </a:t>
            </a:r>
            <a:r>
              <a:rPr lang="en-US" sz="3600" dirty="0" err="1">
                <a:solidFill>
                  <a:schemeClr val="accent4"/>
                </a:solidFill>
                <a:latin typeface="Yanone Kaffeesatz Regular" panose="02000000000000000000" pitchFamily="2" charset="0"/>
              </a:rPr>
              <a:t>flextensible</a:t>
            </a:r>
            <a:r>
              <a:rPr lang="en-US" sz="3600" dirty="0">
                <a:solidFill>
                  <a:schemeClr val="tx2"/>
                </a:solidFill>
                <a:latin typeface="Yanone Kaffeesatz Regular" panose="02000000000000000000" pitchFamily="2" charset="0"/>
              </a:rPr>
              <a:t> pattern ideally suited to build </a:t>
            </a:r>
            <a:r>
              <a:rPr lang="en-US" sz="3600" dirty="0">
                <a:solidFill>
                  <a:schemeClr val="accent4"/>
                </a:solidFill>
                <a:latin typeface="Yanone Kaffeesatz Regular" panose="02000000000000000000" pitchFamily="2" charset="0"/>
              </a:rPr>
              <a:t>robust IO bound pipelines</a:t>
            </a:r>
          </a:p>
        </p:txBody>
      </p:sp>
      <p:sp>
        <p:nvSpPr>
          <p:cNvPr id="7" name="Rectangle 6"/>
          <p:cNvSpPr/>
          <p:nvPr/>
        </p:nvSpPr>
        <p:spPr>
          <a:xfrm>
            <a:off x="1" y="4399885"/>
            <a:ext cx="6494332"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reminder</a:t>
            </a:r>
          </a:p>
        </p:txBody>
      </p:sp>
      <p:sp>
        <p:nvSpPr>
          <p:cNvPr id="8" name="Rectangle 7"/>
          <p:cNvSpPr/>
          <p:nvPr/>
        </p:nvSpPr>
        <p:spPr>
          <a:xfrm>
            <a:off x="6494332" y="3502501"/>
            <a:ext cx="5706729" cy="1200329"/>
          </a:xfrm>
          <a:prstGeom prst="rect">
            <a:avLst/>
          </a:prstGeom>
        </p:spPr>
        <p:txBody>
          <a:bodyPr wrap="square">
            <a:spAutoFit/>
          </a:bodyPr>
          <a:lstStyle/>
          <a:p>
            <a:r>
              <a:rPr lang="en-US" sz="3600" dirty="0">
                <a:solidFill>
                  <a:schemeClr val="tx2"/>
                </a:solidFill>
                <a:latin typeface="Yanone Kaffeesatz Regular" panose="02000000000000000000" pitchFamily="2" charset="0"/>
              </a:rPr>
              <a:t>The pattern is used in </a:t>
            </a:r>
            <a:r>
              <a:rPr lang="en-US" sz="3600" dirty="0">
                <a:solidFill>
                  <a:schemeClr val="accent4"/>
                </a:solidFill>
                <a:latin typeface="Yanone Kaffeesatz Regular" panose="02000000000000000000" pitchFamily="2" charset="0"/>
              </a:rPr>
              <a:t>many OSS</a:t>
            </a:r>
            <a:r>
              <a:rPr lang="en-US" sz="3600" dirty="0">
                <a:solidFill>
                  <a:schemeClr val="tx2"/>
                </a:solidFill>
                <a:latin typeface="Yanone Kaffeesatz Regular" panose="02000000000000000000" pitchFamily="2" charset="0"/>
              </a:rPr>
              <a:t> projects</a:t>
            </a:r>
            <a:endParaRPr lang="en-US" sz="3600" dirty="0">
              <a:solidFill>
                <a:schemeClr val="accent4"/>
              </a:solidFill>
              <a:latin typeface="Yanone Kaffeesatz Regular" panose="02000000000000000000" pitchFamily="2" charset="0"/>
            </a:endParaRPr>
          </a:p>
        </p:txBody>
      </p:sp>
      <p:sp>
        <p:nvSpPr>
          <p:cNvPr id="9" name="Rectangle 8"/>
          <p:cNvSpPr/>
          <p:nvPr/>
        </p:nvSpPr>
        <p:spPr>
          <a:xfrm>
            <a:off x="6494333" y="5160912"/>
            <a:ext cx="5706729" cy="646331"/>
          </a:xfrm>
          <a:prstGeom prst="rect">
            <a:avLst/>
          </a:prstGeom>
        </p:spPr>
        <p:txBody>
          <a:bodyPr wrap="square">
            <a:spAutoFit/>
          </a:bodyPr>
          <a:lstStyle/>
          <a:p>
            <a:r>
              <a:rPr lang="en-US" sz="3600" dirty="0">
                <a:solidFill>
                  <a:schemeClr val="accent4"/>
                </a:solidFill>
                <a:latin typeface="Yanone Kaffeesatz Regular" panose="02000000000000000000" pitchFamily="2" charset="0"/>
              </a:rPr>
              <a:t>Know it, learn it, love it </a:t>
            </a:r>
            <a:r>
              <a:rPr lang="en-US" sz="3600" dirty="0">
                <a:solidFill>
                  <a:schemeClr val="tx2"/>
                </a:solidFill>
                <a:latin typeface="Yanone Kaffeesatz Regular" panose="02000000000000000000" pitchFamily="2" charset="0"/>
              </a:rPr>
              <a:t>*</a:t>
            </a:r>
            <a:endParaRPr lang="en-US" sz="3600" dirty="0">
              <a:solidFill>
                <a:schemeClr val="accent4"/>
              </a:solidFill>
              <a:latin typeface="Yanone Kaffeesatz Regular" panose="02000000000000000000" pitchFamily="2" charset="0"/>
            </a:endParaRPr>
          </a:p>
        </p:txBody>
      </p:sp>
      <p:sp>
        <p:nvSpPr>
          <p:cNvPr id="2" name="Rectangle 1"/>
          <p:cNvSpPr/>
          <p:nvPr/>
        </p:nvSpPr>
        <p:spPr>
          <a:xfrm>
            <a:off x="8605759" y="6374992"/>
            <a:ext cx="3586238" cy="369332"/>
          </a:xfrm>
          <a:prstGeom prst="rect">
            <a:avLst/>
          </a:prstGeom>
        </p:spPr>
        <p:txBody>
          <a:bodyPr wrap="none">
            <a:spAutoFit/>
          </a:bodyPr>
          <a:lstStyle/>
          <a:p>
            <a:r>
              <a:rPr lang="en-US" dirty="0">
                <a:solidFill>
                  <a:schemeClr val="accent3"/>
                </a:solidFill>
                <a:latin typeface="Yanone Kaffeesatz Regular" panose="02000000000000000000" pitchFamily="2" charset="0"/>
              </a:rPr>
              <a:t>Probably copyrighted by the .NET Rocks guys ;)*</a:t>
            </a:r>
            <a:endParaRPr lang="de-CH" dirty="0">
              <a:solidFill>
                <a:schemeClr val="accent3"/>
              </a:solidFill>
            </a:endParaRPr>
          </a:p>
        </p:txBody>
      </p:sp>
    </p:spTree>
    <p:extLst>
      <p:ext uri="{BB962C8B-B14F-4D97-AF65-F5344CB8AC3E}">
        <p14:creationId xmlns:p14="http://schemas.microsoft.com/office/powerpoint/2010/main" val="24361829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4995321" y="92990"/>
            <a:ext cx="7132104" cy="6765010"/>
          </a:xfrm>
          <a:prstGeom prst="rect">
            <a:avLst/>
          </a:prstGeom>
        </p:spPr>
      </p:pic>
      <p:sp>
        <p:nvSpPr>
          <p:cNvPr id="3" name="Rectangle 2"/>
          <p:cNvSpPr/>
          <p:nvPr/>
        </p:nvSpPr>
        <p:spPr>
          <a:xfrm>
            <a:off x="452078" y="3298577"/>
            <a:ext cx="4232249" cy="707886"/>
          </a:xfrm>
          <a:prstGeom prst="rect">
            <a:avLst/>
          </a:prstGeom>
        </p:spPr>
        <p:txBody>
          <a:bodyPr wrap="none">
            <a:spAutoFit/>
          </a:bodyPr>
          <a:lstStyle/>
          <a:p>
            <a:r>
              <a:rPr lang="de-CH" sz="4000" dirty="0">
                <a:solidFill>
                  <a:schemeClr val="tx2"/>
                </a:solidFill>
                <a:latin typeface="Yanone Kaffeesatz Regular" panose="02000000000000000000" pitchFamily="2" charset="0"/>
              </a:rPr>
              <a:t>go.particular.net/</a:t>
            </a:r>
            <a:r>
              <a:rPr lang="de-CH" sz="4000" dirty="0">
                <a:solidFill>
                  <a:schemeClr val="accent4"/>
                </a:solidFill>
                <a:latin typeface="Yanone Kaffeesatz Regular" panose="02000000000000000000" pitchFamily="2" charset="0"/>
              </a:rPr>
              <a:t>DNCO16</a:t>
            </a:r>
          </a:p>
        </p:txBody>
      </p:sp>
    </p:spTree>
    <p:extLst>
      <p:ext uri="{BB962C8B-B14F-4D97-AF65-F5344CB8AC3E}">
        <p14:creationId xmlns:p14="http://schemas.microsoft.com/office/powerpoint/2010/main" val="35802423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4014" y="3127733"/>
            <a:ext cx="6532558" cy="923330"/>
          </a:xfrm>
          <a:prstGeom prst="rect">
            <a:avLst/>
          </a:prstGeom>
        </p:spPr>
        <p:txBody>
          <a:bodyPr wrap="none">
            <a:spAutoFit/>
          </a:bodyPr>
          <a:lstStyle/>
          <a:p>
            <a:r>
              <a:rPr lang="en-US" sz="3600" dirty="0">
                <a:solidFill>
                  <a:schemeClr val="tx2"/>
                </a:solidFill>
                <a:latin typeface="Yanone Kaffeesatz Regular" panose="02000000000000000000" pitchFamily="2" charset="0"/>
              </a:rPr>
              <a:t>github.com/</a:t>
            </a:r>
            <a:r>
              <a:rPr lang="en-US" sz="3600" dirty="0" err="1">
                <a:solidFill>
                  <a:schemeClr val="tx2"/>
                </a:solidFill>
                <a:latin typeface="Yanone Kaffeesatz Regular" panose="02000000000000000000" pitchFamily="2" charset="0"/>
              </a:rPr>
              <a:t>danielmarbach</a:t>
            </a:r>
            <a:r>
              <a:rPr lang="en-US" sz="3600" dirty="0">
                <a:solidFill>
                  <a:schemeClr val="tx2"/>
                </a:solidFill>
                <a:latin typeface="Yanone Kaffeesatz Regular" panose="02000000000000000000" pitchFamily="2" charset="0"/>
              </a:rPr>
              <a:t>/</a:t>
            </a:r>
            <a:r>
              <a:rPr lang="en-US" sz="5400" dirty="0" err="1">
                <a:solidFill>
                  <a:schemeClr val="accent4"/>
                </a:solidFill>
                <a:latin typeface="Yanone Kaffeesatz Regular" panose="02000000000000000000" pitchFamily="2" charset="0"/>
              </a:rPr>
              <a:t>async</a:t>
            </a:r>
            <a:r>
              <a:rPr lang="en-US" sz="5400" dirty="0">
                <a:solidFill>
                  <a:schemeClr val="accent4"/>
                </a:solidFill>
                <a:latin typeface="Yanone Kaffeesatz Regular" panose="02000000000000000000" pitchFamily="2" charset="0"/>
              </a:rPr>
              <a:t>-dolls</a:t>
            </a:r>
            <a:endParaRPr lang="de-CH" sz="4000" dirty="0">
              <a:solidFill>
                <a:schemeClr val="accent4"/>
              </a:solidFill>
            </a:endParaRPr>
          </a:p>
        </p:txBody>
      </p:sp>
      <p:sp>
        <p:nvSpPr>
          <p:cNvPr id="4" name="Rectangle 3"/>
          <p:cNvSpPr/>
          <p:nvPr/>
        </p:nvSpPr>
        <p:spPr>
          <a:xfrm>
            <a:off x="1064014" y="1124536"/>
            <a:ext cx="6463629"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Slides, Links…</a:t>
            </a:r>
            <a:endParaRPr lang="de-CH" sz="1400" dirty="0"/>
          </a:p>
        </p:txBody>
      </p:sp>
    </p:spTree>
    <p:extLst>
      <p:ext uri="{BB962C8B-B14F-4D97-AF65-F5344CB8AC3E}">
        <p14:creationId xmlns:p14="http://schemas.microsoft.com/office/powerpoint/2010/main" val="15814491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3239" y="1851645"/>
            <a:ext cx="4474302"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Q &amp; A</a:t>
            </a:r>
            <a:endParaRPr lang="de-CH" sz="2000" dirty="0"/>
          </a:p>
        </p:txBody>
      </p:sp>
      <p:sp>
        <p:nvSpPr>
          <p:cNvPr id="5" name="Rectangle 4"/>
          <p:cNvSpPr/>
          <p:nvPr/>
        </p:nvSpPr>
        <p:spPr>
          <a:xfrm>
            <a:off x="1838261" y="2875002"/>
            <a:ext cx="1635384"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await</a:t>
            </a:r>
            <a:endParaRPr lang="de-CH" sz="66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42413216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76771" y="1851645"/>
            <a:ext cx="5838458"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Thanks</a:t>
            </a:r>
            <a:endParaRPr lang="de-CH" sz="20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3887468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Goals</a:t>
            </a:r>
            <a:endParaRPr lang="de-CH" dirty="0"/>
          </a:p>
        </p:txBody>
      </p:sp>
      <p:sp>
        <p:nvSpPr>
          <p:cNvPr id="6" name="Rectangle 5"/>
          <p:cNvSpPr/>
          <p:nvPr/>
        </p:nvSpPr>
        <p:spPr>
          <a:xfrm>
            <a:off x="6485271" y="1290717"/>
            <a:ext cx="5706729" cy="3970318"/>
          </a:xfrm>
          <a:prstGeom prst="rect">
            <a:avLst/>
          </a:prstGeom>
        </p:spPr>
        <p:txBody>
          <a:bodyPr wrap="square">
            <a:spAutoFit/>
          </a:bodyPr>
          <a:lstStyle/>
          <a:p>
            <a:r>
              <a:rPr lang="en-US" sz="3600" dirty="0">
                <a:solidFill>
                  <a:schemeClr val="accent4"/>
                </a:solidFill>
                <a:latin typeface="Yanone Kaffeesatz Regular" panose="02000000000000000000" pitchFamily="2" charset="0"/>
              </a:rPr>
              <a:t>Chain of Responsibility</a:t>
            </a:r>
            <a:endParaRPr lang="en-US" sz="3600" dirty="0">
              <a:solidFill>
                <a:schemeClr val="tx2"/>
              </a:solidFill>
              <a:latin typeface="Yanone Kaffeesatz Regular" panose="02000000000000000000" pitchFamily="2" charset="0"/>
            </a:endParaRPr>
          </a:p>
          <a:p>
            <a:endParaRPr lang="en-US" sz="3600" dirty="0">
              <a:solidFill>
                <a:schemeClr val="tx2"/>
              </a:solidFill>
              <a:latin typeface="Yanone Kaffeesatz Regular" panose="02000000000000000000" pitchFamily="2" charset="0"/>
            </a:endParaRPr>
          </a:p>
          <a:p>
            <a:r>
              <a:rPr lang="en-US" sz="3600" dirty="0">
                <a:solidFill>
                  <a:schemeClr val="accent4"/>
                </a:solidFill>
                <a:latin typeface="Yanone Kaffeesatz Regular" panose="02000000000000000000" pitchFamily="2" charset="0"/>
              </a:rPr>
              <a:t>Threads</a:t>
            </a:r>
            <a:r>
              <a:rPr lang="en-US" sz="3600" dirty="0">
                <a:solidFill>
                  <a:schemeClr val="tx2"/>
                </a:solidFill>
                <a:latin typeface="Yanone Kaffeesatz Regular" panose="02000000000000000000" pitchFamily="2" charset="0"/>
              </a:rPr>
              <a:t> and </a:t>
            </a:r>
            <a:r>
              <a:rPr lang="en-US" sz="3600" dirty="0">
                <a:solidFill>
                  <a:schemeClr val="accent4"/>
                </a:solidFill>
                <a:latin typeface="Yanone Kaffeesatz Regular" panose="02000000000000000000" pitchFamily="2" charset="0"/>
              </a:rPr>
              <a:t>Tasks</a:t>
            </a:r>
          </a:p>
          <a:p>
            <a:endParaRPr lang="en-US" sz="3600" dirty="0">
              <a:solidFill>
                <a:schemeClr val="tx2"/>
              </a:solidFill>
              <a:latin typeface="Yanone Kaffeesatz Regular" panose="02000000000000000000" pitchFamily="2" charset="0"/>
            </a:endParaRPr>
          </a:p>
          <a:p>
            <a:r>
              <a:rPr lang="en-US" sz="3600" dirty="0" err="1">
                <a:solidFill>
                  <a:schemeClr val="tx2"/>
                </a:solidFill>
                <a:latin typeface="Yanone Kaffeesatz Regular" panose="02000000000000000000" pitchFamily="2" charset="0"/>
              </a:rPr>
              <a:t>Async</a:t>
            </a:r>
            <a:r>
              <a:rPr lang="en-US" sz="3600" dirty="0">
                <a:solidFill>
                  <a:schemeClr val="tx2"/>
                </a:solidFill>
                <a:latin typeface="Yanone Kaffeesatz Regular" panose="02000000000000000000" pitchFamily="2" charset="0"/>
              </a:rPr>
              <a:t> </a:t>
            </a:r>
            <a:r>
              <a:rPr lang="en-US" sz="3600" dirty="0">
                <a:solidFill>
                  <a:schemeClr val="accent4"/>
                </a:solidFill>
                <a:latin typeface="Yanone Kaffeesatz Regular" panose="02000000000000000000" pitchFamily="2" charset="0"/>
              </a:rPr>
              <a:t>best-practices</a:t>
            </a:r>
          </a:p>
          <a:p>
            <a:endParaRPr lang="en-US" sz="3600" dirty="0">
              <a:solidFill>
                <a:schemeClr val="accent4"/>
              </a:solidFill>
              <a:latin typeface="Yanone Kaffeesatz Regular" panose="02000000000000000000" pitchFamily="2" charset="0"/>
            </a:endParaRPr>
          </a:p>
          <a:p>
            <a:r>
              <a:rPr lang="en-US" sz="3600" dirty="0">
                <a:solidFill>
                  <a:schemeClr val="tx2"/>
                </a:solidFill>
                <a:latin typeface="Yanone Kaffeesatz Regular" panose="02000000000000000000" pitchFamily="2" charset="0"/>
              </a:rPr>
              <a:t>Why </a:t>
            </a:r>
            <a:r>
              <a:rPr lang="en-US" sz="3600" dirty="0" err="1">
                <a:solidFill>
                  <a:schemeClr val="tx2"/>
                </a:solidFill>
                <a:latin typeface="Yanone Kaffeesatz Regular" panose="02000000000000000000" pitchFamily="2" charset="0"/>
              </a:rPr>
              <a:t>async</a:t>
            </a:r>
            <a:r>
              <a:rPr lang="en-US" sz="3600" dirty="0">
                <a:solidFill>
                  <a:schemeClr val="tx2"/>
                </a:solidFill>
                <a:latin typeface="Yanone Kaffeesatz Regular" panose="02000000000000000000" pitchFamily="2" charset="0"/>
              </a:rPr>
              <a:t> is</a:t>
            </a:r>
            <a:r>
              <a:rPr lang="en-US" sz="3600" dirty="0">
                <a:solidFill>
                  <a:schemeClr val="accent4"/>
                </a:solidFill>
                <a:latin typeface="Yanone Kaffeesatz Regular" panose="02000000000000000000" pitchFamily="2" charset="0"/>
              </a:rPr>
              <a:t> the future</a:t>
            </a:r>
          </a:p>
        </p:txBody>
      </p:sp>
      <p:sp>
        <p:nvSpPr>
          <p:cNvPr id="7" name="Rectangle 6"/>
          <p:cNvSpPr/>
          <p:nvPr/>
        </p:nvSpPr>
        <p:spPr>
          <a:xfrm>
            <a:off x="1" y="4399885"/>
            <a:ext cx="6494332"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target</a:t>
            </a:r>
          </a:p>
        </p:txBody>
      </p:sp>
    </p:spTree>
    <p:extLst>
      <p:ext uri="{BB962C8B-B14F-4D97-AF65-F5344CB8AC3E}">
        <p14:creationId xmlns:p14="http://schemas.microsoft.com/office/powerpoint/2010/main" val="2864408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328791355"/>
              </p:ext>
            </p:extLst>
          </p:nvPr>
        </p:nvGraphicFramePr>
        <p:xfrm>
          <a:off x="809050" y="116601"/>
          <a:ext cx="10573900" cy="6640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80052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3093046826"/>
              </p:ext>
            </p:extLst>
          </p:nvPr>
        </p:nvGraphicFramePr>
        <p:xfrm>
          <a:off x="809050" y="116601"/>
          <a:ext cx="10573900" cy="6640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31024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964346" y="1959428"/>
            <a:ext cx="10263308" cy="2939145"/>
            <a:chOff x="571179" y="1709696"/>
            <a:chExt cx="10263308" cy="2939145"/>
          </a:xfrm>
        </p:grpSpPr>
        <p:grpSp>
          <p:nvGrpSpPr>
            <p:cNvPr id="6" name="Group 5"/>
            <p:cNvGrpSpPr/>
            <p:nvPr/>
          </p:nvGrpSpPr>
          <p:grpSpPr>
            <a:xfrm>
              <a:off x="2712462" y="2442242"/>
              <a:ext cx="6866965" cy="2206599"/>
              <a:chOff x="1921007" y="1389529"/>
              <a:chExt cx="6866965" cy="2206599"/>
            </a:xfrm>
          </p:grpSpPr>
          <p:sp>
            <p:nvSpPr>
              <p:cNvPr id="2" name="Rectangle 1"/>
              <p:cNvSpPr/>
              <p:nvPr/>
            </p:nvSpPr>
            <p:spPr>
              <a:xfrm>
                <a:off x="1921007" y="2681728"/>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Regular" panose="02000000000000000000" pitchFamily="2" charset="0"/>
                  </a:rPr>
                  <a:t>Link Element</a:t>
                </a:r>
              </a:p>
            </p:txBody>
          </p:sp>
          <p:sp>
            <p:nvSpPr>
              <p:cNvPr id="3" name="Rectangle 2"/>
              <p:cNvSpPr/>
              <p:nvPr/>
            </p:nvSpPr>
            <p:spPr>
              <a:xfrm>
                <a:off x="3571794" y="1389529"/>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Regular" panose="02000000000000000000" pitchFamily="2" charset="0"/>
                  </a:rPr>
                  <a:t>Link Element</a:t>
                </a:r>
              </a:p>
            </p:txBody>
          </p:sp>
          <p:sp>
            <p:nvSpPr>
              <p:cNvPr id="4" name="Rectangle 3"/>
              <p:cNvSpPr/>
              <p:nvPr/>
            </p:nvSpPr>
            <p:spPr>
              <a:xfrm>
                <a:off x="5116284" y="2681728"/>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Regular" panose="02000000000000000000" pitchFamily="2" charset="0"/>
                  </a:rPr>
                  <a:t>Link Element</a:t>
                </a:r>
              </a:p>
            </p:txBody>
          </p:sp>
          <p:sp>
            <p:nvSpPr>
              <p:cNvPr id="5" name="Rectangle 4"/>
              <p:cNvSpPr/>
              <p:nvPr/>
            </p:nvSpPr>
            <p:spPr>
              <a:xfrm>
                <a:off x="6774755" y="1389529"/>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Regular" panose="02000000000000000000" pitchFamily="2" charset="0"/>
                  </a:rPr>
                  <a:t>Link Element</a:t>
                </a:r>
              </a:p>
            </p:txBody>
          </p:sp>
        </p:grpSp>
        <p:cxnSp>
          <p:nvCxnSpPr>
            <p:cNvPr id="8" name="Straight Connector 7"/>
            <p:cNvCxnSpPr/>
            <p:nvPr/>
          </p:nvCxnSpPr>
          <p:spPr>
            <a:xfrm>
              <a:off x="1652067" y="2166897"/>
              <a:ext cx="918242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endCxn id="2" idx="0"/>
            </p:cNvCxnSpPr>
            <p:nvPr/>
          </p:nvCxnSpPr>
          <p:spPr>
            <a:xfrm>
              <a:off x="3711386" y="2166896"/>
              <a:ext cx="7685" cy="15675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914347" y="2166896"/>
              <a:ext cx="0" cy="1567544"/>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5" idx="0"/>
            </p:cNvCxnSpPr>
            <p:nvPr/>
          </p:nvCxnSpPr>
          <p:spPr>
            <a:xfrm>
              <a:off x="8572818" y="2166897"/>
              <a:ext cx="1" cy="2753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369856" y="2166896"/>
              <a:ext cx="1" cy="2753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571179" y="1709696"/>
              <a:ext cx="2013217" cy="9144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Regular" panose="02000000000000000000" pitchFamily="2" charset="0"/>
                </a:rPr>
                <a:t>Client</a:t>
              </a:r>
            </a:p>
          </p:txBody>
        </p:sp>
      </p:grpSp>
    </p:spTree>
    <p:extLst>
      <p:ext uri="{BB962C8B-B14F-4D97-AF65-F5344CB8AC3E}">
        <p14:creationId xmlns:p14="http://schemas.microsoft.com/office/powerpoint/2010/main" val="772829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590456" y="670874"/>
            <a:ext cx="5472550" cy="2494738"/>
            <a:chOff x="1003664" y="1638353"/>
            <a:chExt cx="10223990" cy="3260220"/>
          </a:xfrm>
        </p:grpSpPr>
        <p:grpSp>
          <p:nvGrpSpPr>
            <p:cNvPr id="17" name="Group 16"/>
            <p:cNvGrpSpPr/>
            <p:nvPr/>
          </p:nvGrpSpPr>
          <p:grpSpPr>
            <a:xfrm>
              <a:off x="2045234" y="2416628"/>
              <a:ext cx="9182420" cy="2481945"/>
              <a:chOff x="1652067" y="2166896"/>
              <a:chExt cx="9182420" cy="2481945"/>
            </a:xfrm>
          </p:grpSpPr>
          <p:grpSp>
            <p:nvGrpSpPr>
              <p:cNvPr id="21" name="Group 20"/>
              <p:cNvGrpSpPr/>
              <p:nvPr/>
            </p:nvGrpSpPr>
            <p:grpSpPr>
              <a:xfrm>
                <a:off x="2712462" y="2442242"/>
                <a:ext cx="6866965" cy="2206599"/>
                <a:chOff x="1921007" y="1389529"/>
                <a:chExt cx="6866965" cy="2206599"/>
              </a:xfrm>
            </p:grpSpPr>
            <p:sp>
              <p:nvSpPr>
                <p:cNvPr id="27" name="Rectangle 26"/>
                <p:cNvSpPr/>
                <p:nvPr/>
              </p:nvSpPr>
              <p:spPr>
                <a:xfrm>
                  <a:off x="1921007" y="2681728"/>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Regular" panose="02000000000000000000" pitchFamily="2" charset="0"/>
                    </a:rPr>
                    <a:t>Link Element</a:t>
                  </a:r>
                </a:p>
              </p:txBody>
            </p:sp>
            <p:sp>
              <p:nvSpPr>
                <p:cNvPr id="28" name="Rectangle 27"/>
                <p:cNvSpPr/>
                <p:nvPr/>
              </p:nvSpPr>
              <p:spPr>
                <a:xfrm>
                  <a:off x="3571794" y="1389529"/>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Regular" panose="02000000000000000000" pitchFamily="2" charset="0"/>
                    </a:rPr>
                    <a:t>Link Element</a:t>
                  </a:r>
                </a:p>
              </p:txBody>
            </p:sp>
            <p:sp>
              <p:nvSpPr>
                <p:cNvPr id="29" name="Rectangle 28"/>
                <p:cNvSpPr/>
                <p:nvPr/>
              </p:nvSpPr>
              <p:spPr>
                <a:xfrm>
                  <a:off x="5116284" y="2681728"/>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Regular" panose="02000000000000000000" pitchFamily="2" charset="0"/>
                    </a:rPr>
                    <a:t>Link Element</a:t>
                  </a:r>
                </a:p>
              </p:txBody>
            </p:sp>
            <p:sp>
              <p:nvSpPr>
                <p:cNvPr id="30" name="Rectangle 29"/>
                <p:cNvSpPr/>
                <p:nvPr/>
              </p:nvSpPr>
              <p:spPr>
                <a:xfrm>
                  <a:off x="6774755" y="1389529"/>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Regular" panose="02000000000000000000" pitchFamily="2" charset="0"/>
                    </a:rPr>
                    <a:t>Link Element</a:t>
                  </a:r>
                </a:p>
              </p:txBody>
            </p:sp>
          </p:grpSp>
          <p:cxnSp>
            <p:nvCxnSpPr>
              <p:cNvPr id="22" name="Straight Connector 21"/>
              <p:cNvCxnSpPr/>
              <p:nvPr/>
            </p:nvCxnSpPr>
            <p:spPr>
              <a:xfrm>
                <a:off x="1652067" y="2166897"/>
                <a:ext cx="918242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27" idx="0"/>
              </p:cNvCxnSpPr>
              <p:nvPr/>
            </p:nvCxnSpPr>
            <p:spPr>
              <a:xfrm>
                <a:off x="3711386" y="2166896"/>
                <a:ext cx="7685" cy="15675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6914347" y="2166896"/>
                <a:ext cx="0" cy="1567544"/>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endCxn id="30" idx="0"/>
              </p:cNvCxnSpPr>
              <p:nvPr/>
            </p:nvCxnSpPr>
            <p:spPr>
              <a:xfrm>
                <a:off x="8572818" y="2166897"/>
                <a:ext cx="1" cy="2753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369856" y="2166896"/>
                <a:ext cx="1" cy="2753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grpSp>
        <p:pic>
          <p:nvPicPr>
            <p:cNvPr id="20" name="Picture 4" descr="http://icons.iconarchive.com/icons/icojam/blue-bits/256/mail-icon.png"/>
            <p:cNvPicPr>
              <a:picLocks noChangeAspect="1" noChangeArrowheads="1"/>
            </p:cNvPicPr>
            <p:nvPr/>
          </p:nvPicPr>
          <p:blipFill>
            <a:blip r:embed="rId3">
              <a:duotone>
                <a:prstClr val="black"/>
                <a:srgbClr val="D9C3A5">
                  <a:tint val="50000"/>
                  <a:satMod val="180000"/>
                </a:srgbClr>
              </a:duotone>
              <a:extLst>
                <a:ext uri="{28A0092B-C50C-407E-A947-70E740481C1C}">
                  <a14:useLocalDpi xmlns:a14="http://schemas.microsoft.com/office/drawing/2010/main" val="0"/>
                </a:ext>
              </a:extLst>
            </a:blip>
            <a:srcRect/>
            <a:stretch>
              <a:fillRect/>
            </a:stretch>
          </p:blipFill>
          <p:spPr bwMode="auto">
            <a:xfrm>
              <a:off x="1003664" y="1638353"/>
              <a:ext cx="1436743" cy="143674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oup 10"/>
          <p:cNvGrpSpPr/>
          <p:nvPr/>
        </p:nvGrpSpPr>
        <p:grpSpPr>
          <a:xfrm>
            <a:off x="5090067" y="3824411"/>
            <a:ext cx="6469522" cy="2302491"/>
            <a:chOff x="3868240" y="3840176"/>
            <a:chExt cx="6469522" cy="2302491"/>
          </a:xfrm>
        </p:grpSpPr>
        <p:grpSp>
          <p:nvGrpSpPr>
            <p:cNvPr id="19" name="Group 18"/>
            <p:cNvGrpSpPr/>
            <p:nvPr/>
          </p:nvGrpSpPr>
          <p:grpSpPr>
            <a:xfrm>
              <a:off x="4852413" y="4243469"/>
              <a:ext cx="5485349" cy="1899198"/>
              <a:chOff x="586585" y="2166896"/>
              <a:chExt cx="10247902" cy="2481945"/>
            </a:xfrm>
          </p:grpSpPr>
          <p:grpSp>
            <p:nvGrpSpPr>
              <p:cNvPr id="6" name="Group 5"/>
              <p:cNvGrpSpPr/>
              <p:nvPr/>
            </p:nvGrpSpPr>
            <p:grpSpPr>
              <a:xfrm>
                <a:off x="2712462" y="2442242"/>
                <a:ext cx="6866965" cy="2206599"/>
                <a:chOff x="1921007" y="1389529"/>
                <a:chExt cx="6866965" cy="2206599"/>
              </a:xfrm>
            </p:grpSpPr>
            <p:sp>
              <p:nvSpPr>
                <p:cNvPr id="2" name="Rectangle 1"/>
                <p:cNvSpPr/>
                <p:nvPr/>
              </p:nvSpPr>
              <p:spPr>
                <a:xfrm>
                  <a:off x="1921007" y="2681728"/>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Regular" panose="02000000000000000000" pitchFamily="2" charset="0"/>
                    </a:rPr>
                    <a:t>Middleware</a:t>
                  </a:r>
                </a:p>
              </p:txBody>
            </p:sp>
            <p:sp>
              <p:nvSpPr>
                <p:cNvPr id="3" name="Rectangle 2"/>
                <p:cNvSpPr/>
                <p:nvPr/>
              </p:nvSpPr>
              <p:spPr>
                <a:xfrm>
                  <a:off x="3571794" y="1389529"/>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Regular" panose="02000000000000000000" pitchFamily="2" charset="0"/>
                    </a:rPr>
                    <a:t>Middleware</a:t>
                  </a:r>
                </a:p>
              </p:txBody>
            </p:sp>
            <p:sp>
              <p:nvSpPr>
                <p:cNvPr id="4" name="Rectangle 3"/>
                <p:cNvSpPr/>
                <p:nvPr/>
              </p:nvSpPr>
              <p:spPr>
                <a:xfrm>
                  <a:off x="5116284" y="2681728"/>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Regular" panose="02000000000000000000" pitchFamily="2" charset="0"/>
                    </a:rPr>
                    <a:t>Middleware</a:t>
                  </a:r>
                </a:p>
              </p:txBody>
            </p:sp>
            <p:sp>
              <p:nvSpPr>
                <p:cNvPr id="5" name="Rectangle 4"/>
                <p:cNvSpPr/>
                <p:nvPr/>
              </p:nvSpPr>
              <p:spPr>
                <a:xfrm>
                  <a:off x="6774755" y="1389529"/>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err="1">
                      <a:latin typeface="Yanone Kaffeesatz Regular" panose="02000000000000000000" pitchFamily="2" charset="0"/>
                    </a:rPr>
                    <a:t>Application</a:t>
                  </a:r>
                  <a:endParaRPr lang="de-CH" dirty="0">
                    <a:latin typeface="Yanone Kaffeesatz Regular" panose="02000000000000000000" pitchFamily="2" charset="0"/>
                  </a:endParaRPr>
                </a:p>
              </p:txBody>
            </p:sp>
          </p:grpSp>
          <p:cxnSp>
            <p:nvCxnSpPr>
              <p:cNvPr id="8" name="Straight Connector 7"/>
              <p:cNvCxnSpPr>
                <a:stCxn id="31" idx="3"/>
              </p:cNvCxnSpPr>
              <p:nvPr/>
            </p:nvCxnSpPr>
            <p:spPr>
              <a:xfrm>
                <a:off x="586585" y="2166896"/>
                <a:ext cx="10247902" cy="1"/>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endCxn id="2" idx="0"/>
              </p:cNvCxnSpPr>
              <p:nvPr/>
            </p:nvCxnSpPr>
            <p:spPr>
              <a:xfrm>
                <a:off x="3711386" y="2166896"/>
                <a:ext cx="7685" cy="15675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914347" y="2166896"/>
                <a:ext cx="0" cy="1567544"/>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5" idx="0"/>
              </p:cNvCxnSpPr>
              <p:nvPr/>
            </p:nvCxnSpPr>
            <p:spPr>
              <a:xfrm>
                <a:off x="8572818" y="2166897"/>
                <a:ext cx="1" cy="2753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369856" y="2166896"/>
                <a:ext cx="1" cy="2753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31" name="Rectangle 30"/>
            <p:cNvSpPr/>
            <p:nvPr/>
          </p:nvSpPr>
          <p:spPr>
            <a:xfrm>
              <a:off x="3868240" y="3840176"/>
              <a:ext cx="984173" cy="806586"/>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Regular" panose="02000000000000000000" pitchFamily="2" charset="0"/>
                </a:rPr>
                <a:t>Host</a:t>
              </a:r>
            </a:p>
          </p:txBody>
        </p:sp>
        <p:sp>
          <p:nvSpPr>
            <p:cNvPr id="32" name="Rectangle 31"/>
            <p:cNvSpPr/>
            <p:nvPr/>
          </p:nvSpPr>
          <p:spPr>
            <a:xfrm>
              <a:off x="5215487" y="3840176"/>
              <a:ext cx="984173" cy="806586"/>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Regular" panose="02000000000000000000" pitchFamily="2" charset="0"/>
                </a:rPr>
                <a:t>Server</a:t>
              </a:r>
            </a:p>
          </p:txBody>
        </p:sp>
      </p:grpSp>
      <p:sp>
        <p:nvSpPr>
          <p:cNvPr id="33" name="Rectangle 32"/>
          <p:cNvSpPr/>
          <p:nvPr/>
        </p:nvSpPr>
        <p:spPr>
          <a:xfrm>
            <a:off x="6559844" y="1081330"/>
            <a:ext cx="4999745" cy="1569660"/>
          </a:xfrm>
          <a:prstGeom prst="rect">
            <a:avLst/>
          </a:prstGeom>
        </p:spPr>
        <p:txBody>
          <a:bodyPr wrap="square">
            <a:spAutoFit/>
          </a:bodyPr>
          <a:lstStyle/>
          <a:p>
            <a:pPr algn="ctr"/>
            <a:r>
              <a:rPr lang="en-US" sz="9600" dirty="0">
                <a:solidFill>
                  <a:schemeClr val="accent2"/>
                </a:solidFill>
                <a:latin typeface="Yanone Kaffeesatz Regular" panose="02000000000000000000" pitchFamily="2" charset="0"/>
              </a:rPr>
              <a:t>messaging</a:t>
            </a:r>
            <a:endParaRPr lang="de-CH" sz="1200" dirty="0"/>
          </a:p>
        </p:txBody>
      </p:sp>
      <p:sp>
        <p:nvSpPr>
          <p:cNvPr id="34" name="Rectangle 33"/>
          <p:cNvSpPr/>
          <p:nvPr/>
        </p:nvSpPr>
        <p:spPr>
          <a:xfrm>
            <a:off x="72761" y="4042620"/>
            <a:ext cx="4999745" cy="1569660"/>
          </a:xfrm>
          <a:prstGeom prst="rect">
            <a:avLst/>
          </a:prstGeom>
        </p:spPr>
        <p:txBody>
          <a:bodyPr wrap="square">
            <a:spAutoFit/>
          </a:bodyPr>
          <a:lstStyle/>
          <a:p>
            <a:pPr algn="ctr"/>
            <a:r>
              <a:rPr lang="en-US" sz="9600" dirty="0">
                <a:solidFill>
                  <a:schemeClr val="accent2"/>
                </a:solidFill>
                <a:latin typeface="Yanone Kaffeesatz Regular" panose="02000000000000000000" pitchFamily="2" charset="0"/>
              </a:rPr>
              <a:t>OWIN</a:t>
            </a:r>
            <a:endParaRPr lang="de-CH" sz="1200" dirty="0"/>
          </a:p>
        </p:txBody>
      </p:sp>
    </p:spTree>
    <p:extLst>
      <p:ext uri="{BB962C8B-B14F-4D97-AF65-F5344CB8AC3E}">
        <p14:creationId xmlns:p14="http://schemas.microsoft.com/office/powerpoint/2010/main" val="2047806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7246043" y="2185232"/>
            <a:ext cx="4999745" cy="2215991"/>
          </a:xfrm>
          <a:prstGeom prst="rect">
            <a:avLst/>
          </a:prstGeom>
        </p:spPr>
        <p:txBody>
          <a:bodyPr wrap="square">
            <a:spAutoFit/>
          </a:bodyPr>
          <a:lstStyle/>
          <a:p>
            <a:pPr algn="ctr"/>
            <a:r>
              <a:rPr lang="en-US" sz="13800" dirty="0">
                <a:solidFill>
                  <a:schemeClr val="accent2"/>
                </a:solidFill>
                <a:latin typeface="Yanone Kaffeesatz Regular" panose="02000000000000000000" pitchFamily="2" charset="0"/>
              </a:rPr>
              <a:t>husband</a:t>
            </a:r>
            <a:endParaRPr lang="de-CH" sz="1600" dirty="0"/>
          </a:p>
        </p:txBody>
      </p:sp>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6014" t="8198" r="4416" b="9349"/>
          <a:stretch/>
        </p:blipFill>
        <p:spPr>
          <a:xfrm>
            <a:off x="296261" y="1701137"/>
            <a:ext cx="3778894" cy="3478696"/>
          </a:xfrm>
          <a:prstGeom prst="rect">
            <a:avLst/>
          </a:prstGeom>
        </p:spPr>
      </p:pic>
      <p:sp>
        <p:nvSpPr>
          <p:cNvPr id="17" name="Rectangle 16"/>
          <p:cNvSpPr/>
          <p:nvPr/>
        </p:nvSpPr>
        <p:spPr>
          <a:xfrm>
            <a:off x="3565475" y="2739229"/>
            <a:ext cx="1979863" cy="1107996"/>
          </a:xfrm>
          <a:prstGeom prst="rect">
            <a:avLst/>
          </a:prstGeom>
        </p:spPr>
        <p:txBody>
          <a:bodyPr wrap="square">
            <a:spAutoFit/>
          </a:bodyPr>
          <a:lstStyle/>
          <a:p>
            <a:pPr algn="ctr"/>
            <a:r>
              <a:rPr lang="en-US" sz="6600" dirty="0">
                <a:solidFill>
                  <a:schemeClr val="accent2"/>
                </a:solidFill>
                <a:latin typeface="Yanone Kaffeesatz Regular" panose="02000000000000000000" pitchFamily="2" charset="0"/>
              </a:rPr>
              <a:t>son</a:t>
            </a:r>
            <a:endParaRPr lang="de-CH" sz="900" dirty="0"/>
          </a:p>
        </p:txBody>
      </p:sp>
      <p:sp>
        <p:nvSpPr>
          <p:cNvPr id="18" name="Rectangle 17"/>
          <p:cNvSpPr/>
          <p:nvPr/>
        </p:nvSpPr>
        <p:spPr>
          <a:xfrm>
            <a:off x="5212392" y="2508397"/>
            <a:ext cx="1979863" cy="1569660"/>
          </a:xfrm>
          <a:prstGeom prst="rect">
            <a:avLst/>
          </a:prstGeom>
        </p:spPr>
        <p:txBody>
          <a:bodyPr wrap="square">
            <a:spAutoFit/>
          </a:bodyPr>
          <a:lstStyle/>
          <a:p>
            <a:pPr algn="ctr"/>
            <a:r>
              <a:rPr lang="en-US" sz="9600" dirty="0">
                <a:solidFill>
                  <a:schemeClr val="accent2"/>
                </a:solidFill>
                <a:latin typeface="Yanone Kaffeesatz Regular" panose="02000000000000000000" pitchFamily="2" charset="0"/>
              </a:rPr>
              <a:t>wife</a:t>
            </a:r>
            <a:endParaRPr lang="de-CH" sz="1200" dirty="0"/>
          </a:p>
        </p:txBody>
      </p:sp>
    </p:spTree>
    <p:extLst>
      <p:ext uri="{BB962C8B-B14F-4D97-AF65-F5344CB8AC3E}">
        <p14:creationId xmlns:p14="http://schemas.microsoft.com/office/powerpoint/2010/main" val="2792652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35166" y="1350267"/>
            <a:ext cx="6096000" cy="3785652"/>
          </a:xfrm>
          <a:prstGeom prst="rect">
            <a:avLst/>
          </a:prstGeom>
        </p:spPr>
        <p:txBody>
          <a:bodyPr>
            <a:spAutoFit/>
          </a:bodyPr>
          <a:lstStyle/>
          <a:p>
            <a:r>
              <a:rPr lang="en-US" sz="4800" dirty="0">
                <a:solidFill>
                  <a:schemeClr val="tx2"/>
                </a:solidFill>
                <a:latin typeface="Yanone Kaffeesatz Regular" panose="02000000000000000000" pitchFamily="2" charset="0"/>
              </a:rPr>
              <a:t>static void Person(</a:t>
            </a:r>
            <a:r>
              <a:rPr lang="en-US" sz="4800" dirty="0">
                <a:solidFill>
                  <a:schemeClr val="accent4"/>
                </a:solidFill>
                <a:latin typeface="Yanone Kaffeesatz Regular" panose="02000000000000000000" pitchFamily="2" charset="0"/>
              </a:rPr>
              <a:t>Action</a:t>
            </a:r>
            <a:r>
              <a:rPr lang="en-US" sz="4800" dirty="0">
                <a:solidFill>
                  <a:schemeClr val="tx2"/>
                </a:solidFill>
                <a:latin typeface="Yanone Kaffeesatz Regular" panose="02000000000000000000" pitchFamily="2" charset="0"/>
              </a:rPr>
              <a:t> next)</a:t>
            </a:r>
          </a:p>
          <a:p>
            <a:r>
              <a:rPr lang="en-US" sz="4800" dirty="0">
                <a:solidFill>
                  <a:schemeClr val="tx2"/>
                </a:solidFill>
                <a:latin typeface="Yanone Kaffeesatz Regular" panose="02000000000000000000" pitchFamily="2" charset="0"/>
              </a:rPr>
              <a:t>{</a:t>
            </a:r>
          </a:p>
          <a:p>
            <a:r>
              <a:rPr lang="en-US" sz="4800" dirty="0">
                <a:solidFill>
                  <a:schemeClr val="tx2"/>
                </a:solidFill>
                <a:latin typeface="Yanone Kaffeesatz Regular" panose="02000000000000000000" pitchFamily="2" charset="0"/>
              </a:rPr>
              <a:t>    // Implementation</a:t>
            </a:r>
          </a:p>
          <a:p>
            <a:r>
              <a:rPr lang="en-US" sz="4800" dirty="0">
                <a:solidFill>
                  <a:schemeClr val="tx2"/>
                </a:solidFill>
                <a:latin typeface="Yanone Kaffeesatz Regular" panose="02000000000000000000" pitchFamily="2" charset="0"/>
              </a:rPr>
              <a:t>    </a:t>
            </a:r>
            <a:r>
              <a:rPr lang="en-US" sz="4800" dirty="0">
                <a:solidFill>
                  <a:schemeClr val="accent4"/>
                </a:solidFill>
                <a:latin typeface="Yanone Kaffeesatz Regular" panose="02000000000000000000" pitchFamily="2" charset="0"/>
              </a:rPr>
              <a:t>next()</a:t>
            </a:r>
            <a:r>
              <a:rPr lang="en-US" sz="4800" dirty="0">
                <a:solidFill>
                  <a:schemeClr val="tx2"/>
                </a:solidFill>
                <a:latin typeface="Yanone Kaffeesatz Regular" panose="02000000000000000000" pitchFamily="2" charset="0"/>
              </a:rPr>
              <a:t>;</a:t>
            </a:r>
          </a:p>
          <a:p>
            <a:r>
              <a:rPr lang="en-US" sz="4800" dirty="0">
                <a:solidFill>
                  <a:schemeClr val="tx2"/>
                </a:solidFill>
                <a:latin typeface="Yanone Kaffeesatz Regular" panose="02000000000000000000" pitchFamily="2" charset="0"/>
              </a:rPr>
              <a:t>}</a:t>
            </a:r>
            <a:endParaRPr lang="de-CH" sz="4800" dirty="0">
              <a:solidFill>
                <a:schemeClr val="tx2"/>
              </a:solidFill>
              <a:latin typeface="Yanone Kaffeesatz Regular" panose="02000000000000000000" pitchFamily="2" charset="0"/>
            </a:endParaRPr>
          </a:p>
        </p:txBody>
      </p:sp>
    </p:spTree>
    <p:extLst>
      <p:ext uri="{BB962C8B-B14F-4D97-AF65-F5344CB8AC3E}">
        <p14:creationId xmlns:p14="http://schemas.microsoft.com/office/powerpoint/2010/main" val="1369662329"/>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C00000"/>
      </a:accent1>
      <a:accent2>
        <a:srgbClr val="ED7D31"/>
      </a:accent2>
      <a:accent3>
        <a:srgbClr val="A5A5A5"/>
      </a:accent3>
      <a:accent4>
        <a:srgbClr val="FFAF00"/>
      </a:accent4>
      <a:accent5>
        <a:srgbClr val="4472C4"/>
      </a:accent5>
      <a:accent6>
        <a:srgbClr val="70AD47"/>
      </a:accent6>
      <a:hlink>
        <a:srgbClr val="3F3F3F"/>
      </a:hlink>
      <a:folHlink>
        <a:srgbClr val="3F3F3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960</Words>
  <Application>Microsoft Office PowerPoint</Application>
  <PresentationFormat>Widescreen</PresentationFormat>
  <Paragraphs>165</Paragraphs>
  <Slides>25</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Yanone Kaffeesatz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danielmarbach</dc:creator>
  <cp:lastModifiedBy>Daniel Marbach</cp:lastModifiedBy>
  <cp:revision>113</cp:revision>
  <dcterms:created xsi:type="dcterms:W3CDTF">2016-02-22T14:00:45Z</dcterms:created>
  <dcterms:modified xsi:type="dcterms:W3CDTF">2016-05-11T09:03:20Z</dcterms:modified>
</cp:coreProperties>
</file>