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78" r:id="rId2"/>
    <p:sldId id="268" r:id="rId3"/>
    <p:sldId id="277" r:id="rId4"/>
    <p:sldId id="285" r:id="rId5"/>
    <p:sldId id="288" r:id="rId6"/>
    <p:sldId id="310" r:id="rId7"/>
    <p:sldId id="311" r:id="rId8"/>
    <p:sldId id="312" r:id="rId9"/>
    <p:sldId id="313" r:id="rId10"/>
    <p:sldId id="314" r:id="rId11"/>
    <p:sldId id="315" r:id="rId12"/>
    <p:sldId id="316" r:id="rId13"/>
    <p:sldId id="317" r:id="rId14"/>
    <p:sldId id="318" r:id="rId15"/>
    <p:sldId id="321" r:id="rId16"/>
    <p:sldId id="319" r:id="rId17"/>
    <p:sldId id="323" r:id="rId18"/>
    <p:sldId id="320" r:id="rId19"/>
    <p:sldId id="324" r:id="rId20"/>
    <p:sldId id="293" r:id="rId21"/>
    <p:sldId id="273" r:id="rId22"/>
    <p:sldId id="322" r:id="rId23"/>
    <p:sldId id="267" r:id="rId24"/>
    <p:sldId id="275"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285"/>
          </p14:sldIdLst>
        </p14:section>
        <p14:section name="Chain of Responsibility" id="{6F7A7B6D-14D9-4A38-9551-9FDC7EEC6F33}">
          <p14:sldIdLst>
            <p14:sldId id="288"/>
            <p14:sldId id="310"/>
            <p14:sldId id="311"/>
            <p14:sldId id="312"/>
            <p14:sldId id="313"/>
            <p14:sldId id="314"/>
            <p14:sldId id="315"/>
            <p14:sldId id="316"/>
            <p14:sldId id="317"/>
            <p14:sldId id="318"/>
            <p14:sldId id="321"/>
            <p14:sldId id="319"/>
          </p14:sldIdLst>
        </p14:section>
        <p14:section name="Build It" id="{E09579EF-7AB0-4244-BB57-E3D41E728303}">
          <p14:sldIdLst>
            <p14:sldId id="323"/>
            <p14:sldId id="320"/>
          </p14:sldIdLst>
        </p14:section>
        <p14:section name="Q &amp; A" id="{EC3F6F94-2D82-4EB0-B8B3-D1EDFDD37945}">
          <p14:sldIdLst>
            <p14:sldId id="324"/>
            <p14:sldId id="293"/>
            <p14:sldId id="273"/>
            <p14:sldId id="322"/>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114" d="100"/>
          <a:sy n="114" d="100"/>
        </p:scale>
        <p:origin x="2299" y="103"/>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12.05.2016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this first webinar in the </a:t>
            </a:r>
            <a:r>
              <a:rPr lang="en-US" dirty="0" err="1"/>
              <a:t>async</a:t>
            </a:r>
            <a:r>
              <a:rPr lang="en-US" dirty="0"/>
              <a:t> webinar series.</a:t>
            </a:r>
          </a:p>
          <a:p>
            <a:r>
              <a:rPr lang="en-US" baseline="0" dirty="0"/>
              <a:t>Today we talk about </a:t>
            </a:r>
            <a:r>
              <a:rPr lang="en-US" baseline="0" dirty="0" err="1"/>
              <a:t>Async</a:t>
            </a:r>
            <a:r>
              <a:rPr lang="en-US" baseline="0" dirty="0"/>
              <a:t> best-practices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Before we dive deep into code I’m going to talk important terminologies.</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The process of putting away dishes isn't all that different from the handling of messages in a message-based architecture. The system gets messages from a queue or stream and feeds them into the next transformation or piece of business logic.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4719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chain of responsibility applies to more than just message-based architectures and emptying dishwashers. 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424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376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12.05.2016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12.05.2016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12.05.2016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12.05.2016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12.05.2016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12.05.2016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12.05.2016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12.05.2016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12.05.2016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119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84989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3.7037E-6 L 0.10808 0.00092 " pathEditMode="relative" rAng="0" ptsTypes="AA">
                                      <p:cBhvr>
                                        <p:cTn id="6" dur="2000" fill="hold"/>
                                        <p:tgtEl>
                                          <p:spTgt spid="8"/>
                                        </p:tgtEl>
                                        <p:attrNameLst>
                                          <p:attrName>ppt_x</p:attrName>
                                          <p:attrName>ppt_y</p:attrName>
                                        </p:attrNameLst>
                                      </p:cBhvr>
                                      <p:rCtr x="537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232249" cy="707886"/>
          </a:xfrm>
          <a:prstGeom prst="rect">
            <a:avLst/>
          </a:prstGeom>
        </p:spPr>
        <p:txBody>
          <a:bodyPr wrap="none">
            <a:spAutoFit/>
          </a:bodyPr>
          <a:lstStyle/>
          <a:p>
            <a:r>
              <a:rPr lang="de-CH" sz="4000" dirty="0">
                <a:solidFill>
                  <a:schemeClr val="tx2"/>
                </a:solidFill>
                <a:latin typeface="Yanone Kaffeesatz Regular" panose="02000000000000000000" pitchFamily="2" charset="0"/>
              </a:rPr>
              <a:t>go.particular.net/</a:t>
            </a:r>
            <a:r>
              <a:rPr lang="de-CH" sz="4000" dirty="0">
                <a:solidFill>
                  <a:schemeClr val="accent4"/>
                </a:solidFill>
                <a:latin typeface="Yanone Kaffeesatz Regular" panose="02000000000000000000" pitchFamily="2" charset="0"/>
              </a:rPr>
              <a:t>DNCO16</a:t>
            </a:r>
          </a:p>
        </p:txBody>
      </p:sp>
    </p:spTree>
    <p:extLst>
      <p:ext uri="{BB962C8B-B14F-4D97-AF65-F5344CB8AC3E}">
        <p14:creationId xmlns:p14="http://schemas.microsoft.com/office/powerpoint/2010/main" val="358024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90456" y="670874"/>
            <a:ext cx="5472550" cy="2494738"/>
            <a:chOff x="1003664" y="1638353"/>
            <a:chExt cx="10223990" cy="3260220"/>
          </a:xfrm>
        </p:grpSpPr>
        <p:grpSp>
          <p:nvGrpSpPr>
            <p:cNvPr id="17" name="Group 16"/>
            <p:cNvGrpSpPr/>
            <p:nvPr/>
          </p:nvGrpSpPr>
          <p:grpSpPr>
            <a:xfrm>
              <a:off x="2045234" y="2416628"/>
              <a:ext cx="9182420" cy="2481945"/>
              <a:chOff x="1652067" y="2166896"/>
              <a:chExt cx="9182420" cy="2481945"/>
            </a:xfrm>
          </p:grpSpPr>
          <p:grpSp>
            <p:nvGrpSpPr>
              <p:cNvPr id="21" name="Group 20"/>
              <p:cNvGrpSpPr/>
              <p:nvPr/>
            </p:nvGrpSpPr>
            <p:grpSpPr>
              <a:xfrm>
                <a:off x="2712462" y="2442242"/>
                <a:ext cx="6866965" cy="2206599"/>
                <a:chOff x="1921007" y="1389529"/>
                <a:chExt cx="6866965" cy="2206599"/>
              </a:xfrm>
            </p:grpSpPr>
            <p:sp>
              <p:nvSpPr>
                <p:cNvPr id="27" name="Rectangle 26"/>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28" name="Rectangle 27"/>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29" name="Rectangle 28"/>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0" name="Rectangle 29"/>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22" name="Straight Connector 21"/>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7"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30"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20" name="Picture 4" descr="http://icons.iconarchive.com/icons/icojam/blue-bits/256/mail-icon.png"/>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03664" y="1638353"/>
              <a:ext cx="1436743" cy="1436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5090067" y="3824411"/>
            <a:ext cx="6469522" cy="2302491"/>
            <a:chOff x="3868240" y="3840176"/>
            <a:chExt cx="6469522" cy="2302491"/>
          </a:xfrm>
        </p:grpSpPr>
        <p:grpSp>
          <p:nvGrpSpPr>
            <p:cNvPr id="19" name="Group 18"/>
            <p:cNvGrpSpPr/>
            <p:nvPr/>
          </p:nvGrpSpPr>
          <p:grpSpPr>
            <a:xfrm>
              <a:off x="4852413" y="4243469"/>
              <a:ext cx="5485349" cy="1899198"/>
              <a:chOff x="586585" y="2166896"/>
              <a:chExt cx="10247902" cy="24819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Yanone Kaffeesatz Regular" panose="02000000000000000000" pitchFamily="2" charset="0"/>
                    </a:rPr>
                    <a:t>Application</a:t>
                  </a:r>
                  <a:endParaRPr lang="de-CH" dirty="0">
                    <a:latin typeface="Yanone Kaffeesatz Regular" panose="02000000000000000000" pitchFamily="2" charset="0"/>
                  </a:endParaRPr>
                </a:p>
              </p:txBody>
            </p:sp>
          </p:grpSp>
          <p:cxnSp>
            <p:nvCxnSpPr>
              <p:cNvPr id="8" name="Straight Connector 7"/>
              <p:cNvCxnSpPr>
                <a:stCxn id="31" idx="3"/>
              </p:cNvCxnSpPr>
              <p:nvPr/>
            </p:nvCxnSpPr>
            <p:spPr>
              <a:xfrm>
                <a:off x="586585" y="2166896"/>
                <a:ext cx="10247902"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3868240"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Host</a:t>
              </a:r>
            </a:p>
          </p:txBody>
        </p:sp>
        <p:sp>
          <p:nvSpPr>
            <p:cNvPr id="32" name="Rectangle 31"/>
            <p:cNvSpPr/>
            <p:nvPr/>
          </p:nvSpPr>
          <p:spPr>
            <a:xfrm>
              <a:off x="5215487"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Server</a:t>
              </a:r>
            </a:p>
          </p:txBody>
        </p:sp>
      </p:grpSp>
      <p:sp>
        <p:nvSpPr>
          <p:cNvPr id="33" name="Rectangle 32"/>
          <p:cNvSpPr/>
          <p:nvPr/>
        </p:nvSpPr>
        <p:spPr>
          <a:xfrm>
            <a:off x="6559844" y="108133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messaging</a:t>
            </a:r>
            <a:endParaRPr lang="de-CH" sz="1200" dirty="0"/>
          </a:p>
        </p:txBody>
      </p:sp>
      <p:sp>
        <p:nvSpPr>
          <p:cNvPr id="34" name="Rectangle 3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204780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950</Words>
  <Application>Microsoft Office PowerPoint</Application>
  <PresentationFormat>Widescreen</PresentationFormat>
  <Paragraphs>159</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115</cp:revision>
  <dcterms:created xsi:type="dcterms:W3CDTF">2016-02-22T14:00:45Z</dcterms:created>
  <dcterms:modified xsi:type="dcterms:W3CDTF">2016-05-12T08:50:17Z</dcterms:modified>
</cp:coreProperties>
</file>