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Lst>
  <p:sldSz cy="5143500" cx="9144000"/>
  <p:notesSz cx="6858000" cy="9144000"/>
  <p:embeddedFontLst>
    <p:embeddedFont>
      <p:font typeface="Josefin Sans ExtraLight"/>
      <p:regular r:id="rId64"/>
      <p:bold r:id="rId65"/>
      <p:italic r:id="rId66"/>
      <p:boldItalic r:id="rId67"/>
    </p:embeddedFont>
    <p:embeddedFont>
      <p:font typeface="Josefin Sans Medium"/>
      <p:regular r:id="rId68"/>
      <p:bold r:id="rId69"/>
      <p:italic r:id="rId70"/>
      <p:boldItalic r:id="rId71"/>
    </p:embeddedFont>
    <p:embeddedFont>
      <p:font typeface="Fira Sans Extra Condensed Medium"/>
      <p:regular r:id="rId72"/>
      <p:bold r:id="rId73"/>
      <p:italic r:id="rId74"/>
      <p:boldItalic r:id="rId75"/>
    </p:embeddedFont>
    <p:embeddedFont>
      <p:font typeface="Josefin Sans"/>
      <p:regular r:id="rId76"/>
      <p:bold r:id="rId77"/>
      <p:italic r:id="rId78"/>
      <p:boldItalic r:id="rId79"/>
    </p:embeddedFont>
    <p:embeddedFont>
      <p:font typeface="Josefin Sans SemiBold"/>
      <p:regular r:id="rId80"/>
      <p:bold r:id="rId81"/>
      <p:italic r:id="rId82"/>
      <p:boldItalic r:id="rId83"/>
    </p:embeddedFont>
    <p:embeddedFont>
      <p:font typeface="Josefin Sans Light"/>
      <p:regular r:id="rId84"/>
      <p:bold r:id="rId85"/>
      <p:italic r:id="rId86"/>
      <p:boldItalic r:id="rId8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font" Target="fonts/JosefinSansLight-regular.fntdata"/><Relationship Id="rId83" Type="http://schemas.openxmlformats.org/officeDocument/2006/relationships/font" Target="fonts/JosefinSansSemiBold-boldItalic.fntdata"/><Relationship Id="rId42" Type="http://schemas.openxmlformats.org/officeDocument/2006/relationships/slide" Target="slides/slide38.xml"/><Relationship Id="rId86" Type="http://schemas.openxmlformats.org/officeDocument/2006/relationships/font" Target="fonts/JosefinSansLight-italic.fntdata"/><Relationship Id="rId41" Type="http://schemas.openxmlformats.org/officeDocument/2006/relationships/slide" Target="slides/slide37.xml"/><Relationship Id="rId85" Type="http://schemas.openxmlformats.org/officeDocument/2006/relationships/font" Target="fonts/JosefinSansLight-bold.fntdata"/><Relationship Id="rId44" Type="http://schemas.openxmlformats.org/officeDocument/2006/relationships/slide" Target="slides/slide40.xml"/><Relationship Id="rId43" Type="http://schemas.openxmlformats.org/officeDocument/2006/relationships/slide" Target="slides/slide39.xml"/><Relationship Id="rId87" Type="http://schemas.openxmlformats.org/officeDocument/2006/relationships/font" Target="fonts/JosefinSansLight-boldItalic.fntdata"/><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JosefinSansSemiBold-regular.fntdata"/><Relationship Id="rId82" Type="http://schemas.openxmlformats.org/officeDocument/2006/relationships/font" Target="fonts/JosefinSansSemiBold-italic.fntdata"/><Relationship Id="rId81" Type="http://schemas.openxmlformats.org/officeDocument/2006/relationships/font" Target="fonts/JosefinSansSemiBol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FiraSansExtraCondensedMedium-bold.fntdata"/><Relationship Id="rId72" Type="http://schemas.openxmlformats.org/officeDocument/2006/relationships/font" Target="fonts/FiraSansExtraCondensedMedium-regular.fntdata"/><Relationship Id="rId31" Type="http://schemas.openxmlformats.org/officeDocument/2006/relationships/slide" Target="slides/slide27.xml"/><Relationship Id="rId75" Type="http://schemas.openxmlformats.org/officeDocument/2006/relationships/font" Target="fonts/FiraSansExtraCondensedMedium-boldItalic.fntdata"/><Relationship Id="rId30" Type="http://schemas.openxmlformats.org/officeDocument/2006/relationships/slide" Target="slides/slide26.xml"/><Relationship Id="rId74" Type="http://schemas.openxmlformats.org/officeDocument/2006/relationships/font" Target="fonts/FiraSansExtraCondensedMedium-italic.fntdata"/><Relationship Id="rId33" Type="http://schemas.openxmlformats.org/officeDocument/2006/relationships/slide" Target="slides/slide29.xml"/><Relationship Id="rId77" Type="http://schemas.openxmlformats.org/officeDocument/2006/relationships/font" Target="fonts/JosefinSans-bold.fntdata"/><Relationship Id="rId32" Type="http://schemas.openxmlformats.org/officeDocument/2006/relationships/slide" Target="slides/slide28.xml"/><Relationship Id="rId76" Type="http://schemas.openxmlformats.org/officeDocument/2006/relationships/font" Target="fonts/JosefinSans-regular.fntdata"/><Relationship Id="rId35" Type="http://schemas.openxmlformats.org/officeDocument/2006/relationships/slide" Target="slides/slide31.xml"/><Relationship Id="rId79" Type="http://schemas.openxmlformats.org/officeDocument/2006/relationships/font" Target="fonts/JosefinSans-boldItalic.fntdata"/><Relationship Id="rId34" Type="http://schemas.openxmlformats.org/officeDocument/2006/relationships/slide" Target="slides/slide30.xml"/><Relationship Id="rId78" Type="http://schemas.openxmlformats.org/officeDocument/2006/relationships/font" Target="fonts/JosefinSans-italic.fntdata"/><Relationship Id="rId71" Type="http://schemas.openxmlformats.org/officeDocument/2006/relationships/font" Target="fonts/JosefinSansMedium-boldItalic.fntdata"/><Relationship Id="rId70" Type="http://schemas.openxmlformats.org/officeDocument/2006/relationships/font" Target="fonts/JosefinSansMedium-italic.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font" Target="fonts/JosefinSansExtraLight-regular.fntdata"/><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font" Target="fonts/JosefinSansExtraLight-italic.fntdata"/><Relationship Id="rId21" Type="http://schemas.openxmlformats.org/officeDocument/2006/relationships/slide" Target="slides/slide17.xml"/><Relationship Id="rId65" Type="http://schemas.openxmlformats.org/officeDocument/2006/relationships/font" Target="fonts/JosefinSansExtraLight-bold.fntdata"/><Relationship Id="rId24" Type="http://schemas.openxmlformats.org/officeDocument/2006/relationships/slide" Target="slides/slide20.xml"/><Relationship Id="rId68" Type="http://schemas.openxmlformats.org/officeDocument/2006/relationships/font" Target="fonts/JosefinSansMedium-regular.fntdata"/><Relationship Id="rId23" Type="http://schemas.openxmlformats.org/officeDocument/2006/relationships/slide" Target="slides/slide19.xml"/><Relationship Id="rId67" Type="http://schemas.openxmlformats.org/officeDocument/2006/relationships/font" Target="fonts/JosefinSansExtraLight-boldItalic.fntdata"/><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JosefinSansMedium-bold.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u Data Analis, Company &amp; Produk, Konteks Masalah, Stakeholder dan Peran Data Analis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31774ccb5d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31774ccb5d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 yang menjawab pertanyaan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c95f375b38_3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c95f375b38_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c95f375b38_3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c95f375b38_3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Arti outliers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31774ccb5dc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31774ccb5d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31774ccb5dc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31774ccb5dc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31774ccb5dc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31774ccb5dc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Tindakan terhadap outliers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31774ccb5dc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31774ccb5dc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P.Value angka range 0 sampai 1 untuk mendefinisikan distribusi data. Kurang dari situ brrti ga normal</a:t>
            </a:r>
            <a:br>
              <a:rPr lang="en"/>
            </a:br>
            <a:r>
              <a:rPr lang="en"/>
              <a:t>e−105 adalah bilangan yang sangat kecil, di mana notasi tersebut menunjukkan 1.518 dikalikan dengan 10 pangkat -105.</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31774ccb5dc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31774ccb5dc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31774ccb5dc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31774ccb5dc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31414e03eb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31414e03eb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c95f375b38_3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c95f375b38_3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31414e03eb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31414e03eb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31414e03eb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31414e03eb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31414e03eb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31414e03eb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31414e03eb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31414e03eb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P.Value angka range 0 sampai 1 untuk mendefinisikan distribusi data. Kurang dari situ brrti ga normal</a:t>
            </a:r>
            <a:br>
              <a:rPr lang="en"/>
            </a:br>
            <a:r>
              <a:rPr lang="en"/>
              <a:t>e−105 adalah bilangan yang sangat kecil, di mana notasi tersebut menunjukkan 1.518 dikalikan dengan 10 pangkat -105.</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31414e03eb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31414e03eb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31414e03eb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31414e03eb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31414e03eba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31414e03eba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31414e03eba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31414e03eba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31414e03eb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31414e03eb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31414e03eba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31414e03eba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c788e9a590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c788e9a590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 yang menjawab pertanyaan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31414e03eba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31414e03eba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31414e03eba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31414e03eba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P.Value angka range 0 sampai 1 untuk mendefinisikan distribusi data. Kurang dari situ brrti ga normal</a:t>
            </a:r>
            <a:br>
              <a:rPr lang="en"/>
            </a:br>
            <a:r>
              <a:rPr lang="en"/>
              <a:t>e−105 adalah bilangan yang sangat kecil, di mana notasi tersebut menunjukkan 1.518 dikalikan dengan 10 pangkat -105.</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31414e03eba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31414e03eba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31414e03eba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31414e03eba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31414e03eb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31414e03eb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31414e03eba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31414e03eba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31414e03eba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31414e03eba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31414e03eba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31414e03eba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31414e03eba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31414e03eba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P.Value angka range 0 sampai 1 untuk mendefinisikan distribusi data. Kurang dari situ brrti ga normal</a:t>
            </a:r>
            <a:br>
              <a:rPr lang="en"/>
            </a:br>
            <a:r>
              <a:rPr lang="en"/>
              <a:t>e−105 adalah bilangan yang sangat kecil, di mana notasi tersebut menunjukkan 1.518 dikalikan dengan 10 pangkat -105.</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31414e03eba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31414e03eba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1774ccb5d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1774ccb5d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Goals yang menjawab pertanyaan</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31414e03eba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31414e03eba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31414e03eba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31414e03eba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31414e03eba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31414e03eba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31414e03eba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31414e03eba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31414e03eba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31414e03eba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P.Value angka range 0 sampai 1 untuk mendefinisikan distribusi data. Kurang dari situ brrti ga normal</a:t>
            </a:r>
            <a:br>
              <a:rPr lang="en"/>
            </a:br>
            <a:r>
              <a:rPr lang="en"/>
              <a:t>e−105 adalah bilangan yang sangat kecil, di mana notasi tersebut menunjukkan 1.518 dikalikan dengan 10 pangkat -105.</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31414e03eba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31414e03eba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31414e03eba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31414e03eba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31414e03eba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31414e03eba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31414e03eba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31414e03eba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31414e03eba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31414e03eba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1774ccb5d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1774ccb5d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Objektif</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31414e03eba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31414e03eba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31414e03eba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31414e03eba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P.Value angka range 0 sampai 1 untuk mendefinisikan distribusi data. Kurang dari situ brrti ga normal</a:t>
            </a:r>
            <a:br>
              <a:rPr lang="en"/>
            </a:br>
            <a:r>
              <a:rPr lang="en"/>
              <a:t>e−105 adalah bilangan yang sangat kecil, di mana notasi tersebut menunjukkan 1.518 dikalikan dengan 10 pangkat -105.</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31414e03eba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31414e03eba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g31414e03eba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8" name="Google Shape;968;g31414e03eba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 yang menjawab pertanyaan</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31414e03eba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3" name="Google Shape;983;g31414e03eba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 yang menjawab pertanyaan</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31414e03eba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31414e03eba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 yang menjawab pertanyaan</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31414e03eba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31414e03eba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 yang menjawab pertanyaan</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31414e03eba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31414e03eba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 yang menjawab pertanyaan</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g31414e03eba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5" name="Google Shape;1035;g31414e03eba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 yang menjawab pertanyaan</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31414e03eba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31414e03eba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 yang menjawab pertanyaan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c788e9a590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c788e9a59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ca275fba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ca275fba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Jumlah kolom dan row</a:t>
            </a:r>
            <a:endParaRPr/>
          </a:p>
          <a:p>
            <a:pPr indent="-298450" lvl="0" marL="457200" rtl="0" algn="l">
              <a:spcBef>
                <a:spcPts val="0"/>
              </a:spcBef>
              <a:spcAft>
                <a:spcPts val="0"/>
              </a:spcAft>
              <a:buSzPts val="1100"/>
              <a:buChar char="-"/>
            </a:pPr>
            <a:r>
              <a:rPr lang="en"/>
              <a:t>Arti tiap kolom</a:t>
            </a:r>
            <a:endParaRPr/>
          </a:p>
          <a:p>
            <a:pPr indent="-298450" lvl="0" marL="457200" rtl="0" algn="l">
              <a:spcBef>
                <a:spcPts val="0"/>
              </a:spcBef>
              <a:spcAft>
                <a:spcPts val="0"/>
              </a:spcAft>
              <a:buSzPts val="1100"/>
              <a:buChar char="-"/>
            </a:pPr>
            <a:r>
              <a:rPr lang="en"/>
              <a:t>Arti row</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cab08de558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cab08de558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1774ccb5d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31774ccb5d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Kolom dan row sama</a:t>
            </a:r>
            <a:endParaRPr/>
          </a:p>
          <a:p>
            <a:pPr indent="-298450" lvl="0" marL="457200" rtl="0" algn="l">
              <a:spcBef>
                <a:spcPts val="0"/>
              </a:spcBef>
              <a:spcAft>
                <a:spcPts val="0"/>
              </a:spcAft>
              <a:buSzPts val="1100"/>
              <a:buChar char="-"/>
            </a:pPr>
            <a:r>
              <a:rPr lang="en"/>
              <a:t>Tambah kolom kategori profit</a:t>
            </a:r>
            <a:endParaRPr/>
          </a:p>
          <a:p>
            <a:pPr indent="-298450" lvl="0" marL="457200" rtl="0" algn="l">
              <a:spcBef>
                <a:spcPts val="0"/>
              </a:spcBef>
              <a:spcAft>
                <a:spcPts val="0"/>
              </a:spcAft>
              <a:buSzPts val="1100"/>
              <a:buChar char="-"/>
            </a:pPr>
            <a:r>
              <a:rPr lang="en"/>
              <a:t>Hapus order date krn datekey sudah mewakili dan datekey menjadi datetime</a:t>
            </a:r>
            <a:endParaRPr/>
          </a:p>
          <a:p>
            <a:pPr indent="-298450" lvl="0" marL="457200" rtl="0" algn="l">
              <a:spcBef>
                <a:spcPts val="0"/>
              </a:spcBef>
              <a:spcAft>
                <a:spcPts val="0"/>
              </a:spcAft>
              <a:buSzPts val="1100"/>
              <a:buChar char="-"/>
            </a:pPr>
            <a:r>
              <a:rPr lang="en"/>
              <a:t>Tidak ada data duplikat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894500" y="588600"/>
            <a:ext cx="5392800" cy="1983300"/>
          </a:xfrm>
          <a:prstGeom prst="rect">
            <a:avLst/>
          </a:prstGeom>
        </p:spPr>
        <p:txBody>
          <a:bodyPr anchorCtr="0" anchor="t" bIns="91425" lIns="91425" spcFirstLastPara="1" rIns="91425" wrap="square" tIns="201150">
            <a:noAutofit/>
          </a:bodyPr>
          <a:lstStyle>
            <a:lvl1pPr lvl="0" rtl="0">
              <a:lnSpc>
                <a:spcPct val="100000"/>
              </a:lnSpc>
              <a:spcBef>
                <a:spcPts val="0"/>
              </a:spcBef>
              <a:spcAft>
                <a:spcPts val="0"/>
              </a:spcAft>
              <a:buSzPts val="5200"/>
              <a:buFont typeface="Josefin Sans"/>
              <a:buNone/>
              <a:defRPr b="1" sz="5200">
                <a:latin typeface="Josefin Sans"/>
                <a:ea typeface="Josefin Sans"/>
                <a:cs typeface="Josefin Sans"/>
                <a:sym typeface="Josefin Sans"/>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894500" y="2499325"/>
            <a:ext cx="3335700" cy="792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Light"/>
              <a:buNone/>
              <a:defRPr b="1" sz="1800">
                <a:solidFill>
                  <a:schemeClr val="dk2"/>
                </a:solidFill>
                <a:latin typeface="Josefin Sans"/>
                <a:ea typeface="Josefin Sans"/>
                <a:cs typeface="Josefin Sans"/>
                <a:sym typeface="Josefin Sans"/>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cxnSp>
        <p:nvCxnSpPr>
          <p:cNvPr id="11" name="Google Shape;11;p2"/>
          <p:cNvCxnSpPr/>
          <p:nvPr/>
        </p:nvCxnSpPr>
        <p:spPr>
          <a:xfrm>
            <a:off x="542275" y="758250"/>
            <a:ext cx="0" cy="2878500"/>
          </a:xfrm>
          <a:prstGeom prst="straightConnector1">
            <a:avLst/>
          </a:prstGeom>
          <a:noFill/>
          <a:ln cap="flat" cmpd="sng" w="114300">
            <a:solidFill>
              <a:schemeClr val="accent1"/>
            </a:solidFill>
            <a:prstDash val="solid"/>
            <a:round/>
            <a:headEnd len="med" w="med" type="none"/>
            <a:tailEnd len="med" w="med" type="none"/>
          </a:ln>
        </p:spPr>
      </p:cxnSp>
      <p:cxnSp>
        <p:nvCxnSpPr>
          <p:cNvPr id="12" name="Google Shape;12;p2"/>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3" name="Shape 73"/>
        <p:cNvGrpSpPr/>
        <p:nvPr/>
      </p:nvGrpSpPr>
      <p:grpSpPr>
        <a:xfrm>
          <a:off x="0" y="0"/>
          <a:ext cx="0" cy="0"/>
          <a:chOff x="0" y="0"/>
          <a:chExt cx="0" cy="0"/>
        </a:xfrm>
      </p:grpSpPr>
      <p:sp>
        <p:nvSpPr>
          <p:cNvPr id="74" name="Google Shape;74;p11"/>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lvl1pPr lvl="0" rtl="0">
              <a:spcBef>
                <a:spcPts val="0"/>
              </a:spcBef>
              <a:spcAft>
                <a:spcPts val="0"/>
              </a:spcAft>
              <a:buSzPts val="800"/>
              <a:buFont typeface="Josefin Sans"/>
              <a:buNone/>
              <a:defRPr b="1" sz="8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5" name="Google Shape;75;p11"/>
          <p:cNvSpPr txBox="1"/>
          <p:nvPr>
            <p:ph hasCustomPrompt="1" idx="2" type="title"/>
          </p:nvPr>
        </p:nvSpPr>
        <p:spPr>
          <a:xfrm>
            <a:off x="146725" y="4719850"/>
            <a:ext cx="1689000" cy="160500"/>
          </a:xfrm>
          <a:prstGeom prst="rect">
            <a:avLst/>
          </a:prstGeom>
        </p:spPr>
        <p:txBody>
          <a:bodyPr anchorCtr="0" anchor="b" bIns="0" lIns="91425" spcFirstLastPara="1" rIns="91425" wrap="square" tIns="0">
            <a:noAutofit/>
          </a:bodyPr>
          <a:lstStyle>
            <a:lvl1pPr lvl="0" rtl="0">
              <a:spcBef>
                <a:spcPts val="0"/>
              </a:spcBef>
              <a:spcAft>
                <a:spcPts val="0"/>
              </a:spcAft>
              <a:buClr>
                <a:schemeClr val="accent1"/>
              </a:buClr>
              <a:buSzPts val="1900"/>
              <a:buFont typeface="Josefin Sans"/>
              <a:buNone/>
              <a:defRPr b="1" sz="19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9pPr>
          </a:lstStyle>
          <a:p>
            <a:r>
              <a:t>xx%</a:t>
            </a:r>
          </a:p>
        </p:txBody>
      </p:sp>
      <p:cxnSp>
        <p:nvCxnSpPr>
          <p:cNvPr id="76" name="Google Shape;76;p11"/>
          <p:cNvCxnSpPr/>
          <p:nvPr/>
        </p:nvCxnSpPr>
        <p:spPr>
          <a:xfrm rot="10800000">
            <a:off x="241206" y="4608973"/>
            <a:ext cx="1209600" cy="0"/>
          </a:xfrm>
          <a:prstGeom prst="straightConnector1">
            <a:avLst/>
          </a:prstGeom>
          <a:noFill/>
          <a:ln cap="flat" cmpd="sng" w="9525">
            <a:solidFill>
              <a:schemeClr val="accent1"/>
            </a:solidFill>
            <a:prstDash val="solid"/>
            <a:round/>
            <a:headEnd len="med" w="med" type="none"/>
            <a:tailEnd len="med" w="med" type="none"/>
          </a:ln>
        </p:spPr>
      </p:cxnSp>
      <p:sp>
        <p:nvSpPr>
          <p:cNvPr id="77" name="Google Shape;77;p11"/>
          <p:cNvSpPr txBox="1"/>
          <p:nvPr>
            <p:ph idx="1" type="subTitle"/>
          </p:nvPr>
        </p:nvSpPr>
        <p:spPr>
          <a:xfrm>
            <a:off x="1835950" y="2628600"/>
            <a:ext cx="4772100" cy="296100"/>
          </a:xfrm>
          <a:prstGeom prst="rect">
            <a:avLst/>
          </a:prstGeom>
          <a:noFill/>
          <a:ln>
            <a:noFill/>
          </a:ln>
        </p:spPr>
        <p:txBody>
          <a:bodyPr anchorCtr="0" anchor="t" bIns="0" lIns="91425" spcFirstLastPara="1" rIns="91425" wrap="square" tIns="0">
            <a:noAutofit/>
          </a:bodyPr>
          <a:lstStyle>
            <a:lvl1pPr lvl="0" rtl="0">
              <a:lnSpc>
                <a:spcPct val="100000"/>
              </a:lnSpc>
              <a:spcBef>
                <a:spcPts val="0"/>
              </a:spcBef>
              <a:spcAft>
                <a:spcPts val="0"/>
              </a:spcAft>
              <a:buClr>
                <a:schemeClr val="dk1"/>
              </a:buClr>
              <a:buSzPts val="2000"/>
              <a:buFont typeface="Josefin Sans"/>
              <a:buNone/>
              <a:defRPr sz="18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78" name="Google Shape;78;p11"/>
          <p:cNvSpPr txBox="1"/>
          <p:nvPr>
            <p:ph hasCustomPrompt="1" idx="3" type="title"/>
          </p:nvPr>
        </p:nvSpPr>
        <p:spPr>
          <a:xfrm>
            <a:off x="1835725" y="1786800"/>
            <a:ext cx="5837100" cy="841800"/>
          </a:xfrm>
          <a:prstGeom prst="rect">
            <a:avLst/>
          </a:prstGeom>
        </p:spPr>
        <p:txBody>
          <a:bodyPr anchorCtr="0" anchor="b" bIns="91425" lIns="91425" spcFirstLastPara="1" rIns="91425" wrap="square" tIns="0">
            <a:noAutofit/>
          </a:bodyPr>
          <a:lstStyle>
            <a:lvl1pPr indent="0" lvl="0" marL="0" marR="0" rtl="0" algn="l">
              <a:lnSpc>
                <a:spcPct val="100000"/>
              </a:lnSpc>
              <a:spcBef>
                <a:spcPts val="0"/>
              </a:spcBef>
              <a:spcAft>
                <a:spcPts val="0"/>
              </a:spcAft>
              <a:buClr>
                <a:schemeClr val="dk1"/>
              </a:buClr>
              <a:buSzPts val="3600"/>
              <a:buFont typeface="Josefin Sans"/>
              <a:buNone/>
              <a:defRPr sz="7100">
                <a:solidFill>
                  <a:schemeClr val="accent1"/>
                </a:solidFill>
              </a:defRPr>
            </a:lvl1pPr>
            <a:lvl2pPr lvl="1"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9pPr>
          </a:lstStyle>
          <a:p>
            <a:r>
              <a:t>xx%</a:t>
            </a:r>
          </a:p>
        </p:txBody>
      </p:sp>
      <p:cxnSp>
        <p:nvCxnSpPr>
          <p:cNvPr id="79" name="Google Shape;79;p11"/>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80" name="Google Shape;80;p11"/>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cxnSp>
        <p:nvCxnSpPr>
          <p:cNvPr id="81" name="Google Shape;81;p11"/>
          <p:cNvCxnSpPr/>
          <p:nvPr/>
        </p:nvCxnSpPr>
        <p:spPr>
          <a:xfrm>
            <a:off x="1835950" y="1276675"/>
            <a:ext cx="27105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82" name="Shape 8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2">
    <p:spTree>
      <p:nvGrpSpPr>
        <p:cNvPr id="83" name="Shape 83"/>
        <p:cNvGrpSpPr/>
        <p:nvPr/>
      </p:nvGrpSpPr>
      <p:grpSpPr>
        <a:xfrm>
          <a:off x="0" y="0"/>
          <a:ext cx="0" cy="0"/>
          <a:chOff x="0" y="0"/>
          <a:chExt cx="0" cy="0"/>
        </a:xfrm>
      </p:grpSpPr>
      <p:cxnSp>
        <p:nvCxnSpPr>
          <p:cNvPr id="84" name="Google Shape;84;p13"/>
          <p:cNvCxnSpPr/>
          <p:nvPr/>
        </p:nvCxnSpPr>
        <p:spPr>
          <a:xfrm>
            <a:off x="-14031" y="1217264"/>
            <a:ext cx="3594900" cy="0"/>
          </a:xfrm>
          <a:prstGeom prst="straightConnector1">
            <a:avLst/>
          </a:prstGeom>
          <a:noFill/>
          <a:ln cap="flat" cmpd="sng" w="9525">
            <a:solidFill>
              <a:schemeClr val="accent1"/>
            </a:solidFill>
            <a:prstDash val="solid"/>
            <a:round/>
            <a:headEnd len="med" w="med" type="none"/>
            <a:tailEnd len="med" w="med" type="none"/>
          </a:ln>
        </p:spPr>
      </p:cxnSp>
      <p:sp>
        <p:nvSpPr>
          <p:cNvPr id="85" name="Google Shape;85;p13"/>
          <p:cNvSpPr txBox="1"/>
          <p:nvPr>
            <p:ph type="title"/>
          </p:nvPr>
        </p:nvSpPr>
        <p:spPr>
          <a:xfrm>
            <a:off x="1697700" y="1738964"/>
            <a:ext cx="29631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Josefin Sans"/>
              <a:buNone/>
              <a:defRPr b="1" sz="1800">
                <a:latin typeface="Josefin Sans"/>
                <a:ea typeface="Josefin Sans"/>
                <a:cs typeface="Josefin Sans"/>
                <a:sym typeface="Josefin Sans"/>
              </a:defRPr>
            </a:lvl1pPr>
            <a:lvl2pPr lvl="1" rtl="0">
              <a:spcBef>
                <a:spcPts val="0"/>
              </a:spcBef>
              <a:spcAft>
                <a:spcPts val="0"/>
              </a:spcAft>
              <a:buSzPts val="2400"/>
              <a:buFont typeface="Josefin Sans"/>
              <a:buNone/>
              <a:defRPr b="1" sz="2400">
                <a:latin typeface="Josefin Sans"/>
                <a:ea typeface="Josefin Sans"/>
                <a:cs typeface="Josefin Sans"/>
                <a:sym typeface="Josefin Sans"/>
              </a:defRPr>
            </a:lvl2pPr>
            <a:lvl3pPr lvl="2" rtl="0">
              <a:spcBef>
                <a:spcPts val="0"/>
              </a:spcBef>
              <a:spcAft>
                <a:spcPts val="0"/>
              </a:spcAft>
              <a:buSzPts val="2400"/>
              <a:buFont typeface="Josefin Sans"/>
              <a:buNone/>
              <a:defRPr b="1" sz="2400">
                <a:latin typeface="Josefin Sans"/>
                <a:ea typeface="Josefin Sans"/>
                <a:cs typeface="Josefin Sans"/>
                <a:sym typeface="Josefin Sans"/>
              </a:defRPr>
            </a:lvl3pPr>
            <a:lvl4pPr lvl="3" rtl="0">
              <a:spcBef>
                <a:spcPts val="0"/>
              </a:spcBef>
              <a:spcAft>
                <a:spcPts val="0"/>
              </a:spcAft>
              <a:buSzPts val="2400"/>
              <a:buFont typeface="Josefin Sans"/>
              <a:buNone/>
              <a:defRPr b="1" sz="2400">
                <a:latin typeface="Josefin Sans"/>
                <a:ea typeface="Josefin Sans"/>
                <a:cs typeface="Josefin Sans"/>
                <a:sym typeface="Josefin Sans"/>
              </a:defRPr>
            </a:lvl4pPr>
            <a:lvl5pPr lvl="4" rtl="0">
              <a:spcBef>
                <a:spcPts val="0"/>
              </a:spcBef>
              <a:spcAft>
                <a:spcPts val="0"/>
              </a:spcAft>
              <a:buSzPts val="2400"/>
              <a:buFont typeface="Josefin Sans"/>
              <a:buNone/>
              <a:defRPr b="1" sz="2400">
                <a:latin typeface="Josefin Sans"/>
                <a:ea typeface="Josefin Sans"/>
                <a:cs typeface="Josefin Sans"/>
                <a:sym typeface="Josefin Sans"/>
              </a:defRPr>
            </a:lvl5pPr>
            <a:lvl6pPr lvl="5" rtl="0">
              <a:spcBef>
                <a:spcPts val="0"/>
              </a:spcBef>
              <a:spcAft>
                <a:spcPts val="0"/>
              </a:spcAft>
              <a:buSzPts val="2400"/>
              <a:buFont typeface="Josefin Sans"/>
              <a:buNone/>
              <a:defRPr b="1" sz="2400">
                <a:latin typeface="Josefin Sans"/>
                <a:ea typeface="Josefin Sans"/>
                <a:cs typeface="Josefin Sans"/>
                <a:sym typeface="Josefin Sans"/>
              </a:defRPr>
            </a:lvl6pPr>
            <a:lvl7pPr lvl="6" rtl="0">
              <a:spcBef>
                <a:spcPts val="0"/>
              </a:spcBef>
              <a:spcAft>
                <a:spcPts val="0"/>
              </a:spcAft>
              <a:buSzPts val="2400"/>
              <a:buFont typeface="Josefin Sans"/>
              <a:buNone/>
              <a:defRPr b="1" sz="2400">
                <a:latin typeface="Josefin Sans"/>
                <a:ea typeface="Josefin Sans"/>
                <a:cs typeface="Josefin Sans"/>
                <a:sym typeface="Josefin Sans"/>
              </a:defRPr>
            </a:lvl7pPr>
            <a:lvl8pPr lvl="7" rtl="0">
              <a:spcBef>
                <a:spcPts val="0"/>
              </a:spcBef>
              <a:spcAft>
                <a:spcPts val="0"/>
              </a:spcAft>
              <a:buSzPts val="2400"/>
              <a:buFont typeface="Josefin Sans"/>
              <a:buNone/>
              <a:defRPr b="1" sz="2400">
                <a:latin typeface="Josefin Sans"/>
                <a:ea typeface="Josefin Sans"/>
                <a:cs typeface="Josefin Sans"/>
                <a:sym typeface="Josefin Sans"/>
              </a:defRPr>
            </a:lvl8pPr>
            <a:lvl9pPr lvl="8" rtl="0">
              <a:spcBef>
                <a:spcPts val="0"/>
              </a:spcBef>
              <a:spcAft>
                <a:spcPts val="0"/>
              </a:spcAft>
              <a:buSzPts val="2400"/>
              <a:buFont typeface="Josefin Sans"/>
              <a:buNone/>
              <a:defRPr b="1" sz="2400">
                <a:latin typeface="Josefin Sans"/>
                <a:ea typeface="Josefin Sans"/>
                <a:cs typeface="Josefin Sans"/>
                <a:sym typeface="Josefin Sans"/>
              </a:defRPr>
            </a:lvl9pPr>
          </a:lstStyle>
          <a:p/>
        </p:txBody>
      </p:sp>
      <p:sp>
        <p:nvSpPr>
          <p:cNvPr id="86" name="Google Shape;86;p13">
            <a:hlinkClick action="ppaction://hlinksldjump" r:id="rId2"/>
          </p:cNvPr>
          <p:cNvSpPr txBox="1"/>
          <p:nvPr>
            <p:ph hasCustomPrompt="1" idx="2" type="title"/>
          </p:nvPr>
        </p:nvSpPr>
        <p:spPr>
          <a:xfrm>
            <a:off x="1121625" y="1673264"/>
            <a:ext cx="576000" cy="59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1pPr>
            <a:lvl2pPr lvl="1"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2pPr>
            <a:lvl3pPr lvl="2"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3pPr>
            <a:lvl4pPr lvl="3"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4pPr>
            <a:lvl5pPr lvl="4"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5pPr>
            <a:lvl6pPr lvl="5"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6pPr>
            <a:lvl7pPr lvl="6"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7pPr>
            <a:lvl8pPr lvl="7"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8pPr>
            <a:lvl9pPr lvl="8"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9pPr>
          </a:lstStyle>
          <a:p>
            <a:r>
              <a:t>xx%</a:t>
            </a:r>
          </a:p>
        </p:txBody>
      </p:sp>
      <p:sp>
        <p:nvSpPr>
          <p:cNvPr id="87" name="Google Shape;87;p13"/>
          <p:cNvSpPr txBox="1"/>
          <p:nvPr>
            <p:ph idx="1" type="subTitle"/>
          </p:nvPr>
        </p:nvSpPr>
        <p:spPr>
          <a:xfrm>
            <a:off x="1697700" y="2264648"/>
            <a:ext cx="2712300" cy="6453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p:txBody>
      </p:sp>
      <p:sp>
        <p:nvSpPr>
          <p:cNvPr id="88" name="Google Shape;88;p13"/>
          <p:cNvSpPr txBox="1"/>
          <p:nvPr>
            <p:ph idx="3" type="title"/>
          </p:nvPr>
        </p:nvSpPr>
        <p:spPr>
          <a:xfrm>
            <a:off x="1697700" y="3185564"/>
            <a:ext cx="29631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Josefin Sans"/>
              <a:buNone/>
              <a:defRPr b="1" sz="1800">
                <a:latin typeface="Josefin Sans"/>
                <a:ea typeface="Josefin Sans"/>
                <a:cs typeface="Josefin Sans"/>
                <a:sym typeface="Josefin Sans"/>
              </a:defRPr>
            </a:lvl1pPr>
            <a:lvl2pPr lvl="1" rtl="0">
              <a:spcBef>
                <a:spcPts val="0"/>
              </a:spcBef>
              <a:spcAft>
                <a:spcPts val="0"/>
              </a:spcAft>
              <a:buSzPts val="2400"/>
              <a:buFont typeface="Josefin Sans"/>
              <a:buNone/>
              <a:defRPr b="1" sz="2400">
                <a:latin typeface="Josefin Sans"/>
                <a:ea typeface="Josefin Sans"/>
                <a:cs typeface="Josefin Sans"/>
                <a:sym typeface="Josefin Sans"/>
              </a:defRPr>
            </a:lvl2pPr>
            <a:lvl3pPr lvl="2" rtl="0">
              <a:spcBef>
                <a:spcPts val="0"/>
              </a:spcBef>
              <a:spcAft>
                <a:spcPts val="0"/>
              </a:spcAft>
              <a:buSzPts val="2400"/>
              <a:buFont typeface="Josefin Sans"/>
              <a:buNone/>
              <a:defRPr b="1" sz="2400">
                <a:latin typeface="Josefin Sans"/>
                <a:ea typeface="Josefin Sans"/>
                <a:cs typeface="Josefin Sans"/>
                <a:sym typeface="Josefin Sans"/>
              </a:defRPr>
            </a:lvl3pPr>
            <a:lvl4pPr lvl="3" rtl="0">
              <a:spcBef>
                <a:spcPts val="0"/>
              </a:spcBef>
              <a:spcAft>
                <a:spcPts val="0"/>
              </a:spcAft>
              <a:buSzPts val="2400"/>
              <a:buFont typeface="Josefin Sans"/>
              <a:buNone/>
              <a:defRPr b="1" sz="2400">
                <a:latin typeface="Josefin Sans"/>
                <a:ea typeface="Josefin Sans"/>
                <a:cs typeface="Josefin Sans"/>
                <a:sym typeface="Josefin Sans"/>
              </a:defRPr>
            </a:lvl4pPr>
            <a:lvl5pPr lvl="4" rtl="0">
              <a:spcBef>
                <a:spcPts val="0"/>
              </a:spcBef>
              <a:spcAft>
                <a:spcPts val="0"/>
              </a:spcAft>
              <a:buSzPts val="2400"/>
              <a:buFont typeface="Josefin Sans"/>
              <a:buNone/>
              <a:defRPr b="1" sz="2400">
                <a:latin typeface="Josefin Sans"/>
                <a:ea typeface="Josefin Sans"/>
                <a:cs typeface="Josefin Sans"/>
                <a:sym typeface="Josefin Sans"/>
              </a:defRPr>
            </a:lvl5pPr>
            <a:lvl6pPr lvl="5" rtl="0">
              <a:spcBef>
                <a:spcPts val="0"/>
              </a:spcBef>
              <a:spcAft>
                <a:spcPts val="0"/>
              </a:spcAft>
              <a:buSzPts val="2400"/>
              <a:buFont typeface="Josefin Sans"/>
              <a:buNone/>
              <a:defRPr b="1" sz="2400">
                <a:latin typeface="Josefin Sans"/>
                <a:ea typeface="Josefin Sans"/>
                <a:cs typeface="Josefin Sans"/>
                <a:sym typeface="Josefin Sans"/>
              </a:defRPr>
            </a:lvl6pPr>
            <a:lvl7pPr lvl="6" rtl="0">
              <a:spcBef>
                <a:spcPts val="0"/>
              </a:spcBef>
              <a:spcAft>
                <a:spcPts val="0"/>
              </a:spcAft>
              <a:buSzPts val="2400"/>
              <a:buFont typeface="Josefin Sans"/>
              <a:buNone/>
              <a:defRPr b="1" sz="2400">
                <a:latin typeface="Josefin Sans"/>
                <a:ea typeface="Josefin Sans"/>
                <a:cs typeface="Josefin Sans"/>
                <a:sym typeface="Josefin Sans"/>
              </a:defRPr>
            </a:lvl7pPr>
            <a:lvl8pPr lvl="7" rtl="0">
              <a:spcBef>
                <a:spcPts val="0"/>
              </a:spcBef>
              <a:spcAft>
                <a:spcPts val="0"/>
              </a:spcAft>
              <a:buSzPts val="2400"/>
              <a:buFont typeface="Josefin Sans"/>
              <a:buNone/>
              <a:defRPr b="1" sz="2400">
                <a:latin typeface="Josefin Sans"/>
                <a:ea typeface="Josefin Sans"/>
                <a:cs typeface="Josefin Sans"/>
                <a:sym typeface="Josefin Sans"/>
              </a:defRPr>
            </a:lvl8pPr>
            <a:lvl9pPr lvl="8" rtl="0">
              <a:spcBef>
                <a:spcPts val="0"/>
              </a:spcBef>
              <a:spcAft>
                <a:spcPts val="0"/>
              </a:spcAft>
              <a:buSzPts val="2400"/>
              <a:buFont typeface="Josefin Sans"/>
              <a:buNone/>
              <a:defRPr b="1" sz="2400">
                <a:latin typeface="Josefin Sans"/>
                <a:ea typeface="Josefin Sans"/>
                <a:cs typeface="Josefin Sans"/>
                <a:sym typeface="Josefin Sans"/>
              </a:defRPr>
            </a:lvl9pPr>
          </a:lstStyle>
          <a:p/>
        </p:txBody>
      </p:sp>
      <p:sp>
        <p:nvSpPr>
          <p:cNvPr id="89" name="Google Shape;89;p13"/>
          <p:cNvSpPr txBox="1"/>
          <p:nvPr>
            <p:ph hasCustomPrompt="1" idx="4" type="title"/>
          </p:nvPr>
        </p:nvSpPr>
        <p:spPr>
          <a:xfrm>
            <a:off x="1121600" y="3119864"/>
            <a:ext cx="576000" cy="59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1pPr>
            <a:lvl2pPr lvl="1"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2pPr>
            <a:lvl3pPr lvl="2"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3pPr>
            <a:lvl4pPr lvl="3"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4pPr>
            <a:lvl5pPr lvl="4"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5pPr>
            <a:lvl6pPr lvl="5"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6pPr>
            <a:lvl7pPr lvl="6"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7pPr>
            <a:lvl8pPr lvl="7"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8pPr>
            <a:lvl9pPr lvl="8"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9pPr>
          </a:lstStyle>
          <a:p>
            <a:r>
              <a:t>xx%</a:t>
            </a:r>
          </a:p>
        </p:txBody>
      </p:sp>
      <p:sp>
        <p:nvSpPr>
          <p:cNvPr id="90" name="Google Shape;90;p13"/>
          <p:cNvSpPr txBox="1"/>
          <p:nvPr>
            <p:ph idx="5" type="subTitle"/>
          </p:nvPr>
        </p:nvSpPr>
        <p:spPr>
          <a:xfrm>
            <a:off x="1697700" y="3711255"/>
            <a:ext cx="2712300" cy="6492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p:txBody>
      </p:sp>
      <p:sp>
        <p:nvSpPr>
          <p:cNvPr id="91" name="Google Shape;91;p13"/>
          <p:cNvSpPr txBox="1"/>
          <p:nvPr>
            <p:ph idx="6" type="title"/>
          </p:nvPr>
        </p:nvSpPr>
        <p:spPr>
          <a:xfrm>
            <a:off x="5662500" y="1738964"/>
            <a:ext cx="29631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Josefin Sans"/>
              <a:buNone/>
              <a:defRPr b="1" sz="1800">
                <a:latin typeface="Josefin Sans"/>
                <a:ea typeface="Josefin Sans"/>
                <a:cs typeface="Josefin Sans"/>
                <a:sym typeface="Josefin Sans"/>
              </a:defRPr>
            </a:lvl1pPr>
            <a:lvl2pPr lvl="1" rtl="0">
              <a:spcBef>
                <a:spcPts val="0"/>
              </a:spcBef>
              <a:spcAft>
                <a:spcPts val="0"/>
              </a:spcAft>
              <a:buSzPts val="2400"/>
              <a:buFont typeface="Josefin Sans"/>
              <a:buNone/>
              <a:defRPr b="1" sz="2400">
                <a:latin typeface="Josefin Sans"/>
                <a:ea typeface="Josefin Sans"/>
                <a:cs typeface="Josefin Sans"/>
                <a:sym typeface="Josefin Sans"/>
              </a:defRPr>
            </a:lvl2pPr>
            <a:lvl3pPr lvl="2" rtl="0">
              <a:spcBef>
                <a:spcPts val="0"/>
              </a:spcBef>
              <a:spcAft>
                <a:spcPts val="0"/>
              </a:spcAft>
              <a:buSzPts val="2400"/>
              <a:buFont typeface="Josefin Sans"/>
              <a:buNone/>
              <a:defRPr b="1" sz="2400">
                <a:latin typeface="Josefin Sans"/>
                <a:ea typeface="Josefin Sans"/>
                <a:cs typeface="Josefin Sans"/>
                <a:sym typeface="Josefin Sans"/>
              </a:defRPr>
            </a:lvl3pPr>
            <a:lvl4pPr lvl="3" rtl="0">
              <a:spcBef>
                <a:spcPts val="0"/>
              </a:spcBef>
              <a:spcAft>
                <a:spcPts val="0"/>
              </a:spcAft>
              <a:buSzPts val="2400"/>
              <a:buFont typeface="Josefin Sans"/>
              <a:buNone/>
              <a:defRPr b="1" sz="2400">
                <a:latin typeface="Josefin Sans"/>
                <a:ea typeface="Josefin Sans"/>
                <a:cs typeface="Josefin Sans"/>
                <a:sym typeface="Josefin Sans"/>
              </a:defRPr>
            </a:lvl4pPr>
            <a:lvl5pPr lvl="4" rtl="0">
              <a:spcBef>
                <a:spcPts val="0"/>
              </a:spcBef>
              <a:spcAft>
                <a:spcPts val="0"/>
              </a:spcAft>
              <a:buSzPts val="2400"/>
              <a:buFont typeface="Josefin Sans"/>
              <a:buNone/>
              <a:defRPr b="1" sz="2400">
                <a:latin typeface="Josefin Sans"/>
                <a:ea typeface="Josefin Sans"/>
                <a:cs typeface="Josefin Sans"/>
                <a:sym typeface="Josefin Sans"/>
              </a:defRPr>
            </a:lvl5pPr>
            <a:lvl6pPr lvl="5" rtl="0">
              <a:spcBef>
                <a:spcPts val="0"/>
              </a:spcBef>
              <a:spcAft>
                <a:spcPts val="0"/>
              </a:spcAft>
              <a:buSzPts val="2400"/>
              <a:buFont typeface="Josefin Sans"/>
              <a:buNone/>
              <a:defRPr b="1" sz="2400">
                <a:latin typeface="Josefin Sans"/>
                <a:ea typeface="Josefin Sans"/>
                <a:cs typeface="Josefin Sans"/>
                <a:sym typeface="Josefin Sans"/>
              </a:defRPr>
            </a:lvl6pPr>
            <a:lvl7pPr lvl="6" rtl="0">
              <a:spcBef>
                <a:spcPts val="0"/>
              </a:spcBef>
              <a:spcAft>
                <a:spcPts val="0"/>
              </a:spcAft>
              <a:buSzPts val="2400"/>
              <a:buFont typeface="Josefin Sans"/>
              <a:buNone/>
              <a:defRPr b="1" sz="2400">
                <a:latin typeface="Josefin Sans"/>
                <a:ea typeface="Josefin Sans"/>
                <a:cs typeface="Josefin Sans"/>
                <a:sym typeface="Josefin Sans"/>
              </a:defRPr>
            </a:lvl7pPr>
            <a:lvl8pPr lvl="7" rtl="0">
              <a:spcBef>
                <a:spcPts val="0"/>
              </a:spcBef>
              <a:spcAft>
                <a:spcPts val="0"/>
              </a:spcAft>
              <a:buSzPts val="2400"/>
              <a:buFont typeface="Josefin Sans"/>
              <a:buNone/>
              <a:defRPr b="1" sz="2400">
                <a:latin typeface="Josefin Sans"/>
                <a:ea typeface="Josefin Sans"/>
                <a:cs typeface="Josefin Sans"/>
                <a:sym typeface="Josefin Sans"/>
              </a:defRPr>
            </a:lvl8pPr>
            <a:lvl9pPr lvl="8" rtl="0">
              <a:spcBef>
                <a:spcPts val="0"/>
              </a:spcBef>
              <a:spcAft>
                <a:spcPts val="0"/>
              </a:spcAft>
              <a:buSzPts val="2400"/>
              <a:buFont typeface="Josefin Sans"/>
              <a:buNone/>
              <a:defRPr b="1" sz="2400">
                <a:latin typeface="Josefin Sans"/>
                <a:ea typeface="Josefin Sans"/>
                <a:cs typeface="Josefin Sans"/>
                <a:sym typeface="Josefin Sans"/>
              </a:defRPr>
            </a:lvl9pPr>
          </a:lstStyle>
          <a:p/>
        </p:txBody>
      </p:sp>
      <p:sp>
        <p:nvSpPr>
          <p:cNvPr id="92" name="Google Shape;92;p13"/>
          <p:cNvSpPr txBox="1"/>
          <p:nvPr>
            <p:ph hasCustomPrompt="1" idx="7" type="title"/>
          </p:nvPr>
        </p:nvSpPr>
        <p:spPr>
          <a:xfrm>
            <a:off x="5086400" y="1673264"/>
            <a:ext cx="576000" cy="59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1pPr>
            <a:lvl2pPr lvl="1"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2pPr>
            <a:lvl3pPr lvl="2"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3pPr>
            <a:lvl4pPr lvl="3"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4pPr>
            <a:lvl5pPr lvl="4"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5pPr>
            <a:lvl6pPr lvl="5"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6pPr>
            <a:lvl7pPr lvl="6"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7pPr>
            <a:lvl8pPr lvl="7"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8pPr>
            <a:lvl9pPr lvl="8"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9pPr>
          </a:lstStyle>
          <a:p>
            <a:r>
              <a:t>xx%</a:t>
            </a:r>
          </a:p>
        </p:txBody>
      </p:sp>
      <p:sp>
        <p:nvSpPr>
          <p:cNvPr id="93" name="Google Shape;93;p13"/>
          <p:cNvSpPr txBox="1"/>
          <p:nvPr>
            <p:ph idx="8" type="subTitle"/>
          </p:nvPr>
        </p:nvSpPr>
        <p:spPr>
          <a:xfrm>
            <a:off x="5662500" y="2264648"/>
            <a:ext cx="2712300" cy="6453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p:txBody>
      </p:sp>
      <p:sp>
        <p:nvSpPr>
          <p:cNvPr id="94" name="Google Shape;94;p13"/>
          <p:cNvSpPr txBox="1"/>
          <p:nvPr>
            <p:ph idx="9" type="title"/>
          </p:nvPr>
        </p:nvSpPr>
        <p:spPr>
          <a:xfrm>
            <a:off x="5662500" y="3185564"/>
            <a:ext cx="29631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Josefin Sans"/>
              <a:buNone/>
              <a:defRPr b="1" sz="1800">
                <a:latin typeface="Josefin Sans"/>
                <a:ea typeface="Josefin Sans"/>
                <a:cs typeface="Josefin Sans"/>
                <a:sym typeface="Josefin Sans"/>
              </a:defRPr>
            </a:lvl1pPr>
            <a:lvl2pPr lvl="1" rtl="0">
              <a:spcBef>
                <a:spcPts val="0"/>
              </a:spcBef>
              <a:spcAft>
                <a:spcPts val="0"/>
              </a:spcAft>
              <a:buSzPts val="2400"/>
              <a:buFont typeface="Josefin Sans"/>
              <a:buNone/>
              <a:defRPr b="1" sz="2400">
                <a:latin typeface="Josefin Sans"/>
                <a:ea typeface="Josefin Sans"/>
                <a:cs typeface="Josefin Sans"/>
                <a:sym typeface="Josefin Sans"/>
              </a:defRPr>
            </a:lvl2pPr>
            <a:lvl3pPr lvl="2" rtl="0">
              <a:spcBef>
                <a:spcPts val="0"/>
              </a:spcBef>
              <a:spcAft>
                <a:spcPts val="0"/>
              </a:spcAft>
              <a:buSzPts val="2400"/>
              <a:buFont typeface="Josefin Sans"/>
              <a:buNone/>
              <a:defRPr b="1" sz="2400">
                <a:latin typeface="Josefin Sans"/>
                <a:ea typeface="Josefin Sans"/>
                <a:cs typeface="Josefin Sans"/>
                <a:sym typeface="Josefin Sans"/>
              </a:defRPr>
            </a:lvl3pPr>
            <a:lvl4pPr lvl="3" rtl="0">
              <a:spcBef>
                <a:spcPts val="0"/>
              </a:spcBef>
              <a:spcAft>
                <a:spcPts val="0"/>
              </a:spcAft>
              <a:buSzPts val="2400"/>
              <a:buFont typeface="Josefin Sans"/>
              <a:buNone/>
              <a:defRPr b="1" sz="2400">
                <a:latin typeface="Josefin Sans"/>
                <a:ea typeface="Josefin Sans"/>
                <a:cs typeface="Josefin Sans"/>
                <a:sym typeface="Josefin Sans"/>
              </a:defRPr>
            </a:lvl4pPr>
            <a:lvl5pPr lvl="4" rtl="0">
              <a:spcBef>
                <a:spcPts val="0"/>
              </a:spcBef>
              <a:spcAft>
                <a:spcPts val="0"/>
              </a:spcAft>
              <a:buSzPts val="2400"/>
              <a:buFont typeface="Josefin Sans"/>
              <a:buNone/>
              <a:defRPr b="1" sz="2400">
                <a:latin typeface="Josefin Sans"/>
                <a:ea typeface="Josefin Sans"/>
                <a:cs typeface="Josefin Sans"/>
                <a:sym typeface="Josefin Sans"/>
              </a:defRPr>
            </a:lvl5pPr>
            <a:lvl6pPr lvl="5" rtl="0">
              <a:spcBef>
                <a:spcPts val="0"/>
              </a:spcBef>
              <a:spcAft>
                <a:spcPts val="0"/>
              </a:spcAft>
              <a:buSzPts val="2400"/>
              <a:buFont typeface="Josefin Sans"/>
              <a:buNone/>
              <a:defRPr b="1" sz="2400">
                <a:latin typeface="Josefin Sans"/>
                <a:ea typeface="Josefin Sans"/>
                <a:cs typeface="Josefin Sans"/>
                <a:sym typeface="Josefin Sans"/>
              </a:defRPr>
            </a:lvl6pPr>
            <a:lvl7pPr lvl="6" rtl="0">
              <a:spcBef>
                <a:spcPts val="0"/>
              </a:spcBef>
              <a:spcAft>
                <a:spcPts val="0"/>
              </a:spcAft>
              <a:buSzPts val="2400"/>
              <a:buFont typeface="Josefin Sans"/>
              <a:buNone/>
              <a:defRPr b="1" sz="2400">
                <a:latin typeface="Josefin Sans"/>
                <a:ea typeface="Josefin Sans"/>
                <a:cs typeface="Josefin Sans"/>
                <a:sym typeface="Josefin Sans"/>
              </a:defRPr>
            </a:lvl7pPr>
            <a:lvl8pPr lvl="7" rtl="0">
              <a:spcBef>
                <a:spcPts val="0"/>
              </a:spcBef>
              <a:spcAft>
                <a:spcPts val="0"/>
              </a:spcAft>
              <a:buSzPts val="2400"/>
              <a:buFont typeface="Josefin Sans"/>
              <a:buNone/>
              <a:defRPr b="1" sz="2400">
                <a:latin typeface="Josefin Sans"/>
                <a:ea typeface="Josefin Sans"/>
                <a:cs typeface="Josefin Sans"/>
                <a:sym typeface="Josefin Sans"/>
              </a:defRPr>
            </a:lvl8pPr>
            <a:lvl9pPr lvl="8" rtl="0">
              <a:spcBef>
                <a:spcPts val="0"/>
              </a:spcBef>
              <a:spcAft>
                <a:spcPts val="0"/>
              </a:spcAft>
              <a:buSzPts val="2400"/>
              <a:buFont typeface="Josefin Sans"/>
              <a:buNone/>
              <a:defRPr b="1" sz="2400">
                <a:latin typeface="Josefin Sans"/>
                <a:ea typeface="Josefin Sans"/>
                <a:cs typeface="Josefin Sans"/>
                <a:sym typeface="Josefin Sans"/>
              </a:defRPr>
            </a:lvl9pPr>
          </a:lstStyle>
          <a:p/>
        </p:txBody>
      </p:sp>
      <p:sp>
        <p:nvSpPr>
          <p:cNvPr id="95" name="Google Shape;95;p13"/>
          <p:cNvSpPr txBox="1"/>
          <p:nvPr>
            <p:ph hasCustomPrompt="1" idx="13" type="title"/>
          </p:nvPr>
        </p:nvSpPr>
        <p:spPr>
          <a:xfrm>
            <a:off x="5087456" y="3119864"/>
            <a:ext cx="576000" cy="59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1pPr>
            <a:lvl2pPr lvl="1"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2pPr>
            <a:lvl3pPr lvl="2"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3pPr>
            <a:lvl4pPr lvl="3"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4pPr>
            <a:lvl5pPr lvl="4"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5pPr>
            <a:lvl6pPr lvl="5"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6pPr>
            <a:lvl7pPr lvl="6"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7pPr>
            <a:lvl8pPr lvl="7"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8pPr>
            <a:lvl9pPr lvl="8" rtl="0">
              <a:spcBef>
                <a:spcPts val="0"/>
              </a:spcBef>
              <a:spcAft>
                <a:spcPts val="0"/>
              </a:spcAft>
              <a:buClr>
                <a:schemeClr val="accent1"/>
              </a:buClr>
              <a:buSzPts val="3000"/>
              <a:buFont typeface="Josefin Sans"/>
              <a:buNone/>
              <a:defRPr b="1" sz="3000">
                <a:solidFill>
                  <a:schemeClr val="accent1"/>
                </a:solidFill>
                <a:latin typeface="Josefin Sans"/>
                <a:ea typeface="Josefin Sans"/>
                <a:cs typeface="Josefin Sans"/>
                <a:sym typeface="Josefin Sans"/>
              </a:defRPr>
            </a:lvl9pPr>
          </a:lstStyle>
          <a:p>
            <a:r>
              <a:t>xx%</a:t>
            </a:r>
          </a:p>
        </p:txBody>
      </p:sp>
      <p:sp>
        <p:nvSpPr>
          <p:cNvPr id="96" name="Google Shape;96;p13"/>
          <p:cNvSpPr txBox="1"/>
          <p:nvPr>
            <p:ph idx="14" type="subTitle"/>
          </p:nvPr>
        </p:nvSpPr>
        <p:spPr>
          <a:xfrm>
            <a:off x="5662500" y="3711255"/>
            <a:ext cx="2712300" cy="6492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p:txBody>
      </p:sp>
      <p:sp>
        <p:nvSpPr>
          <p:cNvPr id="97" name="Google Shape;97;p13"/>
          <p:cNvSpPr txBox="1"/>
          <p:nvPr>
            <p:ph idx="15" type="title"/>
          </p:nvPr>
        </p:nvSpPr>
        <p:spPr>
          <a:xfrm>
            <a:off x="1470900" y="476534"/>
            <a:ext cx="6202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98" name="Google Shape;98;p13"/>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99" name="Google Shape;99;p13"/>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
    <p:spTree>
      <p:nvGrpSpPr>
        <p:cNvPr id="100" name="Shape 100"/>
        <p:cNvGrpSpPr/>
        <p:nvPr/>
      </p:nvGrpSpPr>
      <p:grpSpPr>
        <a:xfrm>
          <a:off x="0" y="0"/>
          <a:ext cx="0" cy="0"/>
          <a:chOff x="0" y="0"/>
          <a:chExt cx="0" cy="0"/>
        </a:xfrm>
      </p:grpSpPr>
      <p:sp>
        <p:nvSpPr>
          <p:cNvPr id="101" name="Google Shape;101;p14"/>
          <p:cNvSpPr txBox="1"/>
          <p:nvPr>
            <p:ph idx="1" type="subTitle"/>
          </p:nvPr>
        </p:nvSpPr>
        <p:spPr>
          <a:xfrm>
            <a:off x="2111850" y="1210325"/>
            <a:ext cx="5256600" cy="1823100"/>
          </a:xfrm>
          <a:prstGeom prst="rect">
            <a:avLst/>
          </a:prstGeom>
          <a:noFill/>
          <a:ln>
            <a:noFill/>
          </a:ln>
        </p:spPr>
        <p:txBody>
          <a:bodyPr anchorCtr="0" anchor="t" bIns="91425" lIns="91425" spcFirstLastPara="1" rIns="91425" wrap="square" tIns="91425">
            <a:noAutofit/>
          </a:bodyPr>
          <a:lstStyle>
            <a:lvl1pPr indent="-177800" lvl="0" marL="0" marR="0" rtl="0" algn="l">
              <a:lnSpc>
                <a:spcPct val="100000"/>
              </a:lnSpc>
              <a:spcBef>
                <a:spcPts val="0"/>
              </a:spcBef>
              <a:spcAft>
                <a:spcPts val="0"/>
              </a:spcAft>
              <a:buClr>
                <a:schemeClr val="dk1"/>
              </a:buClr>
              <a:buSzPts val="2800"/>
              <a:buFont typeface="Josefin Sans"/>
              <a:buNone/>
              <a:defRPr b="1" sz="28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rgbClr val="FD0000"/>
              </a:buClr>
              <a:buSzPts val="1400"/>
              <a:buFont typeface="Josefin Sans SemiBold"/>
              <a:buNone/>
              <a:defRPr>
                <a:solidFill>
                  <a:srgbClr val="FD0000"/>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rgbClr val="FD0000"/>
              </a:buClr>
              <a:buSzPts val="1400"/>
              <a:buFont typeface="Josefin Sans SemiBold"/>
              <a:buNone/>
              <a:defRPr>
                <a:solidFill>
                  <a:srgbClr val="FD0000"/>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rgbClr val="FD0000"/>
              </a:buClr>
              <a:buSzPts val="1400"/>
              <a:buFont typeface="Josefin Sans SemiBold"/>
              <a:buNone/>
              <a:defRPr>
                <a:solidFill>
                  <a:srgbClr val="FD0000"/>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rgbClr val="FD0000"/>
              </a:buClr>
              <a:buSzPts val="1400"/>
              <a:buFont typeface="Josefin Sans SemiBold"/>
              <a:buNone/>
              <a:defRPr>
                <a:solidFill>
                  <a:srgbClr val="FD0000"/>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rgbClr val="FD0000"/>
              </a:buClr>
              <a:buSzPts val="1400"/>
              <a:buFont typeface="Josefin Sans SemiBold"/>
              <a:buNone/>
              <a:defRPr>
                <a:solidFill>
                  <a:srgbClr val="FD0000"/>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rgbClr val="FD0000"/>
              </a:buClr>
              <a:buSzPts val="1400"/>
              <a:buFont typeface="Josefin Sans SemiBold"/>
              <a:buNone/>
              <a:defRPr>
                <a:solidFill>
                  <a:srgbClr val="FD0000"/>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rgbClr val="FD0000"/>
              </a:buClr>
              <a:buSzPts val="1400"/>
              <a:buFont typeface="Josefin Sans SemiBold"/>
              <a:buNone/>
              <a:defRPr>
                <a:solidFill>
                  <a:srgbClr val="FD0000"/>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rgbClr val="FD0000"/>
              </a:buClr>
              <a:buSzPts val="1400"/>
              <a:buFont typeface="Josefin Sans SemiBold"/>
              <a:buNone/>
              <a:defRPr>
                <a:solidFill>
                  <a:srgbClr val="FD0000"/>
                </a:solidFill>
                <a:latin typeface="Josefin Sans SemiBold"/>
                <a:ea typeface="Josefin Sans SemiBold"/>
                <a:cs typeface="Josefin Sans SemiBold"/>
                <a:sym typeface="Josefin Sans SemiBold"/>
              </a:defRPr>
            </a:lvl9pPr>
          </a:lstStyle>
          <a:p/>
        </p:txBody>
      </p:sp>
      <p:sp>
        <p:nvSpPr>
          <p:cNvPr id="102" name="Google Shape;102;p14"/>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lvl1pPr lvl="0" rtl="0">
              <a:spcBef>
                <a:spcPts val="0"/>
              </a:spcBef>
              <a:spcAft>
                <a:spcPts val="0"/>
              </a:spcAft>
              <a:buSzPts val="800"/>
              <a:buFont typeface="Josefin Sans"/>
              <a:buNone/>
              <a:defRPr b="1" sz="8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3" name="Google Shape;103;p14"/>
          <p:cNvSpPr txBox="1"/>
          <p:nvPr>
            <p:ph hasCustomPrompt="1" idx="2" type="title"/>
          </p:nvPr>
        </p:nvSpPr>
        <p:spPr>
          <a:xfrm>
            <a:off x="146725" y="4719850"/>
            <a:ext cx="1689000" cy="160500"/>
          </a:xfrm>
          <a:prstGeom prst="rect">
            <a:avLst/>
          </a:prstGeom>
        </p:spPr>
        <p:txBody>
          <a:bodyPr anchorCtr="0" anchor="b" bIns="0" lIns="91425" spcFirstLastPara="1" rIns="91425" wrap="square" tIns="0">
            <a:noAutofit/>
          </a:bodyPr>
          <a:lstStyle>
            <a:lvl1pPr lvl="0" rtl="0">
              <a:spcBef>
                <a:spcPts val="0"/>
              </a:spcBef>
              <a:spcAft>
                <a:spcPts val="0"/>
              </a:spcAft>
              <a:buClr>
                <a:schemeClr val="accent1"/>
              </a:buClr>
              <a:buSzPts val="1900"/>
              <a:buFont typeface="Josefin Sans"/>
              <a:buNone/>
              <a:defRPr b="1" sz="19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9pPr>
          </a:lstStyle>
          <a:p>
            <a:r>
              <a:t>xx%</a:t>
            </a:r>
          </a:p>
        </p:txBody>
      </p:sp>
      <p:cxnSp>
        <p:nvCxnSpPr>
          <p:cNvPr id="104" name="Google Shape;104;p14"/>
          <p:cNvCxnSpPr/>
          <p:nvPr/>
        </p:nvCxnSpPr>
        <p:spPr>
          <a:xfrm rot="10800000">
            <a:off x="241206" y="4608973"/>
            <a:ext cx="1209600" cy="0"/>
          </a:xfrm>
          <a:prstGeom prst="straightConnector1">
            <a:avLst/>
          </a:prstGeom>
          <a:noFill/>
          <a:ln cap="flat" cmpd="sng" w="9525">
            <a:solidFill>
              <a:schemeClr val="accent1"/>
            </a:solidFill>
            <a:prstDash val="solid"/>
            <a:round/>
            <a:headEnd len="med" w="med" type="none"/>
            <a:tailEnd len="med" w="med" type="none"/>
          </a:ln>
        </p:spPr>
      </p:cxnSp>
      <p:cxnSp>
        <p:nvCxnSpPr>
          <p:cNvPr id="105" name="Google Shape;105;p14"/>
          <p:cNvCxnSpPr/>
          <p:nvPr/>
        </p:nvCxnSpPr>
        <p:spPr>
          <a:xfrm rot="5400000">
            <a:off x="503550" y="2653667"/>
            <a:ext cx="2544000" cy="0"/>
          </a:xfrm>
          <a:prstGeom prst="straightConnector1">
            <a:avLst/>
          </a:prstGeom>
          <a:noFill/>
          <a:ln cap="flat" cmpd="sng" w="76200">
            <a:solidFill>
              <a:schemeClr val="accent1"/>
            </a:solidFill>
            <a:prstDash val="solid"/>
            <a:round/>
            <a:headEnd len="med" w="med" type="none"/>
            <a:tailEnd len="med" w="med" type="none"/>
          </a:ln>
        </p:spPr>
      </p:cxnSp>
      <p:sp>
        <p:nvSpPr>
          <p:cNvPr id="106" name="Google Shape;106;p14"/>
          <p:cNvSpPr txBox="1"/>
          <p:nvPr>
            <p:ph idx="3" type="title"/>
          </p:nvPr>
        </p:nvSpPr>
        <p:spPr>
          <a:xfrm>
            <a:off x="2111850" y="3033325"/>
            <a:ext cx="5256600" cy="4449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600"/>
              <a:buFont typeface="Josefin Sans SemiBold"/>
              <a:buNone/>
              <a:defRPr b="0" sz="1800">
                <a:solidFill>
                  <a:schemeClr val="accent1"/>
                </a:solidFill>
                <a:latin typeface="Josefin Sans SemiBold"/>
                <a:ea typeface="Josefin Sans SemiBold"/>
                <a:cs typeface="Josefin Sans SemiBold"/>
                <a:sym typeface="Josefin Sans Semi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107" name="Google Shape;107;p14"/>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108" name="Google Shape;108;p14"/>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TITLE_AND_DESCRIPTION_1">
    <p:spTree>
      <p:nvGrpSpPr>
        <p:cNvPr id="109" name="Shape 109"/>
        <p:cNvGrpSpPr/>
        <p:nvPr/>
      </p:nvGrpSpPr>
      <p:grpSpPr>
        <a:xfrm>
          <a:off x="0" y="0"/>
          <a:ext cx="0" cy="0"/>
          <a:chOff x="0" y="0"/>
          <a:chExt cx="0" cy="0"/>
        </a:xfrm>
      </p:grpSpPr>
      <p:sp>
        <p:nvSpPr>
          <p:cNvPr id="110" name="Google Shape;110;p15"/>
          <p:cNvSpPr txBox="1"/>
          <p:nvPr>
            <p:ph type="title"/>
          </p:nvPr>
        </p:nvSpPr>
        <p:spPr>
          <a:xfrm>
            <a:off x="5292000" y="2212804"/>
            <a:ext cx="3173400" cy="5583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Font typeface="Josefin Sans"/>
              <a:buNone/>
              <a:defRPr b="1">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1" name="Google Shape;111;p15"/>
          <p:cNvSpPr txBox="1"/>
          <p:nvPr>
            <p:ph hasCustomPrompt="1" idx="2" type="title"/>
          </p:nvPr>
        </p:nvSpPr>
        <p:spPr>
          <a:xfrm>
            <a:off x="5292001" y="1625200"/>
            <a:ext cx="1724100" cy="841800"/>
          </a:xfrm>
          <a:prstGeom prst="rect">
            <a:avLst/>
          </a:prstGeom>
        </p:spPr>
        <p:txBody>
          <a:bodyPr anchorCtr="0" anchor="b" bIns="91425" lIns="91425" spcFirstLastPara="1" rIns="91425" wrap="square" tIns="0">
            <a:noAutofit/>
          </a:bodyPr>
          <a:lstStyle>
            <a:lvl1pPr lvl="0" rtl="0">
              <a:spcBef>
                <a:spcPts val="0"/>
              </a:spcBef>
              <a:spcAft>
                <a:spcPts val="0"/>
              </a:spcAft>
              <a:buClr>
                <a:schemeClr val="accent1"/>
              </a:buClr>
              <a:buSzPts val="6000"/>
              <a:buFont typeface="Josefin Sans"/>
              <a:buNone/>
              <a:defRPr b="1" sz="60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9pPr>
          </a:lstStyle>
          <a:p>
            <a:r>
              <a:t>xx%</a:t>
            </a:r>
          </a:p>
        </p:txBody>
      </p:sp>
      <p:sp>
        <p:nvSpPr>
          <p:cNvPr id="112" name="Google Shape;112;p15"/>
          <p:cNvSpPr txBox="1"/>
          <p:nvPr>
            <p:ph idx="1" type="subTitle"/>
          </p:nvPr>
        </p:nvSpPr>
        <p:spPr>
          <a:xfrm>
            <a:off x="5292000" y="3455823"/>
            <a:ext cx="3027300" cy="5583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Font typeface="Josefin Sans Light"/>
              <a:buNone/>
              <a:defRPr>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13" name="Google Shape;113;p15"/>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114" name="Google Shape;114;p15"/>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SECTION_HEADER_1">
    <p:spTree>
      <p:nvGrpSpPr>
        <p:cNvPr id="115" name="Shape 115"/>
        <p:cNvGrpSpPr/>
        <p:nvPr/>
      </p:nvGrpSpPr>
      <p:grpSpPr>
        <a:xfrm>
          <a:off x="0" y="0"/>
          <a:ext cx="0" cy="0"/>
          <a:chOff x="0" y="0"/>
          <a:chExt cx="0" cy="0"/>
        </a:xfrm>
      </p:grpSpPr>
      <p:sp>
        <p:nvSpPr>
          <p:cNvPr id="116" name="Google Shape;116;p16"/>
          <p:cNvSpPr txBox="1"/>
          <p:nvPr>
            <p:ph type="title"/>
          </p:nvPr>
        </p:nvSpPr>
        <p:spPr>
          <a:xfrm>
            <a:off x="925750" y="1786400"/>
            <a:ext cx="5151600" cy="940500"/>
          </a:xfrm>
          <a:prstGeom prst="rect">
            <a:avLst/>
          </a:prstGeom>
          <a:solidFill>
            <a:schemeClr val="lt1"/>
          </a:solidFill>
        </p:spPr>
        <p:txBody>
          <a:bodyPr anchorCtr="0" anchor="b" bIns="91425" lIns="91425" spcFirstLastPara="1" rIns="91425" wrap="square" tIns="0">
            <a:noAutofit/>
          </a:bodyPr>
          <a:lstStyle>
            <a:lvl1pPr lvl="0" rtl="0">
              <a:spcBef>
                <a:spcPts val="0"/>
              </a:spcBef>
              <a:spcAft>
                <a:spcPts val="0"/>
              </a:spcAft>
              <a:buSzPts val="3600"/>
              <a:buNone/>
              <a:defRPr sz="6800">
                <a:solidFill>
                  <a:schemeClr val="accen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7" name="Google Shape;117;p16"/>
          <p:cNvSpPr txBox="1"/>
          <p:nvPr>
            <p:ph idx="1" type="subTitle"/>
          </p:nvPr>
        </p:nvSpPr>
        <p:spPr>
          <a:xfrm>
            <a:off x="925748" y="2726900"/>
            <a:ext cx="5151600" cy="1025400"/>
          </a:xfrm>
          <a:prstGeom prst="rect">
            <a:avLst/>
          </a:prstGeom>
          <a:solidFill>
            <a:schemeClr val="lt1"/>
          </a:solidFill>
          <a:ln>
            <a:noFill/>
          </a:ln>
        </p:spPr>
        <p:txBody>
          <a:bodyPr anchorCtr="0" anchor="t" bIns="0" lIns="91425" spcFirstLastPara="1" rIns="91425" wrap="square" tIns="0">
            <a:noAutofit/>
          </a:bodyPr>
          <a:lstStyle>
            <a:lvl1pPr indent="-228600" lvl="0" marL="0" marR="0" rtl="0" algn="l">
              <a:lnSpc>
                <a:spcPct val="100000"/>
              </a:lnSpc>
              <a:spcBef>
                <a:spcPts val="0"/>
              </a:spcBef>
              <a:spcAft>
                <a:spcPts val="0"/>
              </a:spcAft>
              <a:buClr>
                <a:schemeClr val="dk1"/>
              </a:buClr>
              <a:buSzPts val="3600"/>
              <a:buFont typeface="Josefin Sans"/>
              <a:buNone/>
              <a:defRPr b="1" sz="21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cxnSp>
        <p:nvCxnSpPr>
          <p:cNvPr id="118" name="Google Shape;118;p16"/>
          <p:cNvCxnSpPr/>
          <p:nvPr/>
        </p:nvCxnSpPr>
        <p:spPr>
          <a:xfrm>
            <a:off x="542275" y="1625200"/>
            <a:ext cx="0" cy="2710500"/>
          </a:xfrm>
          <a:prstGeom prst="straightConnector1">
            <a:avLst/>
          </a:prstGeom>
          <a:noFill/>
          <a:ln cap="flat" cmpd="sng" w="76200">
            <a:solidFill>
              <a:schemeClr val="accent1"/>
            </a:solidFill>
            <a:prstDash val="solid"/>
            <a:round/>
            <a:headEnd len="med" w="med" type="none"/>
            <a:tailEnd len="med" w="med" type="none"/>
          </a:ln>
        </p:spPr>
      </p:cxnSp>
      <p:cxnSp>
        <p:nvCxnSpPr>
          <p:cNvPr id="119" name="Google Shape;119;p16"/>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120" name="Google Shape;120;p16"/>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7">
    <p:spTree>
      <p:nvGrpSpPr>
        <p:cNvPr id="121" name="Shape 121"/>
        <p:cNvGrpSpPr/>
        <p:nvPr/>
      </p:nvGrpSpPr>
      <p:grpSpPr>
        <a:xfrm>
          <a:off x="0" y="0"/>
          <a:ext cx="0" cy="0"/>
          <a:chOff x="0" y="0"/>
          <a:chExt cx="0" cy="0"/>
        </a:xfrm>
      </p:grpSpPr>
      <p:sp>
        <p:nvSpPr>
          <p:cNvPr id="122" name="Google Shape;122;p17"/>
          <p:cNvSpPr txBox="1"/>
          <p:nvPr>
            <p:ph idx="1" type="subTitle"/>
          </p:nvPr>
        </p:nvSpPr>
        <p:spPr>
          <a:xfrm>
            <a:off x="5458825" y="1457300"/>
            <a:ext cx="2927100" cy="3151200"/>
          </a:xfrm>
          <a:prstGeom prst="rect">
            <a:avLst/>
          </a:prstGeom>
          <a:noFill/>
          <a:ln>
            <a:noFill/>
          </a:ln>
        </p:spPr>
        <p:txBody>
          <a:bodyPr anchorCtr="0" anchor="t" bIns="0" lIns="91425" spcFirstLastPara="1" rIns="91425" wrap="square" tIns="182875">
            <a:noAutofit/>
          </a:bodyPr>
          <a:lstStyle>
            <a:lvl1pPr lvl="0" marR="50800" rtl="0">
              <a:lnSpc>
                <a:spcPct val="100000"/>
              </a:lnSpc>
              <a:spcBef>
                <a:spcPts val="0"/>
              </a:spcBef>
              <a:spcAft>
                <a:spcPts val="0"/>
              </a:spcAft>
              <a:buClr>
                <a:schemeClr val="dk1"/>
              </a:buClr>
              <a:buSzPts val="1400"/>
              <a:buChar char="●"/>
              <a:defRPr sz="13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Char char="○"/>
              <a:defRPr>
                <a:solidFill>
                  <a:schemeClr val="dk1"/>
                </a:solidFill>
              </a:defRPr>
            </a:lvl2pPr>
            <a:lvl3pPr lvl="2" rtl="0">
              <a:lnSpc>
                <a:spcPct val="100000"/>
              </a:lnSpc>
              <a:spcBef>
                <a:spcPts val="0"/>
              </a:spcBef>
              <a:spcAft>
                <a:spcPts val="0"/>
              </a:spcAft>
              <a:buClr>
                <a:schemeClr val="dk1"/>
              </a:buClr>
              <a:buSzPts val="1400"/>
              <a:buChar char="■"/>
              <a:defRPr>
                <a:solidFill>
                  <a:schemeClr val="dk1"/>
                </a:solidFill>
              </a:defRPr>
            </a:lvl3pPr>
            <a:lvl4pPr lvl="3" rtl="0">
              <a:lnSpc>
                <a:spcPct val="100000"/>
              </a:lnSpc>
              <a:spcBef>
                <a:spcPts val="0"/>
              </a:spcBef>
              <a:spcAft>
                <a:spcPts val="0"/>
              </a:spcAft>
              <a:buClr>
                <a:schemeClr val="dk1"/>
              </a:buClr>
              <a:buSzPts val="1400"/>
              <a:buChar char="●"/>
              <a:defRPr>
                <a:solidFill>
                  <a:schemeClr val="dk1"/>
                </a:solidFill>
              </a:defRPr>
            </a:lvl4pPr>
            <a:lvl5pPr lvl="4" rtl="0">
              <a:lnSpc>
                <a:spcPct val="100000"/>
              </a:lnSpc>
              <a:spcBef>
                <a:spcPts val="0"/>
              </a:spcBef>
              <a:spcAft>
                <a:spcPts val="0"/>
              </a:spcAft>
              <a:buClr>
                <a:schemeClr val="dk1"/>
              </a:buClr>
              <a:buSzPts val="1400"/>
              <a:buChar char="○"/>
              <a:defRPr>
                <a:solidFill>
                  <a:schemeClr val="dk1"/>
                </a:solidFill>
              </a:defRPr>
            </a:lvl5pPr>
            <a:lvl6pPr lvl="5" rtl="0">
              <a:lnSpc>
                <a:spcPct val="100000"/>
              </a:lnSpc>
              <a:spcBef>
                <a:spcPts val="0"/>
              </a:spcBef>
              <a:spcAft>
                <a:spcPts val="0"/>
              </a:spcAft>
              <a:buClr>
                <a:schemeClr val="dk1"/>
              </a:buClr>
              <a:buSzPts val="1400"/>
              <a:buChar char="■"/>
              <a:defRPr>
                <a:solidFill>
                  <a:schemeClr val="dk1"/>
                </a:solidFill>
              </a:defRPr>
            </a:lvl6pPr>
            <a:lvl7pPr lvl="6" rtl="0">
              <a:lnSpc>
                <a:spcPct val="100000"/>
              </a:lnSpc>
              <a:spcBef>
                <a:spcPts val="0"/>
              </a:spcBef>
              <a:spcAft>
                <a:spcPts val="0"/>
              </a:spcAft>
              <a:buClr>
                <a:schemeClr val="dk1"/>
              </a:buClr>
              <a:buSzPts val="1400"/>
              <a:buChar char="●"/>
              <a:defRPr>
                <a:solidFill>
                  <a:schemeClr val="dk1"/>
                </a:solidFill>
              </a:defRPr>
            </a:lvl7pPr>
            <a:lvl8pPr lvl="7" rtl="0">
              <a:lnSpc>
                <a:spcPct val="100000"/>
              </a:lnSpc>
              <a:spcBef>
                <a:spcPts val="0"/>
              </a:spcBef>
              <a:spcAft>
                <a:spcPts val="0"/>
              </a:spcAft>
              <a:buClr>
                <a:schemeClr val="dk1"/>
              </a:buClr>
              <a:buSzPts val="1400"/>
              <a:buChar char="○"/>
              <a:defRPr>
                <a:solidFill>
                  <a:schemeClr val="dk1"/>
                </a:solidFill>
              </a:defRPr>
            </a:lvl8pPr>
            <a:lvl9pPr lvl="8" rtl="0">
              <a:lnSpc>
                <a:spcPct val="100000"/>
              </a:lnSpc>
              <a:spcBef>
                <a:spcPts val="0"/>
              </a:spcBef>
              <a:spcAft>
                <a:spcPts val="0"/>
              </a:spcAft>
              <a:buClr>
                <a:schemeClr val="dk1"/>
              </a:buClr>
              <a:buSzPts val="1400"/>
              <a:buChar char="■"/>
              <a:defRPr>
                <a:solidFill>
                  <a:schemeClr val="dk1"/>
                </a:solidFill>
              </a:defRPr>
            </a:lvl9pPr>
          </a:lstStyle>
          <a:p/>
        </p:txBody>
      </p:sp>
      <p:sp>
        <p:nvSpPr>
          <p:cNvPr id="123" name="Google Shape;123;p17"/>
          <p:cNvSpPr txBox="1"/>
          <p:nvPr>
            <p:ph idx="2" type="subTitle"/>
          </p:nvPr>
        </p:nvSpPr>
        <p:spPr>
          <a:xfrm>
            <a:off x="1018525" y="1457300"/>
            <a:ext cx="4221300" cy="3151200"/>
          </a:xfrm>
          <a:prstGeom prst="rect">
            <a:avLst/>
          </a:prstGeom>
          <a:noFill/>
          <a:ln>
            <a:noFill/>
          </a:ln>
        </p:spPr>
        <p:txBody>
          <a:bodyPr anchorCtr="0" anchor="t" bIns="0" lIns="91425" spcFirstLastPara="1" rIns="91425" wrap="square" tIns="182875">
            <a:noAutofit/>
          </a:bodyPr>
          <a:lstStyle>
            <a:lvl1pPr lvl="0" rtl="0">
              <a:lnSpc>
                <a:spcPct val="100000"/>
              </a:lnSpc>
              <a:spcBef>
                <a:spcPts val="0"/>
              </a:spcBef>
              <a:spcAft>
                <a:spcPts val="0"/>
              </a:spcAft>
              <a:buClr>
                <a:schemeClr val="dk1"/>
              </a:buClr>
              <a:buSzPts val="1400"/>
              <a:buChar char="●"/>
              <a:defRPr sz="13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Char char="○"/>
              <a:defRPr>
                <a:solidFill>
                  <a:schemeClr val="dk1"/>
                </a:solidFill>
              </a:defRPr>
            </a:lvl2pPr>
            <a:lvl3pPr lvl="2" rtl="0">
              <a:lnSpc>
                <a:spcPct val="100000"/>
              </a:lnSpc>
              <a:spcBef>
                <a:spcPts val="0"/>
              </a:spcBef>
              <a:spcAft>
                <a:spcPts val="0"/>
              </a:spcAft>
              <a:buClr>
                <a:schemeClr val="dk1"/>
              </a:buClr>
              <a:buSzPts val="1400"/>
              <a:buChar char="■"/>
              <a:defRPr>
                <a:solidFill>
                  <a:schemeClr val="dk1"/>
                </a:solidFill>
              </a:defRPr>
            </a:lvl3pPr>
            <a:lvl4pPr lvl="3" rtl="0">
              <a:lnSpc>
                <a:spcPct val="100000"/>
              </a:lnSpc>
              <a:spcBef>
                <a:spcPts val="0"/>
              </a:spcBef>
              <a:spcAft>
                <a:spcPts val="0"/>
              </a:spcAft>
              <a:buClr>
                <a:schemeClr val="dk1"/>
              </a:buClr>
              <a:buSzPts val="1400"/>
              <a:buChar char="●"/>
              <a:defRPr>
                <a:solidFill>
                  <a:schemeClr val="dk1"/>
                </a:solidFill>
              </a:defRPr>
            </a:lvl4pPr>
            <a:lvl5pPr lvl="4" rtl="0">
              <a:lnSpc>
                <a:spcPct val="100000"/>
              </a:lnSpc>
              <a:spcBef>
                <a:spcPts val="0"/>
              </a:spcBef>
              <a:spcAft>
                <a:spcPts val="0"/>
              </a:spcAft>
              <a:buClr>
                <a:schemeClr val="dk1"/>
              </a:buClr>
              <a:buSzPts val="1400"/>
              <a:buChar char="○"/>
              <a:defRPr>
                <a:solidFill>
                  <a:schemeClr val="dk1"/>
                </a:solidFill>
              </a:defRPr>
            </a:lvl5pPr>
            <a:lvl6pPr lvl="5" rtl="0">
              <a:lnSpc>
                <a:spcPct val="100000"/>
              </a:lnSpc>
              <a:spcBef>
                <a:spcPts val="0"/>
              </a:spcBef>
              <a:spcAft>
                <a:spcPts val="0"/>
              </a:spcAft>
              <a:buClr>
                <a:schemeClr val="dk1"/>
              </a:buClr>
              <a:buSzPts val="1400"/>
              <a:buChar char="■"/>
              <a:defRPr>
                <a:solidFill>
                  <a:schemeClr val="dk1"/>
                </a:solidFill>
              </a:defRPr>
            </a:lvl6pPr>
            <a:lvl7pPr lvl="6" rtl="0">
              <a:lnSpc>
                <a:spcPct val="100000"/>
              </a:lnSpc>
              <a:spcBef>
                <a:spcPts val="0"/>
              </a:spcBef>
              <a:spcAft>
                <a:spcPts val="0"/>
              </a:spcAft>
              <a:buClr>
                <a:schemeClr val="dk1"/>
              </a:buClr>
              <a:buSzPts val="1400"/>
              <a:buChar char="●"/>
              <a:defRPr>
                <a:solidFill>
                  <a:schemeClr val="dk1"/>
                </a:solidFill>
              </a:defRPr>
            </a:lvl7pPr>
            <a:lvl8pPr lvl="7" rtl="0">
              <a:lnSpc>
                <a:spcPct val="100000"/>
              </a:lnSpc>
              <a:spcBef>
                <a:spcPts val="0"/>
              </a:spcBef>
              <a:spcAft>
                <a:spcPts val="0"/>
              </a:spcAft>
              <a:buClr>
                <a:schemeClr val="dk1"/>
              </a:buClr>
              <a:buSzPts val="1400"/>
              <a:buChar char="○"/>
              <a:defRPr>
                <a:solidFill>
                  <a:schemeClr val="dk1"/>
                </a:solidFill>
              </a:defRPr>
            </a:lvl8pPr>
            <a:lvl9pPr lvl="8" rtl="0">
              <a:lnSpc>
                <a:spcPct val="100000"/>
              </a:lnSpc>
              <a:spcBef>
                <a:spcPts val="0"/>
              </a:spcBef>
              <a:spcAft>
                <a:spcPts val="0"/>
              </a:spcAft>
              <a:buClr>
                <a:schemeClr val="dk1"/>
              </a:buClr>
              <a:buSzPts val="1400"/>
              <a:buChar char="■"/>
              <a:defRPr>
                <a:solidFill>
                  <a:schemeClr val="dk1"/>
                </a:solidFill>
              </a:defRPr>
            </a:lvl9pPr>
          </a:lstStyle>
          <a:p/>
        </p:txBody>
      </p:sp>
      <p:sp>
        <p:nvSpPr>
          <p:cNvPr id="124" name="Google Shape;124;p17"/>
          <p:cNvSpPr txBox="1"/>
          <p:nvPr>
            <p:ph type="title"/>
          </p:nvPr>
        </p:nvSpPr>
        <p:spPr>
          <a:xfrm>
            <a:off x="713225" y="476525"/>
            <a:ext cx="696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125" name="Google Shape;125;p17"/>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126" name="Google Shape;126;p17"/>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
    <p:spTree>
      <p:nvGrpSpPr>
        <p:cNvPr id="127" name="Shape 127"/>
        <p:cNvGrpSpPr/>
        <p:nvPr/>
      </p:nvGrpSpPr>
      <p:grpSpPr>
        <a:xfrm>
          <a:off x="0" y="0"/>
          <a:ext cx="0" cy="0"/>
          <a:chOff x="0" y="0"/>
          <a:chExt cx="0" cy="0"/>
        </a:xfrm>
      </p:grpSpPr>
      <p:sp>
        <p:nvSpPr>
          <p:cNvPr id="128" name="Google Shape;128;p18"/>
          <p:cNvSpPr txBox="1"/>
          <p:nvPr>
            <p:ph hasCustomPrompt="1" type="title"/>
          </p:nvPr>
        </p:nvSpPr>
        <p:spPr>
          <a:xfrm>
            <a:off x="1944275" y="1378950"/>
            <a:ext cx="2286000" cy="572700"/>
          </a:xfrm>
          <a:prstGeom prst="rect">
            <a:avLst/>
          </a:prstGeom>
        </p:spPr>
        <p:txBody>
          <a:bodyPr anchorCtr="0" anchor="t" bIns="91425" lIns="91425" spcFirstLastPara="1" rIns="91425" wrap="square" tIns="0">
            <a:noAutofit/>
          </a:bodyPr>
          <a:lstStyle>
            <a:lvl1pPr lvl="0" rtl="0">
              <a:spcBef>
                <a:spcPts val="0"/>
              </a:spcBef>
              <a:spcAft>
                <a:spcPts val="0"/>
              </a:spcAft>
              <a:buClr>
                <a:schemeClr val="accent1"/>
              </a:buClr>
              <a:buSzPts val="3000"/>
              <a:buFont typeface="Josefin Sans"/>
              <a:buNone/>
              <a:defRPr b="1" sz="3600">
                <a:solidFill>
                  <a:schemeClr val="accent1"/>
                </a:solidFill>
                <a:latin typeface="Josefin Sans"/>
                <a:ea typeface="Josefin Sans"/>
                <a:cs typeface="Josefin Sans"/>
                <a:sym typeface="Josefin Sans"/>
              </a:defRPr>
            </a:lvl1pPr>
            <a:lvl2pPr lvl="1" rtl="0">
              <a:spcBef>
                <a:spcPts val="0"/>
              </a:spcBef>
              <a:spcAft>
                <a:spcPts val="0"/>
              </a:spcAft>
              <a:buSzPts val="3000"/>
              <a:buFont typeface="Josefin Sans"/>
              <a:buNone/>
              <a:defRPr b="1" sz="3000">
                <a:latin typeface="Josefin Sans"/>
                <a:ea typeface="Josefin Sans"/>
                <a:cs typeface="Josefin Sans"/>
                <a:sym typeface="Josefin Sans"/>
              </a:defRPr>
            </a:lvl2pPr>
            <a:lvl3pPr lvl="2" rtl="0">
              <a:spcBef>
                <a:spcPts val="0"/>
              </a:spcBef>
              <a:spcAft>
                <a:spcPts val="0"/>
              </a:spcAft>
              <a:buSzPts val="3000"/>
              <a:buFont typeface="Josefin Sans"/>
              <a:buNone/>
              <a:defRPr b="1" sz="3000">
                <a:latin typeface="Josefin Sans"/>
                <a:ea typeface="Josefin Sans"/>
                <a:cs typeface="Josefin Sans"/>
                <a:sym typeface="Josefin Sans"/>
              </a:defRPr>
            </a:lvl3pPr>
            <a:lvl4pPr lvl="3" rtl="0">
              <a:spcBef>
                <a:spcPts val="0"/>
              </a:spcBef>
              <a:spcAft>
                <a:spcPts val="0"/>
              </a:spcAft>
              <a:buSzPts val="3000"/>
              <a:buFont typeface="Josefin Sans"/>
              <a:buNone/>
              <a:defRPr b="1" sz="3000">
                <a:latin typeface="Josefin Sans"/>
                <a:ea typeface="Josefin Sans"/>
                <a:cs typeface="Josefin Sans"/>
                <a:sym typeface="Josefin Sans"/>
              </a:defRPr>
            </a:lvl4pPr>
            <a:lvl5pPr lvl="4" rtl="0">
              <a:spcBef>
                <a:spcPts val="0"/>
              </a:spcBef>
              <a:spcAft>
                <a:spcPts val="0"/>
              </a:spcAft>
              <a:buSzPts val="3000"/>
              <a:buFont typeface="Josefin Sans"/>
              <a:buNone/>
              <a:defRPr b="1" sz="3000">
                <a:latin typeface="Josefin Sans"/>
                <a:ea typeface="Josefin Sans"/>
                <a:cs typeface="Josefin Sans"/>
                <a:sym typeface="Josefin Sans"/>
              </a:defRPr>
            </a:lvl5pPr>
            <a:lvl6pPr lvl="5" rtl="0">
              <a:spcBef>
                <a:spcPts val="0"/>
              </a:spcBef>
              <a:spcAft>
                <a:spcPts val="0"/>
              </a:spcAft>
              <a:buSzPts val="3000"/>
              <a:buFont typeface="Josefin Sans"/>
              <a:buNone/>
              <a:defRPr b="1" sz="3000">
                <a:latin typeface="Josefin Sans"/>
                <a:ea typeface="Josefin Sans"/>
                <a:cs typeface="Josefin Sans"/>
                <a:sym typeface="Josefin Sans"/>
              </a:defRPr>
            </a:lvl6pPr>
            <a:lvl7pPr lvl="6" rtl="0">
              <a:spcBef>
                <a:spcPts val="0"/>
              </a:spcBef>
              <a:spcAft>
                <a:spcPts val="0"/>
              </a:spcAft>
              <a:buSzPts val="3000"/>
              <a:buFont typeface="Josefin Sans"/>
              <a:buNone/>
              <a:defRPr b="1" sz="3000">
                <a:latin typeface="Josefin Sans"/>
                <a:ea typeface="Josefin Sans"/>
                <a:cs typeface="Josefin Sans"/>
                <a:sym typeface="Josefin Sans"/>
              </a:defRPr>
            </a:lvl7pPr>
            <a:lvl8pPr lvl="7" rtl="0">
              <a:spcBef>
                <a:spcPts val="0"/>
              </a:spcBef>
              <a:spcAft>
                <a:spcPts val="0"/>
              </a:spcAft>
              <a:buSzPts val="3000"/>
              <a:buFont typeface="Josefin Sans"/>
              <a:buNone/>
              <a:defRPr b="1" sz="3000">
                <a:latin typeface="Josefin Sans"/>
                <a:ea typeface="Josefin Sans"/>
                <a:cs typeface="Josefin Sans"/>
                <a:sym typeface="Josefin Sans"/>
              </a:defRPr>
            </a:lvl8pPr>
            <a:lvl9pPr lvl="8" rtl="0">
              <a:spcBef>
                <a:spcPts val="0"/>
              </a:spcBef>
              <a:spcAft>
                <a:spcPts val="0"/>
              </a:spcAft>
              <a:buSzPts val="3000"/>
              <a:buFont typeface="Josefin Sans"/>
              <a:buNone/>
              <a:defRPr b="1" sz="3000">
                <a:latin typeface="Josefin Sans"/>
                <a:ea typeface="Josefin Sans"/>
                <a:cs typeface="Josefin Sans"/>
                <a:sym typeface="Josefin Sans"/>
              </a:defRPr>
            </a:lvl9pPr>
          </a:lstStyle>
          <a:p>
            <a:r>
              <a:t>xx%</a:t>
            </a:r>
          </a:p>
        </p:txBody>
      </p:sp>
      <p:sp>
        <p:nvSpPr>
          <p:cNvPr id="129" name="Google Shape;129;p18"/>
          <p:cNvSpPr txBox="1"/>
          <p:nvPr>
            <p:ph idx="1" type="subTitle"/>
          </p:nvPr>
        </p:nvSpPr>
        <p:spPr>
          <a:xfrm>
            <a:off x="1944275" y="2060846"/>
            <a:ext cx="2286000" cy="496800"/>
          </a:xfrm>
          <a:prstGeom prst="rect">
            <a:avLst/>
          </a:prstGeom>
          <a:noFill/>
          <a:ln>
            <a:noFill/>
          </a:ln>
        </p:spPr>
        <p:txBody>
          <a:bodyPr anchorCtr="0" anchor="t" bIns="91425" lIns="91425" spcFirstLastPara="1" rIns="91425" wrap="square" tIns="201150">
            <a:noAutofit/>
          </a:bodyPr>
          <a:lstStyle>
            <a:lvl1pPr lvl="0" rtl="0">
              <a:lnSpc>
                <a:spcPct val="100000"/>
              </a:lnSpc>
              <a:spcBef>
                <a:spcPts val="0"/>
              </a:spcBef>
              <a:spcAft>
                <a:spcPts val="0"/>
              </a:spcAft>
              <a:buClr>
                <a:schemeClr val="dk1"/>
              </a:buClr>
              <a:buSzPts val="1400"/>
              <a:buFont typeface="Josefin Sans Light"/>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0" name="Google Shape;130;p18"/>
          <p:cNvSpPr txBox="1"/>
          <p:nvPr>
            <p:ph hasCustomPrompt="1" idx="2" type="title"/>
          </p:nvPr>
        </p:nvSpPr>
        <p:spPr>
          <a:xfrm>
            <a:off x="4913750" y="1378950"/>
            <a:ext cx="2283600" cy="572700"/>
          </a:xfrm>
          <a:prstGeom prst="rect">
            <a:avLst/>
          </a:prstGeom>
        </p:spPr>
        <p:txBody>
          <a:bodyPr anchorCtr="0" anchor="t" bIns="91425" lIns="91425" spcFirstLastPara="1" rIns="91425" wrap="square" tIns="0">
            <a:noAutofit/>
          </a:bodyPr>
          <a:lstStyle>
            <a:lvl1pPr lvl="0" rtl="0">
              <a:spcBef>
                <a:spcPts val="0"/>
              </a:spcBef>
              <a:spcAft>
                <a:spcPts val="0"/>
              </a:spcAft>
              <a:buClr>
                <a:schemeClr val="accent1"/>
              </a:buClr>
              <a:buSzPts val="3000"/>
              <a:buFont typeface="Josefin Sans"/>
              <a:buNone/>
              <a:defRPr b="1" sz="3600">
                <a:solidFill>
                  <a:schemeClr val="accent1"/>
                </a:solidFill>
                <a:latin typeface="Josefin Sans"/>
                <a:ea typeface="Josefin Sans"/>
                <a:cs typeface="Josefin Sans"/>
                <a:sym typeface="Josefin Sans"/>
              </a:defRPr>
            </a:lvl1pPr>
            <a:lvl2pPr lvl="1" rtl="0">
              <a:spcBef>
                <a:spcPts val="0"/>
              </a:spcBef>
              <a:spcAft>
                <a:spcPts val="0"/>
              </a:spcAft>
              <a:buSzPts val="3000"/>
              <a:buFont typeface="Josefin Sans"/>
              <a:buNone/>
              <a:defRPr b="1" sz="3000">
                <a:latin typeface="Josefin Sans"/>
                <a:ea typeface="Josefin Sans"/>
                <a:cs typeface="Josefin Sans"/>
                <a:sym typeface="Josefin Sans"/>
              </a:defRPr>
            </a:lvl2pPr>
            <a:lvl3pPr lvl="2" rtl="0">
              <a:spcBef>
                <a:spcPts val="0"/>
              </a:spcBef>
              <a:spcAft>
                <a:spcPts val="0"/>
              </a:spcAft>
              <a:buSzPts val="3000"/>
              <a:buFont typeface="Josefin Sans"/>
              <a:buNone/>
              <a:defRPr b="1" sz="3000">
                <a:latin typeface="Josefin Sans"/>
                <a:ea typeface="Josefin Sans"/>
                <a:cs typeface="Josefin Sans"/>
                <a:sym typeface="Josefin Sans"/>
              </a:defRPr>
            </a:lvl3pPr>
            <a:lvl4pPr lvl="3" rtl="0">
              <a:spcBef>
                <a:spcPts val="0"/>
              </a:spcBef>
              <a:spcAft>
                <a:spcPts val="0"/>
              </a:spcAft>
              <a:buSzPts val="3000"/>
              <a:buFont typeface="Josefin Sans"/>
              <a:buNone/>
              <a:defRPr b="1" sz="3000">
                <a:latin typeface="Josefin Sans"/>
                <a:ea typeface="Josefin Sans"/>
                <a:cs typeface="Josefin Sans"/>
                <a:sym typeface="Josefin Sans"/>
              </a:defRPr>
            </a:lvl4pPr>
            <a:lvl5pPr lvl="4" rtl="0">
              <a:spcBef>
                <a:spcPts val="0"/>
              </a:spcBef>
              <a:spcAft>
                <a:spcPts val="0"/>
              </a:spcAft>
              <a:buSzPts val="3000"/>
              <a:buFont typeface="Josefin Sans"/>
              <a:buNone/>
              <a:defRPr b="1" sz="3000">
                <a:latin typeface="Josefin Sans"/>
                <a:ea typeface="Josefin Sans"/>
                <a:cs typeface="Josefin Sans"/>
                <a:sym typeface="Josefin Sans"/>
              </a:defRPr>
            </a:lvl5pPr>
            <a:lvl6pPr lvl="5" rtl="0">
              <a:spcBef>
                <a:spcPts val="0"/>
              </a:spcBef>
              <a:spcAft>
                <a:spcPts val="0"/>
              </a:spcAft>
              <a:buSzPts val="3000"/>
              <a:buFont typeface="Josefin Sans"/>
              <a:buNone/>
              <a:defRPr b="1" sz="3000">
                <a:latin typeface="Josefin Sans"/>
                <a:ea typeface="Josefin Sans"/>
                <a:cs typeface="Josefin Sans"/>
                <a:sym typeface="Josefin Sans"/>
              </a:defRPr>
            </a:lvl6pPr>
            <a:lvl7pPr lvl="6" rtl="0">
              <a:spcBef>
                <a:spcPts val="0"/>
              </a:spcBef>
              <a:spcAft>
                <a:spcPts val="0"/>
              </a:spcAft>
              <a:buSzPts val="3000"/>
              <a:buFont typeface="Josefin Sans"/>
              <a:buNone/>
              <a:defRPr b="1" sz="3000">
                <a:latin typeface="Josefin Sans"/>
                <a:ea typeface="Josefin Sans"/>
                <a:cs typeface="Josefin Sans"/>
                <a:sym typeface="Josefin Sans"/>
              </a:defRPr>
            </a:lvl7pPr>
            <a:lvl8pPr lvl="7" rtl="0">
              <a:spcBef>
                <a:spcPts val="0"/>
              </a:spcBef>
              <a:spcAft>
                <a:spcPts val="0"/>
              </a:spcAft>
              <a:buSzPts val="3000"/>
              <a:buFont typeface="Josefin Sans"/>
              <a:buNone/>
              <a:defRPr b="1" sz="3000">
                <a:latin typeface="Josefin Sans"/>
                <a:ea typeface="Josefin Sans"/>
                <a:cs typeface="Josefin Sans"/>
                <a:sym typeface="Josefin Sans"/>
              </a:defRPr>
            </a:lvl8pPr>
            <a:lvl9pPr lvl="8" rtl="0">
              <a:spcBef>
                <a:spcPts val="0"/>
              </a:spcBef>
              <a:spcAft>
                <a:spcPts val="0"/>
              </a:spcAft>
              <a:buSzPts val="3000"/>
              <a:buFont typeface="Josefin Sans"/>
              <a:buNone/>
              <a:defRPr b="1" sz="3000">
                <a:latin typeface="Josefin Sans"/>
                <a:ea typeface="Josefin Sans"/>
                <a:cs typeface="Josefin Sans"/>
                <a:sym typeface="Josefin Sans"/>
              </a:defRPr>
            </a:lvl9pPr>
          </a:lstStyle>
          <a:p>
            <a:r>
              <a:t>xx%</a:t>
            </a:r>
          </a:p>
        </p:txBody>
      </p:sp>
      <p:sp>
        <p:nvSpPr>
          <p:cNvPr id="131" name="Google Shape;131;p18"/>
          <p:cNvSpPr txBox="1"/>
          <p:nvPr>
            <p:ph idx="3" type="subTitle"/>
          </p:nvPr>
        </p:nvSpPr>
        <p:spPr>
          <a:xfrm>
            <a:off x="4913731" y="2060846"/>
            <a:ext cx="2286000" cy="496800"/>
          </a:xfrm>
          <a:prstGeom prst="rect">
            <a:avLst/>
          </a:prstGeom>
          <a:noFill/>
          <a:ln>
            <a:noFill/>
          </a:ln>
        </p:spPr>
        <p:txBody>
          <a:bodyPr anchorCtr="0" anchor="t" bIns="91425" lIns="91425" spcFirstLastPara="1" rIns="91425" wrap="square" tIns="201150">
            <a:noAutofit/>
          </a:bodyPr>
          <a:lstStyle>
            <a:lvl1pPr lvl="0" rtl="0">
              <a:lnSpc>
                <a:spcPct val="100000"/>
              </a:lnSpc>
              <a:spcBef>
                <a:spcPts val="0"/>
              </a:spcBef>
              <a:spcAft>
                <a:spcPts val="0"/>
              </a:spcAft>
              <a:buClr>
                <a:schemeClr val="dk1"/>
              </a:buClr>
              <a:buSzPts val="1400"/>
              <a:buFont typeface="Josefin Sans Light"/>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2" name="Google Shape;132;p18"/>
          <p:cNvSpPr txBox="1"/>
          <p:nvPr>
            <p:ph hasCustomPrompt="1" idx="4" type="title"/>
          </p:nvPr>
        </p:nvSpPr>
        <p:spPr>
          <a:xfrm>
            <a:off x="1944277" y="3017250"/>
            <a:ext cx="2283600" cy="576000"/>
          </a:xfrm>
          <a:prstGeom prst="rect">
            <a:avLst/>
          </a:prstGeom>
        </p:spPr>
        <p:txBody>
          <a:bodyPr anchorCtr="0" anchor="t" bIns="91425" lIns="91425" spcFirstLastPara="1" rIns="91425" wrap="square" tIns="0">
            <a:noAutofit/>
          </a:bodyPr>
          <a:lstStyle>
            <a:lvl1pPr lvl="0" rtl="0">
              <a:spcBef>
                <a:spcPts val="0"/>
              </a:spcBef>
              <a:spcAft>
                <a:spcPts val="0"/>
              </a:spcAft>
              <a:buClr>
                <a:schemeClr val="accent1"/>
              </a:buClr>
              <a:buSzPts val="3000"/>
              <a:buFont typeface="Josefin Sans"/>
              <a:buNone/>
              <a:defRPr b="1" sz="3600">
                <a:solidFill>
                  <a:schemeClr val="accent1"/>
                </a:solidFill>
                <a:latin typeface="Josefin Sans"/>
                <a:ea typeface="Josefin Sans"/>
                <a:cs typeface="Josefin Sans"/>
                <a:sym typeface="Josefin Sans"/>
              </a:defRPr>
            </a:lvl1pPr>
            <a:lvl2pPr lvl="1" rtl="0">
              <a:spcBef>
                <a:spcPts val="0"/>
              </a:spcBef>
              <a:spcAft>
                <a:spcPts val="0"/>
              </a:spcAft>
              <a:buSzPts val="3000"/>
              <a:buFont typeface="Josefin Sans"/>
              <a:buNone/>
              <a:defRPr b="1" sz="3000">
                <a:latin typeface="Josefin Sans"/>
                <a:ea typeface="Josefin Sans"/>
                <a:cs typeface="Josefin Sans"/>
                <a:sym typeface="Josefin Sans"/>
              </a:defRPr>
            </a:lvl2pPr>
            <a:lvl3pPr lvl="2" rtl="0">
              <a:spcBef>
                <a:spcPts val="0"/>
              </a:spcBef>
              <a:spcAft>
                <a:spcPts val="0"/>
              </a:spcAft>
              <a:buSzPts val="3000"/>
              <a:buFont typeface="Josefin Sans"/>
              <a:buNone/>
              <a:defRPr b="1" sz="3000">
                <a:latin typeface="Josefin Sans"/>
                <a:ea typeface="Josefin Sans"/>
                <a:cs typeface="Josefin Sans"/>
                <a:sym typeface="Josefin Sans"/>
              </a:defRPr>
            </a:lvl3pPr>
            <a:lvl4pPr lvl="3" rtl="0">
              <a:spcBef>
                <a:spcPts val="0"/>
              </a:spcBef>
              <a:spcAft>
                <a:spcPts val="0"/>
              </a:spcAft>
              <a:buSzPts val="3000"/>
              <a:buFont typeface="Josefin Sans"/>
              <a:buNone/>
              <a:defRPr b="1" sz="3000">
                <a:latin typeface="Josefin Sans"/>
                <a:ea typeface="Josefin Sans"/>
                <a:cs typeface="Josefin Sans"/>
                <a:sym typeface="Josefin Sans"/>
              </a:defRPr>
            </a:lvl4pPr>
            <a:lvl5pPr lvl="4" rtl="0">
              <a:spcBef>
                <a:spcPts val="0"/>
              </a:spcBef>
              <a:spcAft>
                <a:spcPts val="0"/>
              </a:spcAft>
              <a:buSzPts val="3000"/>
              <a:buFont typeface="Josefin Sans"/>
              <a:buNone/>
              <a:defRPr b="1" sz="3000">
                <a:latin typeface="Josefin Sans"/>
                <a:ea typeface="Josefin Sans"/>
                <a:cs typeface="Josefin Sans"/>
                <a:sym typeface="Josefin Sans"/>
              </a:defRPr>
            </a:lvl5pPr>
            <a:lvl6pPr lvl="5" rtl="0">
              <a:spcBef>
                <a:spcPts val="0"/>
              </a:spcBef>
              <a:spcAft>
                <a:spcPts val="0"/>
              </a:spcAft>
              <a:buSzPts val="3000"/>
              <a:buFont typeface="Josefin Sans"/>
              <a:buNone/>
              <a:defRPr b="1" sz="3000">
                <a:latin typeface="Josefin Sans"/>
                <a:ea typeface="Josefin Sans"/>
                <a:cs typeface="Josefin Sans"/>
                <a:sym typeface="Josefin Sans"/>
              </a:defRPr>
            </a:lvl6pPr>
            <a:lvl7pPr lvl="6" rtl="0">
              <a:spcBef>
                <a:spcPts val="0"/>
              </a:spcBef>
              <a:spcAft>
                <a:spcPts val="0"/>
              </a:spcAft>
              <a:buSzPts val="3000"/>
              <a:buFont typeface="Josefin Sans"/>
              <a:buNone/>
              <a:defRPr b="1" sz="3000">
                <a:latin typeface="Josefin Sans"/>
                <a:ea typeface="Josefin Sans"/>
                <a:cs typeface="Josefin Sans"/>
                <a:sym typeface="Josefin Sans"/>
              </a:defRPr>
            </a:lvl7pPr>
            <a:lvl8pPr lvl="7" rtl="0">
              <a:spcBef>
                <a:spcPts val="0"/>
              </a:spcBef>
              <a:spcAft>
                <a:spcPts val="0"/>
              </a:spcAft>
              <a:buSzPts val="3000"/>
              <a:buFont typeface="Josefin Sans"/>
              <a:buNone/>
              <a:defRPr b="1" sz="3000">
                <a:latin typeface="Josefin Sans"/>
                <a:ea typeface="Josefin Sans"/>
                <a:cs typeface="Josefin Sans"/>
                <a:sym typeface="Josefin Sans"/>
              </a:defRPr>
            </a:lvl8pPr>
            <a:lvl9pPr lvl="8" rtl="0">
              <a:spcBef>
                <a:spcPts val="0"/>
              </a:spcBef>
              <a:spcAft>
                <a:spcPts val="0"/>
              </a:spcAft>
              <a:buSzPts val="3000"/>
              <a:buFont typeface="Josefin Sans"/>
              <a:buNone/>
              <a:defRPr b="1" sz="3000">
                <a:latin typeface="Josefin Sans"/>
                <a:ea typeface="Josefin Sans"/>
                <a:cs typeface="Josefin Sans"/>
                <a:sym typeface="Josefin Sans"/>
              </a:defRPr>
            </a:lvl9pPr>
          </a:lstStyle>
          <a:p>
            <a:r>
              <a:t>xx%</a:t>
            </a:r>
          </a:p>
        </p:txBody>
      </p:sp>
      <p:sp>
        <p:nvSpPr>
          <p:cNvPr id="133" name="Google Shape;133;p18"/>
          <p:cNvSpPr txBox="1"/>
          <p:nvPr>
            <p:ph idx="5" type="subTitle"/>
          </p:nvPr>
        </p:nvSpPr>
        <p:spPr>
          <a:xfrm>
            <a:off x="1944263" y="3699140"/>
            <a:ext cx="2286000" cy="493800"/>
          </a:xfrm>
          <a:prstGeom prst="rect">
            <a:avLst/>
          </a:prstGeom>
          <a:noFill/>
          <a:ln>
            <a:noFill/>
          </a:ln>
        </p:spPr>
        <p:txBody>
          <a:bodyPr anchorCtr="0" anchor="t" bIns="91425" lIns="91425" spcFirstLastPara="1" rIns="91425" wrap="square" tIns="201150">
            <a:noAutofit/>
          </a:bodyPr>
          <a:lstStyle>
            <a:lvl1pPr lvl="0" rtl="0">
              <a:lnSpc>
                <a:spcPct val="100000"/>
              </a:lnSpc>
              <a:spcBef>
                <a:spcPts val="0"/>
              </a:spcBef>
              <a:spcAft>
                <a:spcPts val="0"/>
              </a:spcAft>
              <a:buClr>
                <a:schemeClr val="dk1"/>
              </a:buClr>
              <a:buSzPts val="1400"/>
              <a:buFont typeface="Josefin Sans Light"/>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4" name="Google Shape;134;p18"/>
          <p:cNvSpPr txBox="1"/>
          <p:nvPr>
            <p:ph hasCustomPrompt="1" idx="6" type="title"/>
          </p:nvPr>
        </p:nvSpPr>
        <p:spPr>
          <a:xfrm>
            <a:off x="4913752" y="3017250"/>
            <a:ext cx="2283600" cy="576000"/>
          </a:xfrm>
          <a:prstGeom prst="rect">
            <a:avLst/>
          </a:prstGeom>
        </p:spPr>
        <p:txBody>
          <a:bodyPr anchorCtr="0" anchor="t" bIns="91425" lIns="91425" spcFirstLastPara="1" rIns="91425" wrap="square" tIns="0">
            <a:noAutofit/>
          </a:bodyPr>
          <a:lstStyle>
            <a:lvl1pPr lvl="0" rtl="0">
              <a:spcBef>
                <a:spcPts val="0"/>
              </a:spcBef>
              <a:spcAft>
                <a:spcPts val="0"/>
              </a:spcAft>
              <a:buClr>
                <a:schemeClr val="accent1"/>
              </a:buClr>
              <a:buSzPts val="3000"/>
              <a:buFont typeface="Josefin Sans"/>
              <a:buNone/>
              <a:defRPr b="1" sz="3600">
                <a:solidFill>
                  <a:schemeClr val="accent1"/>
                </a:solidFill>
                <a:latin typeface="Josefin Sans"/>
                <a:ea typeface="Josefin Sans"/>
                <a:cs typeface="Josefin Sans"/>
                <a:sym typeface="Josefin Sans"/>
              </a:defRPr>
            </a:lvl1pPr>
            <a:lvl2pPr lvl="1" rtl="0">
              <a:spcBef>
                <a:spcPts val="0"/>
              </a:spcBef>
              <a:spcAft>
                <a:spcPts val="0"/>
              </a:spcAft>
              <a:buSzPts val="3000"/>
              <a:buFont typeface="Josefin Sans"/>
              <a:buNone/>
              <a:defRPr b="1" sz="3000">
                <a:latin typeface="Josefin Sans"/>
                <a:ea typeface="Josefin Sans"/>
                <a:cs typeface="Josefin Sans"/>
                <a:sym typeface="Josefin Sans"/>
              </a:defRPr>
            </a:lvl2pPr>
            <a:lvl3pPr lvl="2" rtl="0">
              <a:spcBef>
                <a:spcPts val="0"/>
              </a:spcBef>
              <a:spcAft>
                <a:spcPts val="0"/>
              </a:spcAft>
              <a:buSzPts val="3000"/>
              <a:buFont typeface="Josefin Sans"/>
              <a:buNone/>
              <a:defRPr b="1" sz="3000">
                <a:latin typeface="Josefin Sans"/>
                <a:ea typeface="Josefin Sans"/>
                <a:cs typeface="Josefin Sans"/>
                <a:sym typeface="Josefin Sans"/>
              </a:defRPr>
            </a:lvl3pPr>
            <a:lvl4pPr lvl="3" rtl="0">
              <a:spcBef>
                <a:spcPts val="0"/>
              </a:spcBef>
              <a:spcAft>
                <a:spcPts val="0"/>
              </a:spcAft>
              <a:buSzPts val="3000"/>
              <a:buFont typeface="Josefin Sans"/>
              <a:buNone/>
              <a:defRPr b="1" sz="3000">
                <a:latin typeface="Josefin Sans"/>
                <a:ea typeface="Josefin Sans"/>
                <a:cs typeface="Josefin Sans"/>
                <a:sym typeface="Josefin Sans"/>
              </a:defRPr>
            </a:lvl4pPr>
            <a:lvl5pPr lvl="4" rtl="0">
              <a:spcBef>
                <a:spcPts val="0"/>
              </a:spcBef>
              <a:spcAft>
                <a:spcPts val="0"/>
              </a:spcAft>
              <a:buSzPts val="3000"/>
              <a:buFont typeface="Josefin Sans"/>
              <a:buNone/>
              <a:defRPr b="1" sz="3000">
                <a:latin typeface="Josefin Sans"/>
                <a:ea typeface="Josefin Sans"/>
                <a:cs typeface="Josefin Sans"/>
                <a:sym typeface="Josefin Sans"/>
              </a:defRPr>
            </a:lvl5pPr>
            <a:lvl6pPr lvl="5" rtl="0">
              <a:spcBef>
                <a:spcPts val="0"/>
              </a:spcBef>
              <a:spcAft>
                <a:spcPts val="0"/>
              </a:spcAft>
              <a:buSzPts val="3000"/>
              <a:buFont typeface="Josefin Sans"/>
              <a:buNone/>
              <a:defRPr b="1" sz="3000">
                <a:latin typeface="Josefin Sans"/>
                <a:ea typeface="Josefin Sans"/>
                <a:cs typeface="Josefin Sans"/>
                <a:sym typeface="Josefin Sans"/>
              </a:defRPr>
            </a:lvl6pPr>
            <a:lvl7pPr lvl="6" rtl="0">
              <a:spcBef>
                <a:spcPts val="0"/>
              </a:spcBef>
              <a:spcAft>
                <a:spcPts val="0"/>
              </a:spcAft>
              <a:buSzPts val="3000"/>
              <a:buFont typeface="Josefin Sans"/>
              <a:buNone/>
              <a:defRPr b="1" sz="3000">
                <a:latin typeface="Josefin Sans"/>
                <a:ea typeface="Josefin Sans"/>
                <a:cs typeface="Josefin Sans"/>
                <a:sym typeface="Josefin Sans"/>
              </a:defRPr>
            </a:lvl7pPr>
            <a:lvl8pPr lvl="7" rtl="0">
              <a:spcBef>
                <a:spcPts val="0"/>
              </a:spcBef>
              <a:spcAft>
                <a:spcPts val="0"/>
              </a:spcAft>
              <a:buSzPts val="3000"/>
              <a:buFont typeface="Josefin Sans"/>
              <a:buNone/>
              <a:defRPr b="1" sz="3000">
                <a:latin typeface="Josefin Sans"/>
                <a:ea typeface="Josefin Sans"/>
                <a:cs typeface="Josefin Sans"/>
                <a:sym typeface="Josefin Sans"/>
              </a:defRPr>
            </a:lvl8pPr>
            <a:lvl9pPr lvl="8" rtl="0">
              <a:spcBef>
                <a:spcPts val="0"/>
              </a:spcBef>
              <a:spcAft>
                <a:spcPts val="0"/>
              </a:spcAft>
              <a:buSzPts val="3000"/>
              <a:buFont typeface="Josefin Sans"/>
              <a:buNone/>
              <a:defRPr b="1" sz="3000">
                <a:latin typeface="Josefin Sans"/>
                <a:ea typeface="Josefin Sans"/>
                <a:cs typeface="Josefin Sans"/>
                <a:sym typeface="Josefin Sans"/>
              </a:defRPr>
            </a:lvl9pPr>
          </a:lstStyle>
          <a:p>
            <a:r>
              <a:t>xx%</a:t>
            </a:r>
          </a:p>
        </p:txBody>
      </p:sp>
      <p:sp>
        <p:nvSpPr>
          <p:cNvPr id="135" name="Google Shape;135;p18"/>
          <p:cNvSpPr txBox="1"/>
          <p:nvPr>
            <p:ph idx="7" type="subTitle"/>
          </p:nvPr>
        </p:nvSpPr>
        <p:spPr>
          <a:xfrm>
            <a:off x="4913727" y="3699140"/>
            <a:ext cx="2286000" cy="493800"/>
          </a:xfrm>
          <a:prstGeom prst="rect">
            <a:avLst/>
          </a:prstGeom>
          <a:noFill/>
          <a:ln>
            <a:noFill/>
          </a:ln>
        </p:spPr>
        <p:txBody>
          <a:bodyPr anchorCtr="0" anchor="t" bIns="91425" lIns="91425" spcFirstLastPara="1" rIns="91425" wrap="square" tIns="201150">
            <a:noAutofit/>
          </a:bodyPr>
          <a:lstStyle>
            <a:lvl1pPr lvl="0" rtl="0">
              <a:lnSpc>
                <a:spcPct val="100000"/>
              </a:lnSpc>
              <a:spcBef>
                <a:spcPts val="0"/>
              </a:spcBef>
              <a:spcAft>
                <a:spcPts val="0"/>
              </a:spcAft>
              <a:buClr>
                <a:schemeClr val="dk1"/>
              </a:buClr>
              <a:buSzPts val="1400"/>
              <a:buFont typeface="Josefin Sans Light"/>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6" name="Google Shape;136;p18"/>
          <p:cNvSpPr txBox="1"/>
          <p:nvPr>
            <p:ph idx="8" type="title"/>
          </p:nvPr>
        </p:nvSpPr>
        <p:spPr>
          <a:xfrm>
            <a:off x="146725" y="4789139"/>
            <a:ext cx="3027300" cy="229200"/>
          </a:xfrm>
          <a:prstGeom prst="rect">
            <a:avLst/>
          </a:prstGeom>
        </p:spPr>
        <p:txBody>
          <a:bodyPr anchorCtr="0" anchor="ctr" bIns="0" lIns="91425" spcFirstLastPara="1" rIns="91425" wrap="square" tIns="0">
            <a:noAutofit/>
          </a:bodyPr>
          <a:lstStyle>
            <a:lvl1pPr lvl="0" rtl="0">
              <a:spcBef>
                <a:spcPts val="0"/>
              </a:spcBef>
              <a:spcAft>
                <a:spcPts val="0"/>
              </a:spcAft>
              <a:buSzPts val="800"/>
              <a:buFont typeface="Josefin Sans"/>
              <a:buNone/>
              <a:defRPr b="1" sz="8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7" name="Google Shape;137;p18"/>
          <p:cNvSpPr txBox="1"/>
          <p:nvPr>
            <p:ph hasCustomPrompt="1" idx="9" type="title"/>
          </p:nvPr>
        </p:nvSpPr>
        <p:spPr>
          <a:xfrm>
            <a:off x="146725" y="4719850"/>
            <a:ext cx="1689000" cy="160500"/>
          </a:xfrm>
          <a:prstGeom prst="rect">
            <a:avLst/>
          </a:prstGeom>
        </p:spPr>
        <p:txBody>
          <a:bodyPr anchorCtr="0" anchor="b" bIns="0" lIns="91425" spcFirstLastPara="1" rIns="91425" wrap="square" tIns="0">
            <a:noAutofit/>
          </a:bodyPr>
          <a:lstStyle>
            <a:lvl1pPr lvl="0" rtl="0">
              <a:spcBef>
                <a:spcPts val="0"/>
              </a:spcBef>
              <a:spcAft>
                <a:spcPts val="0"/>
              </a:spcAft>
              <a:buClr>
                <a:schemeClr val="accent1"/>
              </a:buClr>
              <a:buSzPts val="1900"/>
              <a:buFont typeface="Josefin Sans"/>
              <a:buNone/>
              <a:defRPr b="1" sz="19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9pPr>
          </a:lstStyle>
          <a:p>
            <a:r>
              <a:t>xx%</a:t>
            </a:r>
          </a:p>
        </p:txBody>
      </p:sp>
      <p:cxnSp>
        <p:nvCxnSpPr>
          <p:cNvPr id="138" name="Google Shape;138;p18"/>
          <p:cNvCxnSpPr/>
          <p:nvPr/>
        </p:nvCxnSpPr>
        <p:spPr>
          <a:xfrm rot="10800000">
            <a:off x="241206" y="4608973"/>
            <a:ext cx="1209600" cy="0"/>
          </a:xfrm>
          <a:prstGeom prst="straightConnector1">
            <a:avLst/>
          </a:prstGeom>
          <a:noFill/>
          <a:ln cap="flat" cmpd="sng" w="9525">
            <a:solidFill>
              <a:schemeClr val="accent1"/>
            </a:solidFill>
            <a:prstDash val="solid"/>
            <a:round/>
            <a:headEnd len="med" w="med" type="none"/>
            <a:tailEnd len="med" w="med" type="none"/>
          </a:ln>
        </p:spPr>
      </p:cxnSp>
      <p:cxnSp>
        <p:nvCxnSpPr>
          <p:cNvPr id="139" name="Google Shape;139;p18"/>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140" name="Google Shape;140;p18"/>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2">
    <p:spTree>
      <p:nvGrpSpPr>
        <p:cNvPr id="141" name="Shape 141"/>
        <p:cNvGrpSpPr/>
        <p:nvPr/>
      </p:nvGrpSpPr>
      <p:grpSpPr>
        <a:xfrm>
          <a:off x="0" y="0"/>
          <a:ext cx="0" cy="0"/>
          <a:chOff x="0" y="0"/>
          <a:chExt cx="0" cy="0"/>
        </a:xfrm>
      </p:grpSpPr>
      <p:sp>
        <p:nvSpPr>
          <p:cNvPr id="142" name="Google Shape;142;p19"/>
          <p:cNvSpPr txBox="1"/>
          <p:nvPr>
            <p:ph idx="1" type="subTitle"/>
          </p:nvPr>
        </p:nvSpPr>
        <p:spPr>
          <a:xfrm>
            <a:off x="973570" y="3307149"/>
            <a:ext cx="2263500" cy="809700"/>
          </a:xfrm>
          <a:prstGeom prst="rect">
            <a:avLst/>
          </a:prstGeom>
          <a:noFill/>
          <a:ln>
            <a:noFill/>
          </a:ln>
        </p:spPr>
        <p:txBody>
          <a:bodyPr anchorCtr="0" anchor="t" bIns="0" lIns="91425" spcFirstLastPara="1" rIns="91425" wrap="square" tIns="182875">
            <a:noAutofit/>
          </a:bodyPr>
          <a:lstStyle>
            <a:lvl1pPr lvl="0" rtl="0">
              <a:spcBef>
                <a:spcPts val="0"/>
              </a:spcBef>
              <a:spcAft>
                <a:spcPts val="0"/>
              </a:spcAft>
              <a:buClr>
                <a:schemeClr val="dk1"/>
              </a:buClr>
              <a:buSzPts val="1600"/>
              <a:buFont typeface="Josefin Sans Light"/>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143" name="Google Shape;143;p19"/>
          <p:cNvSpPr txBox="1"/>
          <p:nvPr>
            <p:ph idx="2" type="subTitle"/>
          </p:nvPr>
        </p:nvSpPr>
        <p:spPr>
          <a:xfrm>
            <a:off x="3440245" y="3307149"/>
            <a:ext cx="2263500" cy="809700"/>
          </a:xfrm>
          <a:prstGeom prst="rect">
            <a:avLst/>
          </a:prstGeom>
          <a:noFill/>
          <a:ln>
            <a:noFill/>
          </a:ln>
        </p:spPr>
        <p:txBody>
          <a:bodyPr anchorCtr="0" anchor="t" bIns="0" lIns="91425" spcFirstLastPara="1" rIns="91425" wrap="square" tIns="182875">
            <a:noAutofit/>
          </a:bodyPr>
          <a:lstStyle>
            <a:lvl1pPr lvl="0" rtl="0">
              <a:lnSpc>
                <a:spcPct val="100000"/>
              </a:lnSpc>
              <a:spcBef>
                <a:spcPts val="0"/>
              </a:spcBef>
              <a:spcAft>
                <a:spcPts val="0"/>
              </a:spcAft>
              <a:buClr>
                <a:schemeClr val="dk1"/>
              </a:buClr>
              <a:buSzPts val="1600"/>
              <a:buFont typeface="Josefin Sans Light"/>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144" name="Google Shape;144;p19"/>
          <p:cNvSpPr txBox="1"/>
          <p:nvPr>
            <p:ph idx="3" type="subTitle"/>
          </p:nvPr>
        </p:nvSpPr>
        <p:spPr>
          <a:xfrm>
            <a:off x="5906920" y="3307149"/>
            <a:ext cx="2263500" cy="809700"/>
          </a:xfrm>
          <a:prstGeom prst="rect">
            <a:avLst/>
          </a:prstGeom>
          <a:noFill/>
          <a:ln>
            <a:noFill/>
          </a:ln>
        </p:spPr>
        <p:txBody>
          <a:bodyPr anchorCtr="0" anchor="t" bIns="0" lIns="91425" spcFirstLastPara="1" rIns="91425" wrap="square" tIns="182875">
            <a:noAutofit/>
          </a:bodyPr>
          <a:lstStyle>
            <a:lvl1pPr lvl="0" rtl="0">
              <a:lnSpc>
                <a:spcPct val="100000"/>
              </a:lnSpc>
              <a:spcBef>
                <a:spcPts val="0"/>
              </a:spcBef>
              <a:spcAft>
                <a:spcPts val="0"/>
              </a:spcAft>
              <a:buClr>
                <a:schemeClr val="dk1"/>
              </a:buClr>
              <a:buSzPts val="1600"/>
              <a:buFont typeface="Josefin Sans Light"/>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145" name="Google Shape;145;p19"/>
          <p:cNvSpPr txBox="1"/>
          <p:nvPr>
            <p:ph idx="4" type="subTitle"/>
          </p:nvPr>
        </p:nvSpPr>
        <p:spPr>
          <a:xfrm>
            <a:off x="973570" y="1543141"/>
            <a:ext cx="2263500" cy="393600"/>
          </a:xfrm>
          <a:prstGeom prst="rect">
            <a:avLst/>
          </a:prstGeom>
          <a:noFill/>
          <a:ln>
            <a:noFill/>
          </a:ln>
        </p:spPr>
        <p:txBody>
          <a:bodyPr anchorCtr="0" anchor="t" bIns="91425" lIns="91425" spcFirstLastPara="1" rIns="91425" wrap="square" tIns="182875">
            <a:noAutofit/>
          </a:bodyPr>
          <a:lstStyle>
            <a:lvl1pPr lvl="0" rtl="0">
              <a:spcBef>
                <a:spcPts val="0"/>
              </a:spcBef>
              <a:spcAft>
                <a:spcPts val="0"/>
              </a:spcAft>
              <a:buClr>
                <a:schemeClr val="accent1"/>
              </a:buClr>
              <a:buSzPts val="15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9pPr>
          </a:lstStyle>
          <a:p/>
        </p:txBody>
      </p:sp>
      <p:sp>
        <p:nvSpPr>
          <p:cNvPr id="146" name="Google Shape;146;p19"/>
          <p:cNvSpPr txBox="1"/>
          <p:nvPr>
            <p:ph idx="5" type="subTitle"/>
          </p:nvPr>
        </p:nvSpPr>
        <p:spPr>
          <a:xfrm>
            <a:off x="3440245" y="1543141"/>
            <a:ext cx="2263500" cy="393600"/>
          </a:xfrm>
          <a:prstGeom prst="rect">
            <a:avLst/>
          </a:prstGeom>
          <a:noFill/>
          <a:ln>
            <a:noFill/>
          </a:ln>
        </p:spPr>
        <p:txBody>
          <a:bodyPr anchorCtr="0" anchor="t" bIns="91425" lIns="91425" spcFirstLastPara="1" rIns="91425" wrap="square" tIns="182875">
            <a:noAutofit/>
          </a:bodyPr>
          <a:lstStyle>
            <a:lvl1pPr lvl="0" rtl="0">
              <a:lnSpc>
                <a:spcPct val="100000"/>
              </a:lnSpc>
              <a:spcBef>
                <a:spcPts val="0"/>
              </a:spcBef>
              <a:spcAft>
                <a:spcPts val="0"/>
              </a:spcAft>
              <a:buClr>
                <a:schemeClr val="accent1"/>
              </a:buClr>
              <a:buSzPts val="15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9pPr>
          </a:lstStyle>
          <a:p/>
        </p:txBody>
      </p:sp>
      <p:sp>
        <p:nvSpPr>
          <p:cNvPr id="147" name="Google Shape;147;p19"/>
          <p:cNvSpPr txBox="1"/>
          <p:nvPr>
            <p:ph idx="6" type="subTitle"/>
          </p:nvPr>
        </p:nvSpPr>
        <p:spPr>
          <a:xfrm>
            <a:off x="5906920" y="1543141"/>
            <a:ext cx="2263500" cy="393600"/>
          </a:xfrm>
          <a:prstGeom prst="rect">
            <a:avLst/>
          </a:prstGeom>
          <a:noFill/>
          <a:ln>
            <a:noFill/>
          </a:ln>
        </p:spPr>
        <p:txBody>
          <a:bodyPr anchorCtr="0" anchor="t" bIns="91425" lIns="91425" spcFirstLastPara="1" rIns="91425" wrap="square" tIns="182875">
            <a:noAutofit/>
          </a:bodyPr>
          <a:lstStyle>
            <a:lvl1pPr lvl="0" rtl="0">
              <a:lnSpc>
                <a:spcPct val="100000"/>
              </a:lnSpc>
              <a:spcBef>
                <a:spcPts val="0"/>
              </a:spcBef>
              <a:spcAft>
                <a:spcPts val="0"/>
              </a:spcAft>
              <a:buClr>
                <a:schemeClr val="accent1"/>
              </a:buClr>
              <a:buSzPts val="15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9pPr>
          </a:lstStyle>
          <a:p/>
        </p:txBody>
      </p:sp>
      <p:sp>
        <p:nvSpPr>
          <p:cNvPr id="148" name="Google Shape;148;p19"/>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lvl1pPr lvl="0" rtl="0">
              <a:spcBef>
                <a:spcPts val="0"/>
              </a:spcBef>
              <a:spcAft>
                <a:spcPts val="0"/>
              </a:spcAft>
              <a:buSzPts val="800"/>
              <a:buFont typeface="Josefin Sans"/>
              <a:buNone/>
              <a:defRPr b="1" sz="8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9" name="Google Shape;149;p19"/>
          <p:cNvSpPr txBox="1"/>
          <p:nvPr>
            <p:ph hasCustomPrompt="1" idx="7" type="title"/>
          </p:nvPr>
        </p:nvSpPr>
        <p:spPr>
          <a:xfrm>
            <a:off x="146725" y="4719850"/>
            <a:ext cx="1689000" cy="160500"/>
          </a:xfrm>
          <a:prstGeom prst="rect">
            <a:avLst/>
          </a:prstGeom>
        </p:spPr>
        <p:txBody>
          <a:bodyPr anchorCtr="0" anchor="b" bIns="0" lIns="91425" spcFirstLastPara="1" rIns="91425" wrap="square" tIns="0">
            <a:noAutofit/>
          </a:bodyPr>
          <a:lstStyle>
            <a:lvl1pPr lvl="0" rtl="0">
              <a:spcBef>
                <a:spcPts val="0"/>
              </a:spcBef>
              <a:spcAft>
                <a:spcPts val="0"/>
              </a:spcAft>
              <a:buClr>
                <a:schemeClr val="accent1"/>
              </a:buClr>
              <a:buSzPts val="1900"/>
              <a:buFont typeface="Josefin Sans"/>
              <a:buNone/>
              <a:defRPr b="1" sz="19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9pPr>
          </a:lstStyle>
          <a:p>
            <a:r>
              <a:t>xx%</a:t>
            </a:r>
          </a:p>
        </p:txBody>
      </p:sp>
      <p:cxnSp>
        <p:nvCxnSpPr>
          <p:cNvPr id="150" name="Google Shape;150;p19"/>
          <p:cNvCxnSpPr/>
          <p:nvPr/>
        </p:nvCxnSpPr>
        <p:spPr>
          <a:xfrm rot="10800000">
            <a:off x="241206" y="4608973"/>
            <a:ext cx="1209600" cy="0"/>
          </a:xfrm>
          <a:prstGeom prst="straightConnector1">
            <a:avLst/>
          </a:prstGeom>
          <a:noFill/>
          <a:ln cap="flat" cmpd="sng" w="9525">
            <a:solidFill>
              <a:schemeClr val="accent1"/>
            </a:solidFill>
            <a:prstDash val="solid"/>
            <a:round/>
            <a:headEnd len="med" w="med" type="none"/>
            <a:tailEnd len="med" w="med" type="none"/>
          </a:ln>
        </p:spPr>
      </p:cxnSp>
      <p:sp>
        <p:nvSpPr>
          <p:cNvPr id="151" name="Google Shape;151;p19"/>
          <p:cNvSpPr txBox="1"/>
          <p:nvPr>
            <p:ph idx="8" type="title"/>
          </p:nvPr>
        </p:nvSpPr>
        <p:spPr>
          <a:xfrm>
            <a:off x="1470900" y="476534"/>
            <a:ext cx="6202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152" name="Google Shape;152;p19"/>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153" name="Google Shape;153;p19"/>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_2">
    <p:spTree>
      <p:nvGrpSpPr>
        <p:cNvPr id="154" name="Shape 154"/>
        <p:cNvGrpSpPr/>
        <p:nvPr/>
      </p:nvGrpSpPr>
      <p:grpSpPr>
        <a:xfrm>
          <a:off x="0" y="0"/>
          <a:ext cx="0" cy="0"/>
          <a:chOff x="0" y="0"/>
          <a:chExt cx="0" cy="0"/>
        </a:xfrm>
      </p:grpSpPr>
      <p:sp>
        <p:nvSpPr>
          <p:cNvPr id="155" name="Google Shape;155;p20"/>
          <p:cNvSpPr txBox="1"/>
          <p:nvPr>
            <p:ph idx="1" type="subTitle"/>
          </p:nvPr>
        </p:nvSpPr>
        <p:spPr>
          <a:xfrm>
            <a:off x="1396725" y="3013225"/>
            <a:ext cx="1416600" cy="1232100"/>
          </a:xfrm>
          <a:prstGeom prst="rect">
            <a:avLst/>
          </a:prstGeom>
          <a:noFill/>
          <a:ln>
            <a:noFill/>
          </a:ln>
        </p:spPr>
        <p:txBody>
          <a:bodyPr anchorCtr="0" anchor="t" bIns="0" lIns="91425" spcFirstLastPara="1" rIns="91425" wrap="square" tIns="182875">
            <a:noAutofit/>
          </a:bodyPr>
          <a:lstStyle>
            <a:lvl1pPr lvl="0" rtl="0">
              <a:lnSpc>
                <a:spcPct val="100000"/>
              </a:lnSpc>
              <a:spcBef>
                <a:spcPts val="0"/>
              </a:spcBef>
              <a:spcAft>
                <a:spcPts val="0"/>
              </a:spcAft>
              <a:buClr>
                <a:schemeClr val="dk1"/>
              </a:buClr>
              <a:buSzPts val="1600"/>
              <a:buFont typeface="Josefin Sans Light"/>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156" name="Google Shape;156;p20"/>
          <p:cNvSpPr txBox="1"/>
          <p:nvPr>
            <p:ph idx="2" type="subTitle"/>
          </p:nvPr>
        </p:nvSpPr>
        <p:spPr>
          <a:xfrm>
            <a:off x="3863100" y="3013225"/>
            <a:ext cx="1417200" cy="1232100"/>
          </a:xfrm>
          <a:prstGeom prst="rect">
            <a:avLst/>
          </a:prstGeom>
          <a:noFill/>
          <a:ln>
            <a:noFill/>
          </a:ln>
        </p:spPr>
        <p:txBody>
          <a:bodyPr anchorCtr="0" anchor="t" bIns="0" lIns="91425" spcFirstLastPara="1" rIns="91425" wrap="square" tIns="182875">
            <a:noAutofit/>
          </a:bodyPr>
          <a:lstStyle>
            <a:lvl1pPr lvl="0" rtl="0">
              <a:lnSpc>
                <a:spcPct val="100000"/>
              </a:lnSpc>
              <a:spcBef>
                <a:spcPts val="0"/>
              </a:spcBef>
              <a:spcAft>
                <a:spcPts val="0"/>
              </a:spcAft>
              <a:buClr>
                <a:schemeClr val="dk1"/>
              </a:buClr>
              <a:buSzPts val="1600"/>
              <a:buFont typeface="Josefin Sans Light"/>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157" name="Google Shape;157;p20"/>
          <p:cNvSpPr txBox="1"/>
          <p:nvPr>
            <p:ph idx="3" type="subTitle"/>
          </p:nvPr>
        </p:nvSpPr>
        <p:spPr>
          <a:xfrm>
            <a:off x="6330075" y="3013225"/>
            <a:ext cx="1417200" cy="1232100"/>
          </a:xfrm>
          <a:prstGeom prst="rect">
            <a:avLst/>
          </a:prstGeom>
          <a:noFill/>
          <a:ln>
            <a:noFill/>
          </a:ln>
        </p:spPr>
        <p:txBody>
          <a:bodyPr anchorCtr="0" anchor="t" bIns="0" lIns="91425" spcFirstLastPara="1" rIns="91425" wrap="square" tIns="182875">
            <a:noAutofit/>
          </a:bodyPr>
          <a:lstStyle>
            <a:lvl1pPr lvl="0" rtl="0">
              <a:lnSpc>
                <a:spcPct val="100000"/>
              </a:lnSpc>
              <a:spcBef>
                <a:spcPts val="0"/>
              </a:spcBef>
              <a:spcAft>
                <a:spcPts val="0"/>
              </a:spcAft>
              <a:buClr>
                <a:schemeClr val="dk1"/>
              </a:buClr>
              <a:buSzPts val="1600"/>
              <a:buFont typeface="Josefin Sans Light"/>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158" name="Google Shape;158;p20"/>
          <p:cNvSpPr txBox="1"/>
          <p:nvPr>
            <p:ph idx="4" type="subTitle"/>
          </p:nvPr>
        </p:nvSpPr>
        <p:spPr>
          <a:xfrm>
            <a:off x="1396725" y="2478641"/>
            <a:ext cx="1417200" cy="393600"/>
          </a:xfrm>
          <a:prstGeom prst="rect">
            <a:avLst/>
          </a:prstGeom>
          <a:noFill/>
          <a:ln>
            <a:noFill/>
          </a:ln>
        </p:spPr>
        <p:txBody>
          <a:bodyPr anchorCtr="0" anchor="t" bIns="91425" lIns="91425" spcFirstLastPara="1" rIns="91425" wrap="square" tIns="182875">
            <a:noAutofit/>
          </a:bodyPr>
          <a:lstStyle>
            <a:lvl1pPr lvl="0" rtl="0">
              <a:lnSpc>
                <a:spcPct val="100000"/>
              </a:lnSpc>
              <a:spcBef>
                <a:spcPts val="0"/>
              </a:spcBef>
              <a:spcAft>
                <a:spcPts val="0"/>
              </a:spcAft>
              <a:buClr>
                <a:schemeClr val="accent1"/>
              </a:buClr>
              <a:buSzPts val="15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9pPr>
          </a:lstStyle>
          <a:p/>
        </p:txBody>
      </p:sp>
      <p:sp>
        <p:nvSpPr>
          <p:cNvPr id="159" name="Google Shape;159;p20"/>
          <p:cNvSpPr txBox="1"/>
          <p:nvPr>
            <p:ph idx="5" type="subTitle"/>
          </p:nvPr>
        </p:nvSpPr>
        <p:spPr>
          <a:xfrm>
            <a:off x="3863400" y="2478641"/>
            <a:ext cx="1417200" cy="393600"/>
          </a:xfrm>
          <a:prstGeom prst="rect">
            <a:avLst/>
          </a:prstGeom>
          <a:noFill/>
          <a:ln>
            <a:noFill/>
          </a:ln>
        </p:spPr>
        <p:txBody>
          <a:bodyPr anchorCtr="0" anchor="t" bIns="91425" lIns="91425" spcFirstLastPara="1" rIns="91425" wrap="square" tIns="182875">
            <a:noAutofit/>
          </a:bodyPr>
          <a:lstStyle>
            <a:lvl1pPr lvl="0" rtl="0">
              <a:lnSpc>
                <a:spcPct val="100000"/>
              </a:lnSpc>
              <a:spcBef>
                <a:spcPts val="0"/>
              </a:spcBef>
              <a:spcAft>
                <a:spcPts val="0"/>
              </a:spcAft>
              <a:buClr>
                <a:schemeClr val="accent1"/>
              </a:buClr>
              <a:buSzPts val="15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9pPr>
          </a:lstStyle>
          <a:p/>
        </p:txBody>
      </p:sp>
      <p:sp>
        <p:nvSpPr>
          <p:cNvPr id="160" name="Google Shape;160;p20"/>
          <p:cNvSpPr txBox="1"/>
          <p:nvPr>
            <p:ph idx="6" type="subTitle"/>
          </p:nvPr>
        </p:nvSpPr>
        <p:spPr>
          <a:xfrm>
            <a:off x="6330075" y="2478641"/>
            <a:ext cx="1417200" cy="393600"/>
          </a:xfrm>
          <a:prstGeom prst="rect">
            <a:avLst/>
          </a:prstGeom>
          <a:noFill/>
          <a:ln>
            <a:noFill/>
          </a:ln>
        </p:spPr>
        <p:txBody>
          <a:bodyPr anchorCtr="0" anchor="t" bIns="91425" lIns="91425" spcFirstLastPara="1" rIns="91425" wrap="square" tIns="182875">
            <a:noAutofit/>
          </a:bodyPr>
          <a:lstStyle>
            <a:lvl1pPr lvl="0" rtl="0">
              <a:lnSpc>
                <a:spcPct val="100000"/>
              </a:lnSpc>
              <a:spcBef>
                <a:spcPts val="0"/>
              </a:spcBef>
              <a:spcAft>
                <a:spcPts val="0"/>
              </a:spcAft>
              <a:buClr>
                <a:schemeClr val="accent1"/>
              </a:buClr>
              <a:buSzPts val="15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9pPr>
          </a:lstStyle>
          <a:p/>
        </p:txBody>
      </p:sp>
      <p:sp>
        <p:nvSpPr>
          <p:cNvPr id="161" name="Google Shape;161;p20"/>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lvl1pPr lvl="0" rtl="0">
              <a:spcBef>
                <a:spcPts val="0"/>
              </a:spcBef>
              <a:spcAft>
                <a:spcPts val="0"/>
              </a:spcAft>
              <a:buSzPts val="800"/>
              <a:buFont typeface="Josefin Sans"/>
              <a:buNone/>
              <a:defRPr b="1" sz="8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2" name="Google Shape;162;p20"/>
          <p:cNvSpPr txBox="1"/>
          <p:nvPr>
            <p:ph hasCustomPrompt="1" idx="7" type="title"/>
          </p:nvPr>
        </p:nvSpPr>
        <p:spPr>
          <a:xfrm>
            <a:off x="146725" y="4719850"/>
            <a:ext cx="1689000" cy="160500"/>
          </a:xfrm>
          <a:prstGeom prst="rect">
            <a:avLst/>
          </a:prstGeom>
        </p:spPr>
        <p:txBody>
          <a:bodyPr anchorCtr="0" anchor="b" bIns="0" lIns="91425" spcFirstLastPara="1" rIns="91425" wrap="square" tIns="0">
            <a:noAutofit/>
          </a:bodyPr>
          <a:lstStyle>
            <a:lvl1pPr lvl="0" rtl="0">
              <a:spcBef>
                <a:spcPts val="0"/>
              </a:spcBef>
              <a:spcAft>
                <a:spcPts val="0"/>
              </a:spcAft>
              <a:buClr>
                <a:schemeClr val="accent1"/>
              </a:buClr>
              <a:buSzPts val="1900"/>
              <a:buFont typeface="Josefin Sans"/>
              <a:buNone/>
              <a:defRPr b="1" sz="19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9pPr>
          </a:lstStyle>
          <a:p>
            <a:r>
              <a:t>xx%</a:t>
            </a:r>
          </a:p>
        </p:txBody>
      </p:sp>
      <p:cxnSp>
        <p:nvCxnSpPr>
          <p:cNvPr id="163" name="Google Shape;163;p20"/>
          <p:cNvCxnSpPr/>
          <p:nvPr/>
        </p:nvCxnSpPr>
        <p:spPr>
          <a:xfrm rot="10800000">
            <a:off x="241206" y="4608973"/>
            <a:ext cx="1209600" cy="0"/>
          </a:xfrm>
          <a:prstGeom prst="straightConnector1">
            <a:avLst/>
          </a:prstGeom>
          <a:noFill/>
          <a:ln cap="flat" cmpd="sng" w="9525">
            <a:solidFill>
              <a:schemeClr val="accent1"/>
            </a:solidFill>
            <a:prstDash val="solid"/>
            <a:round/>
            <a:headEnd len="med" w="med" type="none"/>
            <a:tailEnd len="med" w="med" type="none"/>
          </a:ln>
        </p:spPr>
      </p:cxnSp>
      <p:sp>
        <p:nvSpPr>
          <p:cNvPr id="164" name="Google Shape;164;p20"/>
          <p:cNvSpPr txBox="1"/>
          <p:nvPr>
            <p:ph idx="8" type="title"/>
          </p:nvPr>
        </p:nvSpPr>
        <p:spPr>
          <a:xfrm>
            <a:off x="1470900" y="476534"/>
            <a:ext cx="6202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165" name="Google Shape;165;p20"/>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166" name="Google Shape;166;p20"/>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925750" y="2130662"/>
            <a:ext cx="3173400" cy="1104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Font typeface="Josefin Sans"/>
              <a:buNone/>
              <a:defRPr b="1" sz="36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hasCustomPrompt="1" idx="2" type="title"/>
          </p:nvPr>
        </p:nvSpPr>
        <p:spPr>
          <a:xfrm>
            <a:off x="925751" y="1640525"/>
            <a:ext cx="1724100" cy="841800"/>
          </a:xfrm>
          <a:prstGeom prst="rect">
            <a:avLst/>
          </a:prstGeom>
        </p:spPr>
        <p:txBody>
          <a:bodyPr anchorCtr="0" anchor="b" bIns="91425" lIns="91425" spcFirstLastPara="1" rIns="91425" wrap="square" tIns="0">
            <a:noAutofit/>
          </a:bodyPr>
          <a:lstStyle>
            <a:lvl1pPr lvl="0" rtl="0">
              <a:spcBef>
                <a:spcPts val="0"/>
              </a:spcBef>
              <a:spcAft>
                <a:spcPts val="0"/>
              </a:spcAft>
              <a:buClr>
                <a:schemeClr val="accent1"/>
              </a:buClr>
              <a:buSzPts val="6000"/>
              <a:buFont typeface="Josefin Sans"/>
              <a:buNone/>
              <a:defRPr b="1" sz="60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6000"/>
              <a:buFont typeface="Josefin Sans"/>
              <a:buNone/>
              <a:defRPr b="1" sz="6000">
                <a:solidFill>
                  <a:srgbClr val="FD0000"/>
                </a:solidFill>
                <a:latin typeface="Josefin Sans"/>
                <a:ea typeface="Josefin Sans"/>
                <a:cs typeface="Josefin Sans"/>
                <a:sym typeface="Josefin Sans"/>
              </a:defRPr>
            </a:lvl9pPr>
          </a:lstStyle>
          <a:p>
            <a:r>
              <a:t>xx%</a:t>
            </a:r>
          </a:p>
        </p:txBody>
      </p:sp>
      <p:sp>
        <p:nvSpPr>
          <p:cNvPr id="16" name="Google Shape;16;p3"/>
          <p:cNvSpPr txBox="1"/>
          <p:nvPr>
            <p:ph idx="1" type="subTitle"/>
          </p:nvPr>
        </p:nvSpPr>
        <p:spPr>
          <a:xfrm>
            <a:off x="925750" y="3471400"/>
            <a:ext cx="3027300" cy="5583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Font typeface="Josefin Sans Light"/>
              <a:buNone/>
              <a:defRPr>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7" name="Google Shape;17;p3"/>
          <p:cNvCxnSpPr/>
          <p:nvPr/>
        </p:nvCxnSpPr>
        <p:spPr>
          <a:xfrm>
            <a:off x="542275" y="1625200"/>
            <a:ext cx="0" cy="2961300"/>
          </a:xfrm>
          <a:prstGeom prst="straightConnector1">
            <a:avLst/>
          </a:prstGeom>
          <a:noFill/>
          <a:ln cap="flat" cmpd="sng" w="76200">
            <a:solidFill>
              <a:schemeClr val="accent1"/>
            </a:solidFill>
            <a:prstDash val="solid"/>
            <a:round/>
            <a:headEnd len="med" w="med" type="none"/>
            <a:tailEnd len="med" w="med" type="none"/>
          </a:ln>
        </p:spPr>
      </p:cxnSp>
      <p:cxnSp>
        <p:nvCxnSpPr>
          <p:cNvPr id="18" name="Google Shape;18;p3"/>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19" name="Google Shape;19;p3"/>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_2_1">
    <p:spTree>
      <p:nvGrpSpPr>
        <p:cNvPr id="167" name="Shape 167"/>
        <p:cNvGrpSpPr/>
        <p:nvPr/>
      </p:nvGrpSpPr>
      <p:grpSpPr>
        <a:xfrm>
          <a:off x="0" y="0"/>
          <a:ext cx="0" cy="0"/>
          <a:chOff x="0" y="0"/>
          <a:chExt cx="0" cy="0"/>
        </a:xfrm>
      </p:grpSpPr>
      <p:sp>
        <p:nvSpPr>
          <p:cNvPr id="168" name="Google Shape;168;p21"/>
          <p:cNvSpPr txBox="1"/>
          <p:nvPr>
            <p:ph idx="1" type="subTitle"/>
          </p:nvPr>
        </p:nvSpPr>
        <p:spPr>
          <a:xfrm>
            <a:off x="1226025" y="1406275"/>
            <a:ext cx="1758600" cy="1563300"/>
          </a:xfrm>
          <a:prstGeom prst="rect">
            <a:avLst/>
          </a:prstGeom>
          <a:noFill/>
          <a:ln>
            <a:noFill/>
          </a:ln>
        </p:spPr>
        <p:txBody>
          <a:bodyPr anchorCtr="0" anchor="t" bIns="0" lIns="91425" spcFirstLastPara="1" rIns="91425" wrap="square" tIns="182875">
            <a:noAutofit/>
          </a:bodyPr>
          <a:lstStyle>
            <a:lvl1pPr lvl="0" rtl="0">
              <a:lnSpc>
                <a:spcPct val="100000"/>
              </a:lnSpc>
              <a:spcBef>
                <a:spcPts val="0"/>
              </a:spcBef>
              <a:spcAft>
                <a:spcPts val="0"/>
              </a:spcAft>
              <a:buClr>
                <a:schemeClr val="dk1"/>
              </a:buClr>
              <a:buSzPts val="1400"/>
              <a:buFont typeface="Josefin Sans Light"/>
              <a:buNone/>
              <a:defRPr>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169" name="Google Shape;169;p21"/>
          <p:cNvSpPr txBox="1"/>
          <p:nvPr>
            <p:ph idx="2" type="subTitle"/>
          </p:nvPr>
        </p:nvSpPr>
        <p:spPr>
          <a:xfrm>
            <a:off x="3694200" y="1406275"/>
            <a:ext cx="1755600" cy="1563300"/>
          </a:xfrm>
          <a:prstGeom prst="rect">
            <a:avLst/>
          </a:prstGeom>
          <a:noFill/>
          <a:ln>
            <a:noFill/>
          </a:ln>
        </p:spPr>
        <p:txBody>
          <a:bodyPr anchorCtr="0" anchor="t" bIns="0" lIns="91425" spcFirstLastPara="1" rIns="91425" wrap="square" tIns="182875">
            <a:noAutofit/>
          </a:bodyPr>
          <a:lstStyle>
            <a:lvl1pPr lvl="0" rtl="0">
              <a:lnSpc>
                <a:spcPct val="100000"/>
              </a:lnSpc>
              <a:spcBef>
                <a:spcPts val="0"/>
              </a:spcBef>
              <a:spcAft>
                <a:spcPts val="0"/>
              </a:spcAft>
              <a:buClr>
                <a:schemeClr val="dk1"/>
              </a:buClr>
              <a:buSzPts val="1400"/>
              <a:buFont typeface="Josefin Sans Light"/>
              <a:buNone/>
              <a:defRPr>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170" name="Google Shape;170;p21"/>
          <p:cNvSpPr txBox="1"/>
          <p:nvPr>
            <p:ph idx="3" type="subTitle"/>
          </p:nvPr>
        </p:nvSpPr>
        <p:spPr>
          <a:xfrm>
            <a:off x="6160875" y="1406281"/>
            <a:ext cx="1755600" cy="1563300"/>
          </a:xfrm>
          <a:prstGeom prst="rect">
            <a:avLst/>
          </a:prstGeom>
          <a:noFill/>
          <a:ln>
            <a:noFill/>
          </a:ln>
        </p:spPr>
        <p:txBody>
          <a:bodyPr anchorCtr="0" anchor="t" bIns="0" lIns="91425" spcFirstLastPara="1" rIns="91425" wrap="square" tIns="182875">
            <a:noAutofit/>
          </a:bodyPr>
          <a:lstStyle>
            <a:lvl1pPr lvl="0" rtl="0">
              <a:lnSpc>
                <a:spcPct val="100000"/>
              </a:lnSpc>
              <a:spcBef>
                <a:spcPts val="0"/>
              </a:spcBef>
              <a:spcAft>
                <a:spcPts val="0"/>
              </a:spcAft>
              <a:buClr>
                <a:schemeClr val="dk1"/>
              </a:buClr>
              <a:buSzPts val="1400"/>
              <a:buFont typeface="Josefin Sans Light"/>
              <a:buNone/>
              <a:defRPr>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171" name="Google Shape;171;p21"/>
          <p:cNvSpPr txBox="1"/>
          <p:nvPr>
            <p:ph idx="4" type="subTitle"/>
          </p:nvPr>
        </p:nvSpPr>
        <p:spPr>
          <a:xfrm>
            <a:off x="1227525" y="3316575"/>
            <a:ext cx="1755600" cy="621900"/>
          </a:xfrm>
          <a:prstGeom prst="rect">
            <a:avLst/>
          </a:prstGeom>
          <a:noFill/>
          <a:ln>
            <a:noFill/>
          </a:ln>
        </p:spPr>
        <p:txBody>
          <a:bodyPr anchorCtr="0" anchor="t" bIns="91425" lIns="91425" spcFirstLastPara="1" rIns="91425" wrap="square" tIns="182875">
            <a:noAutofit/>
          </a:bodyPr>
          <a:lstStyle>
            <a:lvl1pPr lvl="0" rtl="0">
              <a:lnSpc>
                <a:spcPct val="100000"/>
              </a:lnSpc>
              <a:spcBef>
                <a:spcPts val="0"/>
              </a:spcBef>
              <a:spcAft>
                <a:spcPts val="0"/>
              </a:spcAft>
              <a:buClr>
                <a:schemeClr val="accent1"/>
              </a:buClr>
              <a:buSzPts val="15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9pPr>
          </a:lstStyle>
          <a:p/>
        </p:txBody>
      </p:sp>
      <p:sp>
        <p:nvSpPr>
          <p:cNvPr id="172" name="Google Shape;172;p21"/>
          <p:cNvSpPr txBox="1"/>
          <p:nvPr>
            <p:ph idx="5" type="subTitle"/>
          </p:nvPr>
        </p:nvSpPr>
        <p:spPr>
          <a:xfrm>
            <a:off x="3694200" y="3316575"/>
            <a:ext cx="1755600" cy="621900"/>
          </a:xfrm>
          <a:prstGeom prst="rect">
            <a:avLst/>
          </a:prstGeom>
          <a:noFill/>
          <a:ln>
            <a:noFill/>
          </a:ln>
        </p:spPr>
        <p:txBody>
          <a:bodyPr anchorCtr="0" anchor="t" bIns="91425" lIns="91425" spcFirstLastPara="1" rIns="91425" wrap="square" tIns="182875">
            <a:noAutofit/>
          </a:bodyPr>
          <a:lstStyle>
            <a:lvl1pPr lvl="0" rtl="0">
              <a:lnSpc>
                <a:spcPct val="100000"/>
              </a:lnSpc>
              <a:spcBef>
                <a:spcPts val="0"/>
              </a:spcBef>
              <a:spcAft>
                <a:spcPts val="0"/>
              </a:spcAft>
              <a:buClr>
                <a:schemeClr val="accent1"/>
              </a:buClr>
              <a:buSzPts val="15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9pPr>
          </a:lstStyle>
          <a:p/>
        </p:txBody>
      </p:sp>
      <p:sp>
        <p:nvSpPr>
          <p:cNvPr id="173" name="Google Shape;173;p21"/>
          <p:cNvSpPr txBox="1"/>
          <p:nvPr>
            <p:ph idx="6" type="subTitle"/>
          </p:nvPr>
        </p:nvSpPr>
        <p:spPr>
          <a:xfrm>
            <a:off x="6160875" y="3316575"/>
            <a:ext cx="1755600" cy="621900"/>
          </a:xfrm>
          <a:prstGeom prst="rect">
            <a:avLst/>
          </a:prstGeom>
          <a:noFill/>
          <a:ln>
            <a:noFill/>
          </a:ln>
        </p:spPr>
        <p:txBody>
          <a:bodyPr anchorCtr="0" anchor="t" bIns="91425" lIns="91425" spcFirstLastPara="1" rIns="91425" wrap="square" tIns="182875">
            <a:noAutofit/>
          </a:bodyPr>
          <a:lstStyle>
            <a:lvl1pPr lvl="0" rtl="0">
              <a:lnSpc>
                <a:spcPct val="100000"/>
              </a:lnSpc>
              <a:spcBef>
                <a:spcPts val="0"/>
              </a:spcBef>
              <a:spcAft>
                <a:spcPts val="0"/>
              </a:spcAft>
              <a:buClr>
                <a:schemeClr val="accent1"/>
              </a:buClr>
              <a:buSzPts val="15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9pPr>
          </a:lstStyle>
          <a:p/>
        </p:txBody>
      </p:sp>
      <p:sp>
        <p:nvSpPr>
          <p:cNvPr id="174" name="Google Shape;174;p21"/>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lvl1pPr lvl="0" rtl="0">
              <a:spcBef>
                <a:spcPts val="0"/>
              </a:spcBef>
              <a:spcAft>
                <a:spcPts val="0"/>
              </a:spcAft>
              <a:buSzPts val="800"/>
              <a:buFont typeface="Josefin Sans"/>
              <a:buNone/>
              <a:defRPr b="1" sz="8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5" name="Google Shape;175;p21"/>
          <p:cNvSpPr txBox="1"/>
          <p:nvPr>
            <p:ph hasCustomPrompt="1" idx="7" type="title"/>
          </p:nvPr>
        </p:nvSpPr>
        <p:spPr>
          <a:xfrm>
            <a:off x="146725" y="4719850"/>
            <a:ext cx="1689000" cy="160500"/>
          </a:xfrm>
          <a:prstGeom prst="rect">
            <a:avLst/>
          </a:prstGeom>
        </p:spPr>
        <p:txBody>
          <a:bodyPr anchorCtr="0" anchor="b" bIns="0" lIns="91425" spcFirstLastPara="1" rIns="91425" wrap="square" tIns="0">
            <a:noAutofit/>
          </a:bodyPr>
          <a:lstStyle>
            <a:lvl1pPr lvl="0" rtl="0">
              <a:spcBef>
                <a:spcPts val="0"/>
              </a:spcBef>
              <a:spcAft>
                <a:spcPts val="0"/>
              </a:spcAft>
              <a:buClr>
                <a:schemeClr val="accent1"/>
              </a:buClr>
              <a:buSzPts val="1900"/>
              <a:buFont typeface="Josefin Sans"/>
              <a:buNone/>
              <a:defRPr b="1" sz="19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9pPr>
          </a:lstStyle>
          <a:p>
            <a:r>
              <a:t>xx%</a:t>
            </a:r>
          </a:p>
        </p:txBody>
      </p:sp>
      <p:cxnSp>
        <p:nvCxnSpPr>
          <p:cNvPr id="176" name="Google Shape;176;p21"/>
          <p:cNvCxnSpPr/>
          <p:nvPr/>
        </p:nvCxnSpPr>
        <p:spPr>
          <a:xfrm rot="10800000">
            <a:off x="241206" y="4608973"/>
            <a:ext cx="1209600" cy="0"/>
          </a:xfrm>
          <a:prstGeom prst="straightConnector1">
            <a:avLst/>
          </a:prstGeom>
          <a:noFill/>
          <a:ln cap="flat" cmpd="sng" w="9525">
            <a:solidFill>
              <a:schemeClr val="accent1"/>
            </a:solidFill>
            <a:prstDash val="solid"/>
            <a:round/>
            <a:headEnd len="med" w="med" type="none"/>
            <a:tailEnd len="med" w="med" type="none"/>
          </a:ln>
        </p:spPr>
      </p:cxnSp>
      <p:sp>
        <p:nvSpPr>
          <p:cNvPr id="177" name="Google Shape;177;p21"/>
          <p:cNvSpPr txBox="1"/>
          <p:nvPr>
            <p:ph idx="8" type="title"/>
          </p:nvPr>
        </p:nvSpPr>
        <p:spPr>
          <a:xfrm>
            <a:off x="1470900" y="476534"/>
            <a:ext cx="6202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178" name="Google Shape;178;p21"/>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179" name="Google Shape;179;p21"/>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_2_2">
    <p:spTree>
      <p:nvGrpSpPr>
        <p:cNvPr id="180" name="Shape 180"/>
        <p:cNvGrpSpPr/>
        <p:nvPr/>
      </p:nvGrpSpPr>
      <p:grpSpPr>
        <a:xfrm>
          <a:off x="0" y="0"/>
          <a:ext cx="0" cy="0"/>
          <a:chOff x="0" y="0"/>
          <a:chExt cx="0" cy="0"/>
        </a:xfrm>
      </p:grpSpPr>
      <p:sp>
        <p:nvSpPr>
          <p:cNvPr id="181" name="Google Shape;181;p22"/>
          <p:cNvSpPr txBox="1"/>
          <p:nvPr>
            <p:ph idx="1" type="subTitle"/>
          </p:nvPr>
        </p:nvSpPr>
        <p:spPr>
          <a:xfrm>
            <a:off x="1649675" y="2439450"/>
            <a:ext cx="1600200" cy="1232100"/>
          </a:xfrm>
          <a:prstGeom prst="rect">
            <a:avLst/>
          </a:prstGeom>
          <a:noFill/>
          <a:ln>
            <a:noFill/>
          </a:ln>
        </p:spPr>
        <p:txBody>
          <a:bodyPr anchorCtr="0" anchor="t" bIns="0" lIns="91425" spcFirstLastPara="1" rIns="91425" wrap="square" tIns="182875">
            <a:noAutofit/>
          </a:bodyPr>
          <a:lstStyle>
            <a:lvl1pPr lvl="0" rtl="0">
              <a:lnSpc>
                <a:spcPct val="100000"/>
              </a:lnSpc>
              <a:spcBef>
                <a:spcPts val="0"/>
              </a:spcBef>
              <a:spcAft>
                <a:spcPts val="0"/>
              </a:spcAft>
              <a:buClr>
                <a:schemeClr val="dk1"/>
              </a:buClr>
              <a:buSzPts val="1600"/>
              <a:buFont typeface="Josefin Sans Light"/>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182" name="Google Shape;182;p22"/>
          <p:cNvSpPr txBox="1"/>
          <p:nvPr>
            <p:ph idx="2" type="subTitle"/>
          </p:nvPr>
        </p:nvSpPr>
        <p:spPr>
          <a:xfrm>
            <a:off x="4116050" y="2439450"/>
            <a:ext cx="1600200" cy="1232100"/>
          </a:xfrm>
          <a:prstGeom prst="rect">
            <a:avLst/>
          </a:prstGeom>
          <a:noFill/>
          <a:ln>
            <a:noFill/>
          </a:ln>
        </p:spPr>
        <p:txBody>
          <a:bodyPr anchorCtr="0" anchor="t" bIns="0" lIns="91425" spcFirstLastPara="1" rIns="91425" wrap="square" tIns="182875">
            <a:noAutofit/>
          </a:bodyPr>
          <a:lstStyle>
            <a:lvl1pPr lvl="0" rtl="0">
              <a:lnSpc>
                <a:spcPct val="100000"/>
              </a:lnSpc>
              <a:spcBef>
                <a:spcPts val="0"/>
              </a:spcBef>
              <a:spcAft>
                <a:spcPts val="0"/>
              </a:spcAft>
              <a:buClr>
                <a:schemeClr val="dk1"/>
              </a:buClr>
              <a:buSzPts val="1600"/>
              <a:buFont typeface="Josefin Sans Light"/>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183" name="Google Shape;183;p22"/>
          <p:cNvSpPr txBox="1"/>
          <p:nvPr>
            <p:ph idx="3" type="subTitle"/>
          </p:nvPr>
        </p:nvSpPr>
        <p:spPr>
          <a:xfrm>
            <a:off x="6583025" y="2439450"/>
            <a:ext cx="1600200" cy="1232100"/>
          </a:xfrm>
          <a:prstGeom prst="rect">
            <a:avLst/>
          </a:prstGeom>
          <a:noFill/>
          <a:ln>
            <a:noFill/>
          </a:ln>
        </p:spPr>
        <p:txBody>
          <a:bodyPr anchorCtr="0" anchor="t" bIns="0" lIns="91425" spcFirstLastPara="1" rIns="91425" wrap="square" tIns="182875">
            <a:noAutofit/>
          </a:bodyPr>
          <a:lstStyle>
            <a:lvl1pPr lvl="0" rtl="0">
              <a:lnSpc>
                <a:spcPct val="100000"/>
              </a:lnSpc>
              <a:spcBef>
                <a:spcPts val="0"/>
              </a:spcBef>
              <a:spcAft>
                <a:spcPts val="0"/>
              </a:spcAft>
              <a:buClr>
                <a:schemeClr val="dk1"/>
              </a:buClr>
              <a:buSzPts val="1600"/>
              <a:buFont typeface="Josefin Sans Light"/>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184" name="Google Shape;184;p22"/>
          <p:cNvSpPr txBox="1"/>
          <p:nvPr>
            <p:ph idx="4" type="subTitle"/>
          </p:nvPr>
        </p:nvSpPr>
        <p:spPr>
          <a:xfrm>
            <a:off x="1649675" y="1903566"/>
            <a:ext cx="1417200" cy="393600"/>
          </a:xfrm>
          <a:prstGeom prst="rect">
            <a:avLst/>
          </a:prstGeom>
          <a:noFill/>
          <a:ln>
            <a:noFill/>
          </a:ln>
        </p:spPr>
        <p:txBody>
          <a:bodyPr anchorCtr="0" anchor="t" bIns="91425" lIns="91425" spcFirstLastPara="1" rIns="91425" wrap="square" tIns="182875">
            <a:noAutofit/>
          </a:bodyPr>
          <a:lstStyle>
            <a:lvl1pPr lvl="0" rtl="0">
              <a:lnSpc>
                <a:spcPct val="100000"/>
              </a:lnSpc>
              <a:spcBef>
                <a:spcPts val="0"/>
              </a:spcBef>
              <a:spcAft>
                <a:spcPts val="0"/>
              </a:spcAft>
              <a:buClr>
                <a:schemeClr val="accent1"/>
              </a:buClr>
              <a:buSzPts val="15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9pPr>
          </a:lstStyle>
          <a:p/>
        </p:txBody>
      </p:sp>
      <p:sp>
        <p:nvSpPr>
          <p:cNvPr id="185" name="Google Shape;185;p22"/>
          <p:cNvSpPr txBox="1"/>
          <p:nvPr>
            <p:ph idx="5" type="subTitle"/>
          </p:nvPr>
        </p:nvSpPr>
        <p:spPr>
          <a:xfrm>
            <a:off x="4116350" y="1903566"/>
            <a:ext cx="1600200" cy="393600"/>
          </a:xfrm>
          <a:prstGeom prst="rect">
            <a:avLst/>
          </a:prstGeom>
          <a:noFill/>
          <a:ln>
            <a:noFill/>
          </a:ln>
        </p:spPr>
        <p:txBody>
          <a:bodyPr anchorCtr="0" anchor="t" bIns="91425" lIns="91425" spcFirstLastPara="1" rIns="91425" wrap="square" tIns="182875">
            <a:noAutofit/>
          </a:bodyPr>
          <a:lstStyle>
            <a:lvl1pPr lvl="0" rtl="0">
              <a:lnSpc>
                <a:spcPct val="100000"/>
              </a:lnSpc>
              <a:spcBef>
                <a:spcPts val="0"/>
              </a:spcBef>
              <a:spcAft>
                <a:spcPts val="0"/>
              </a:spcAft>
              <a:buClr>
                <a:schemeClr val="accent1"/>
              </a:buClr>
              <a:buSzPts val="15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9pPr>
          </a:lstStyle>
          <a:p/>
        </p:txBody>
      </p:sp>
      <p:sp>
        <p:nvSpPr>
          <p:cNvPr id="186" name="Google Shape;186;p22"/>
          <p:cNvSpPr txBox="1"/>
          <p:nvPr>
            <p:ph idx="6" type="subTitle"/>
          </p:nvPr>
        </p:nvSpPr>
        <p:spPr>
          <a:xfrm>
            <a:off x="6583025" y="1903566"/>
            <a:ext cx="1600200" cy="393600"/>
          </a:xfrm>
          <a:prstGeom prst="rect">
            <a:avLst/>
          </a:prstGeom>
          <a:noFill/>
          <a:ln>
            <a:noFill/>
          </a:ln>
        </p:spPr>
        <p:txBody>
          <a:bodyPr anchorCtr="0" anchor="t" bIns="91425" lIns="91425" spcFirstLastPara="1" rIns="91425" wrap="square" tIns="182875">
            <a:noAutofit/>
          </a:bodyPr>
          <a:lstStyle>
            <a:lvl1pPr lvl="0" rtl="0">
              <a:lnSpc>
                <a:spcPct val="100000"/>
              </a:lnSpc>
              <a:spcBef>
                <a:spcPts val="0"/>
              </a:spcBef>
              <a:spcAft>
                <a:spcPts val="0"/>
              </a:spcAft>
              <a:buClr>
                <a:schemeClr val="accent1"/>
              </a:buClr>
              <a:buSzPts val="15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9pPr>
          </a:lstStyle>
          <a:p/>
        </p:txBody>
      </p:sp>
      <p:sp>
        <p:nvSpPr>
          <p:cNvPr id="187" name="Google Shape;187;p22"/>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lvl1pPr lvl="0" rtl="0">
              <a:spcBef>
                <a:spcPts val="0"/>
              </a:spcBef>
              <a:spcAft>
                <a:spcPts val="0"/>
              </a:spcAft>
              <a:buSzPts val="800"/>
              <a:buFont typeface="Josefin Sans"/>
              <a:buNone/>
              <a:defRPr b="1" sz="8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8" name="Google Shape;188;p22"/>
          <p:cNvSpPr txBox="1"/>
          <p:nvPr>
            <p:ph hasCustomPrompt="1" idx="7" type="title"/>
          </p:nvPr>
        </p:nvSpPr>
        <p:spPr>
          <a:xfrm>
            <a:off x="146725" y="4719850"/>
            <a:ext cx="1689000" cy="160500"/>
          </a:xfrm>
          <a:prstGeom prst="rect">
            <a:avLst/>
          </a:prstGeom>
        </p:spPr>
        <p:txBody>
          <a:bodyPr anchorCtr="0" anchor="b" bIns="0" lIns="91425" spcFirstLastPara="1" rIns="91425" wrap="square" tIns="0">
            <a:noAutofit/>
          </a:bodyPr>
          <a:lstStyle>
            <a:lvl1pPr lvl="0" rtl="0">
              <a:spcBef>
                <a:spcPts val="0"/>
              </a:spcBef>
              <a:spcAft>
                <a:spcPts val="0"/>
              </a:spcAft>
              <a:buClr>
                <a:schemeClr val="accent1"/>
              </a:buClr>
              <a:buSzPts val="1900"/>
              <a:buFont typeface="Josefin Sans"/>
              <a:buNone/>
              <a:defRPr b="1" sz="19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9pPr>
          </a:lstStyle>
          <a:p>
            <a:r>
              <a:t>xx%</a:t>
            </a:r>
          </a:p>
        </p:txBody>
      </p:sp>
      <p:cxnSp>
        <p:nvCxnSpPr>
          <p:cNvPr id="189" name="Google Shape;189;p22"/>
          <p:cNvCxnSpPr/>
          <p:nvPr/>
        </p:nvCxnSpPr>
        <p:spPr>
          <a:xfrm rot="10800000">
            <a:off x="241206" y="4608973"/>
            <a:ext cx="1209600" cy="0"/>
          </a:xfrm>
          <a:prstGeom prst="straightConnector1">
            <a:avLst/>
          </a:prstGeom>
          <a:noFill/>
          <a:ln cap="flat" cmpd="sng" w="9525">
            <a:solidFill>
              <a:schemeClr val="accent1"/>
            </a:solidFill>
            <a:prstDash val="solid"/>
            <a:round/>
            <a:headEnd len="med" w="med" type="none"/>
            <a:tailEnd len="med" w="med" type="none"/>
          </a:ln>
        </p:spPr>
      </p:cxnSp>
      <p:sp>
        <p:nvSpPr>
          <p:cNvPr id="190" name="Google Shape;190;p22"/>
          <p:cNvSpPr txBox="1"/>
          <p:nvPr>
            <p:ph idx="8" type="title"/>
          </p:nvPr>
        </p:nvSpPr>
        <p:spPr>
          <a:xfrm>
            <a:off x="1470900" y="476534"/>
            <a:ext cx="6202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191" name="Google Shape;191;p22"/>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192" name="Google Shape;192;p22"/>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1">
    <p:spTree>
      <p:nvGrpSpPr>
        <p:cNvPr id="193" name="Shape 193"/>
        <p:cNvGrpSpPr/>
        <p:nvPr/>
      </p:nvGrpSpPr>
      <p:grpSpPr>
        <a:xfrm>
          <a:off x="0" y="0"/>
          <a:ext cx="0" cy="0"/>
          <a:chOff x="0" y="0"/>
          <a:chExt cx="0" cy="0"/>
        </a:xfrm>
      </p:grpSpPr>
      <p:sp>
        <p:nvSpPr>
          <p:cNvPr id="194" name="Google Shape;194;p23"/>
          <p:cNvSpPr txBox="1"/>
          <p:nvPr>
            <p:ph idx="1" type="subTitle"/>
          </p:nvPr>
        </p:nvSpPr>
        <p:spPr>
          <a:xfrm>
            <a:off x="1898375" y="2233925"/>
            <a:ext cx="2263500" cy="393600"/>
          </a:xfrm>
          <a:prstGeom prst="rect">
            <a:avLst/>
          </a:prstGeom>
          <a:noFill/>
          <a:ln>
            <a:noFill/>
          </a:ln>
        </p:spPr>
        <p:txBody>
          <a:bodyPr anchorCtr="0" anchor="t" bIns="0" lIns="91425" spcFirstLastPara="1" rIns="91425" wrap="square" tIns="91425">
            <a:noAutofit/>
          </a:bodyPr>
          <a:lstStyle>
            <a:lvl1pPr lvl="0" rtl="0">
              <a:lnSpc>
                <a:spcPct val="100000"/>
              </a:lnSpc>
              <a:spcBef>
                <a:spcPts val="0"/>
              </a:spcBef>
              <a:spcAft>
                <a:spcPts val="0"/>
              </a:spcAft>
              <a:buClr>
                <a:schemeClr val="dk1"/>
              </a:buClr>
              <a:buSzPts val="1600"/>
              <a:buFont typeface="Josefin Sans"/>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p:txBody>
      </p:sp>
      <p:sp>
        <p:nvSpPr>
          <p:cNvPr id="195" name="Google Shape;195;p23"/>
          <p:cNvSpPr txBox="1"/>
          <p:nvPr>
            <p:ph idx="2" type="subTitle"/>
          </p:nvPr>
        </p:nvSpPr>
        <p:spPr>
          <a:xfrm>
            <a:off x="4982125" y="2233925"/>
            <a:ext cx="2263500" cy="393600"/>
          </a:xfrm>
          <a:prstGeom prst="rect">
            <a:avLst/>
          </a:prstGeom>
          <a:noFill/>
          <a:ln>
            <a:noFill/>
          </a:ln>
        </p:spPr>
        <p:txBody>
          <a:bodyPr anchorCtr="0" anchor="t" bIns="0" lIns="91425" spcFirstLastPara="1" rIns="91425" wrap="square" tIns="91425">
            <a:noAutofit/>
          </a:bodyPr>
          <a:lstStyle>
            <a:lvl1pPr lvl="0" rtl="0">
              <a:lnSpc>
                <a:spcPct val="100000"/>
              </a:lnSpc>
              <a:spcBef>
                <a:spcPts val="0"/>
              </a:spcBef>
              <a:spcAft>
                <a:spcPts val="0"/>
              </a:spcAft>
              <a:buClr>
                <a:schemeClr val="dk1"/>
              </a:buClr>
              <a:buSzPts val="1600"/>
              <a:buFont typeface="Josefin Sans"/>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p:txBody>
      </p:sp>
      <p:sp>
        <p:nvSpPr>
          <p:cNvPr id="196" name="Google Shape;196;p23"/>
          <p:cNvSpPr txBox="1"/>
          <p:nvPr>
            <p:ph idx="3" type="subTitle"/>
          </p:nvPr>
        </p:nvSpPr>
        <p:spPr>
          <a:xfrm>
            <a:off x="1898375" y="1667981"/>
            <a:ext cx="2263500" cy="393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9pPr>
          </a:lstStyle>
          <a:p/>
        </p:txBody>
      </p:sp>
      <p:sp>
        <p:nvSpPr>
          <p:cNvPr id="197" name="Google Shape;197;p23"/>
          <p:cNvSpPr txBox="1"/>
          <p:nvPr>
            <p:ph idx="4" type="subTitle"/>
          </p:nvPr>
        </p:nvSpPr>
        <p:spPr>
          <a:xfrm>
            <a:off x="4982125" y="1667981"/>
            <a:ext cx="2263500" cy="393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9pPr>
          </a:lstStyle>
          <a:p/>
        </p:txBody>
      </p:sp>
      <p:sp>
        <p:nvSpPr>
          <p:cNvPr id="198" name="Google Shape;198;p23"/>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lvl1pPr lvl="0" rtl="0">
              <a:spcBef>
                <a:spcPts val="0"/>
              </a:spcBef>
              <a:spcAft>
                <a:spcPts val="0"/>
              </a:spcAft>
              <a:buSzPts val="800"/>
              <a:buFont typeface="Josefin Sans"/>
              <a:buNone/>
              <a:defRPr b="1" sz="8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9" name="Google Shape;199;p23"/>
          <p:cNvSpPr txBox="1"/>
          <p:nvPr>
            <p:ph hasCustomPrompt="1" idx="5" type="title"/>
          </p:nvPr>
        </p:nvSpPr>
        <p:spPr>
          <a:xfrm>
            <a:off x="146725" y="4719850"/>
            <a:ext cx="1689000" cy="160500"/>
          </a:xfrm>
          <a:prstGeom prst="rect">
            <a:avLst/>
          </a:prstGeom>
        </p:spPr>
        <p:txBody>
          <a:bodyPr anchorCtr="0" anchor="b" bIns="0" lIns="91425" spcFirstLastPara="1" rIns="91425" wrap="square" tIns="0">
            <a:noAutofit/>
          </a:bodyPr>
          <a:lstStyle>
            <a:lvl1pPr lvl="0" rtl="0">
              <a:spcBef>
                <a:spcPts val="0"/>
              </a:spcBef>
              <a:spcAft>
                <a:spcPts val="0"/>
              </a:spcAft>
              <a:buClr>
                <a:schemeClr val="accent1"/>
              </a:buClr>
              <a:buSzPts val="1900"/>
              <a:buFont typeface="Josefin Sans"/>
              <a:buNone/>
              <a:defRPr b="1" sz="19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9pPr>
          </a:lstStyle>
          <a:p>
            <a:r>
              <a:t>xx%</a:t>
            </a:r>
          </a:p>
        </p:txBody>
      </p:sp>
      <p:cxnSp>
        <p:nvCxnSpPr>
          <p:cNvPr id="200" name="Google Shape;200;p23"/>
          <p:cNvCxnSpPr/>
          <p:nvPr/>
        </p:nvCxnSpPr>
        <p:spPr>
          <a:xfrm rot="10800000">
            <a:off x="241206" y="4608973"/>
            <a:ext cx="1209600" cy="0"/>
          </a:xfrm>
          <a:prstGeom prst="straightConnector1">
            <a:avLst/>
          </a:prstGeom>
          <a:noFill/>
          <a:ln cap="flat" cmpd="sng" w="9525">
            <a:solidFill>
              <a:schemeClr val="accent1"/>
            </a:solidFill>
            <a:prstDash val="solid"/>
            <a:round/>
            <a:headEnd len="med" w="med" type="none"/>
            <a:tailEnd len="med" w="med" type="none"/>
          </a:ln>
        </p:spPr>
      </p:cxnSp>
      <p:sp>
        <p:nvSpPr>
          <p:cNvPr id="201" name="Google Shape;201;p23"/>
          <p:cNvSpPr txBox="1"/>
          <p:nvPr>
            <p:ph idx="6" type="subTitle"/>
          </p:nvPr>
        </p:nvSpPr>
        <p:spPr>
          <a:xfrm>
            <a:off x="1898375" y="4004934"/>
            <a:ext cx="2263500" cy="393300"/>
          </a:xfrm>
          <a:prstGeom prst="rect">
            <a:avLst/>
          </a:prstGeom>
          <a:noFill/>
          <a:ln>
            <a:noFill/>
          </a:ln>
        </p:spPr>
        <p:txBody>
          <a:bodyPr anchorCtr="0" anchor="t" bIns="0" lIns="91425" spcFirstLastPara="1" rIns="91425" wrap="square" tIns="91425">
            <a:noAutofit/>
          </a:bodyPr>
          <a:lstStyle>
            <a:lvl1pPr lvl="0" rtl="0">
              <a:lnSpc>
                <a:spcPct val="100000"/>
              </a:lnSpc>
              <a:spcBef>
                <a:spcPts val="0"/>
              </a:spcBef>
              <a:spcAft>
                <a:spcPts val="0"/>
              </a:spcAft>
              <a:buClr>
                <a:schemeClr val="dk1"/>
              </a:buClr>
              <a:buSzPts val="1600"/>
              <a:buFont typeface="Josefin Sans"/>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p:txBody>
      </p:sp>
      <p:sp>
        <p:nvSpPr>
          <p:cNvPr id="202" name="Google Shape;202;p23"/>
          <p:cNvSpPr txBox="1"/>
          <p:nvPr>
            <p:ph idx="7" type="subTitle"/>
          </p:nvPr>
        </p:nvSpPr>
        <p:spPr>
          <a:xfrm>
            <a:off x="4982125" y="4004934"/>
            <a:ext cx="2263500" cy="393300"/>
          </a:xfrm>
          <a:prstGeom prst="rect">
            <a:avLst/>
          </a:prstGeom>
          <a:noFill/>
          <a:ln>
            <a:noFill/>
          </a:ln>
        </p:spPr>
        <p:txBody>
          <a:bodyPr anchorCtr="0" anchor="t" bIns="0" lIns="91425" spcFirstLastPara="1" rIns="91425" wrap="square" tIns="91425">
            <a:noAutofit/>
          </a:bodyPr>
          <a:lstStyle>
            <a:lvl1pPr lvl="0" rtl="0">
              <a:lnSpc>
                <a:spcPct val="100000"/>
              </a:lnSpc>
              <a:spcBef>
                <a:spcPts val="0"/>
              </a:spcBef>
              <a:spcAft>
                <a:spcPts val="0"/>
              </a:spcAft>
              <a:buClr>
                <a:schemeClr val="dk1"/>
              </a:buClr>
              <a:buSzPts val="1600"/>
              <a:buFont typeface="Josefin Sans"/>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p:txBody>
      </p:sp>
      <p:sp>
        <p:nvSpPr>
          <p:cNvPr id="203" name="Google Shape;203;p23"/>
          <p:cNvSpPr txBox="1"/>
          <p:nvPr>
            <p:ph idx="8" type="subTitle"/>
          </p:nvPr>
        </p:nvSpPr>
        <p:spPr>
          <a:xfrm>
            <a:off x="1898375" y="3438991"/>
            <a:ext cx="2263500" cy="393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9pPr>
          </a:lstStyle>
          <a:p/>
        </p:txBody>
      </p:sp>
      <p:sp>
        <p:nvSpPr>
          <p:cNvPr id="204" name="Google Shape;204;p23"/>
          <p:cNvSpPr txBox="1"/>
          <p:nvPr>
            <p:ph idx="9" type="subTitle"/>
          </p:nvPr>
        </p:nvSpPr>
        <p:spPr>
          <a:xfrm>
            <a:off x="4982125" y="3438991"/>
            <a:ext cx="2263500" cy="393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9pPr>
          </a:lstStyle>
          <a:p/>
        </p:txBody>
      </p:sp>
      <p:sp>
        <p:nvSpPr>
          <p:cNvPr id="205" name="Google Shape;205;p23"/>
          <p:cNvSpPr txBox="1"/>
          <p:nvPr>
            <p:ph idx="13" type="title"/>
          </p:nvPr>
        </p:nvSpPr>
        <p:spPr>
          <a:xfrm>
            <a:off x="1470900" y="476534"/>
            <a:ext cx="6202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206" name="Google Shape;206;p23"/>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207" name="Google Shape;207;p23"/>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1_1">
    <p:spTree>
      <p:nvGrpSpPr>
        <p:cNvPr id="208" name="Shape 208"/>
        <p:cNvGrpSpPr/>
        <p:nvPr/>
      </p:nvGrpSpPr>
      <p:grpSpPr>
        <a:xfrm>
          <a:off x="0" y="0"/>
          <a:ext cx="0" cy="0"/>
          <a:chOff x="0" y="0"/>
          <a:chExt cx="0" cy="0"/>
        </a:xfrm>
      </p:grpSpPr>
      <p:sp>
        <p:nvSpPr>
          <p:cNvPr id="209" name="Google Shape;209;p24"/>
          <p:cNvSpPr txBox="1"/>
          <p:nvPr>
            <p:ph idx="1" type="subTitle"/>
          </p:nvPr>
        </p:nvSpPr>
        <p:spPr>
          <a:xfrm>
            <a:off x="932700" y="2059113"/>
            <a:ext cx="2263500" cy="674400"/>
          </a:xfrm>
          <a:prstGeom prst="rect">
            <a:avLst/>
          </a:prstGeom>
          <a:noFill/>
          <a:ln>
            <a:noFill/>
          </a:ln>
        </p:spPr>
        <p:txBody>
          <a:bodyPr anchorCtr="0" anchor="t" bIns="0" lIns="91425" spcFirstLastPara="1" rIns="91425" wrap="square" tIns="91425">
            <a:noAutofit/>
          </a:bodyPr>
          <a:lstStyle>
            <a:lvl1pPr lvl="0" rtl="0">
              <a:lnSpc>
                <a:spcPct val="100000"/>
              </a:lnSpc>
              <a:spcBef>
                <a:spcPts val="0"/>
              </a:spcBef>
              <a:spcAft>
                <a:spcPts val="0"/>
              </a:spcAft>
              <a:buClr>
                <a:schemeClr val="dk1"/>
              </a:buClr>
              <a:buSzPts val="1600"/>
              <a:buFont typeface="Josefin Sans"/>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p:txBody>
      </p:sp>
      <p:sp>
        <p:nvSpPr>
          <p:cNvPr id="210" name="Google Shape;210;p24"/>
          <p:cNvSpPr txBox="1"/>
          <p:nvPr>
            <p:ph idx="2" type="subTitle"/>
          </p:nvPr>
        </p:nvSpPr>
        <p:spPr>
          <a:xfrm>
            <a:off x="3440250" y="2059113"/>
            <a:ext cx="2263500" cy="674400"/>
          </a:xfrm>
          <a:prstGeom prst="rect">
            <a:avLst/>
          </a:prstGeom>
          <a:noFill/>
          <a:ln>
            <a:noFill/>
          </a:ln>
        </p:spPr>
        <p:txBody>
          <a:bodyPr anchorCtr="0" anchor="t" bIns="0" lIns="91425" spcFirstLastPara="1" rIns="91425" wrap="square" tIns="91425">
            <a:noAutofit/>
          </a:bodyPr>
          <a:lstStyle>
            <a:lvl1pPr lvl="0" rtl="0">
              <a:lnSpc>
                <a:spcPct val="100000"/>
              </a:lnSpc>
              <a:spcBef>
                <a:spcPts val="0"/>
              </a:spcBef>
              <a:spcAft>
                <a:spcPts val="0"/>
              </a:spcAft>
              <a:buClr>
                <a:schemeClr val="dk1"/>
              </a:buClr>
              <a:buSzPts val="1600"/>
              <a:buFont typeface="Josefin Sans"/>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p:txBody>
      </p:sp>
      <p:sp>
        <p:nvSpPr>
          <p:cNvPr id="211" name="Google Shape;211;p24"/>
          <p:cNvSpPr txBox="1"/>
          <p:nvPr>
            <p:ph idx="3" type="subTitle"/>
          </p:nvPr>
        </p:nvSpPr>
        <p:spPr>
          <a:xfrm>
            <a:off x="932700" y="1667981"/>
            <a:ext cx="2263500" cy="393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9pPr>
          </a:lstStyle>
          <a:p/>
        </p:txBody>
      </p:sp>
      <p:sp>
        <p:nvSpPr>
          <p:cNvPr id="212" name="Google Shape;212;p24"/>
          <p:cNvSpPr txBox="1"/>
          <p:nvPr>
            <p:ph idx="4" type="subTitle"/>
          </p:nvPr>
        </p:nvSpPr>
        <p:spPr>
          <a:xfrm>
            <a:off x="3440250" y="1667981"/>
            <a:ext cx="2263500" cy="393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9pPr>
          </a:lstStyle>
          <a:p/>
        </p:txBody>
      </p:sp>
      <p:sp>
        <p:nvSpPr>
          <p:cNvPr id="213" name="Google Shape;213;p24"/>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lvl1pPr lvl="0" rtl="0">
              <a:spcBef>
                <a:spcPts val="0"/>
              </a:spcBef>
              <a:spcAft>
                <a:spcPts val="0"/>
              </a:spcAft>
              <a:buSzPts val="800"/>
              <a:buFont typeface="Josefin Sans"/>
              <a:buNone/>
              <a:defRPr b="1" sz="8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14" name="Google Shape;214;p24"/>
          <p:cNvSpPr txBox="1"/>
          <p:nvPr>
            <p:ph hasCustomPrompt="1" idx="5" type="title"/>
          </p:nvPr>
        </p:nvSpPr>
        <p:spPr>
          <a:xfrm>
            <a:off x="146725" y="4719850"/>
            <a:ext cx="1689000" cy="160500"/>
          </a:xfrm>
          <a:prstGeom prst="rect">
            <a:avLst/>
          </a:prstGeom>
        </p:spPr>
        <p:txBody>
          <a:bodyPr anchorCtr="0" anchor="b" bIns="0" lIns="91425" spcFirstLastPara="1" rIns="91425" wrap="square" tIns="0">
            <a:noAutofit/>
          </a:bodyPr>
          <a:lstStyle>
            <a:lvl1pPr lvl="0" rtl="0">
              <a:spcBef>
                <a:spcPts val="0"/>
              </a:spcBef>
              <a:spcAft>
                <a:spcPts val="0"/>
              </a:spcAft>
              <a:buClr>
                <a:schemeClr val="accent1"/>
              </a:buClr>
              <a:buSzPts val="1900"/>
              <a:buFont typeface="Josefin Sans"/>
              <a:buNone/>
              <a:defRPr b="1" sz="19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9pPr>
          </a:lstStyle>
          <a:p>
            <a:r>
              <a:t>xx%</a:t>
            </a:r>
          </a:p>
        </p:txBody>
      </p:sp>
      <p:cxnSp>
        <p:nvCxnSpPr>
          <p:cNvPr id="215" name="Google Shape;215;p24"/>
          <p:cNvCxnSpPr/>
          <p:nvPr/>
        </p:nvCxnSpPr>
        <p:spPr>
          <a:xfrm rot="10800000">
            <a:off x="241206" y="4608973"/>
            <a:ext cx="1209600" cy="0"/>
          </a:xfrm>
          <a:prstGeom prst="straightConnector1">
            <a:avLst/>
          </a:prstGeom>
          <a:noFill/>
          <a:ln cap="flat" cmpd="sng" w="9525">
            <a:solidFill>
              <a:schemeClr val="accent1"/>
            </a:solidFill>
            <a:prstDash val="solid"/>
            <a:round/>
            <a:headEnd len="med" w="med" type="none"/>
            <a:tailEnd len="med" w="med" type="none"/>
          </a:ln>
        </p:spPr>
      </p:cxnSp>
      <p:sp>
        <p:nvSpPr>
          <p:cNvPr id="216" name="Google Shape;216;p24"/>
          <p:cNvSpPr txBox="1"/>
          <p:nvPr>
            <p:ph idx="6" type="subTitle"/>
          </p:nvPr>
        </p:nvSpPr>
        <p:spPr>
          <a:xfrm>
            <a:off x="932700" y="3641560"/>
            <a:ext cx="2263500" cy="676800"/>
          </a:xfrm>
          <a:prstGeom prst="rect">
            <a:avLst/>
          </a:prstGeom>
          <a:noFill/>
          <a:ln>
            <a:noFill/>
          </a:ln>
        </p:spPr>
        <p:txBody>
          <a:bodyPr anchorCtr="0" anchor="t" bIns="0" lIns="91425" spcFirstLastPara="1" rIns="91425" wrap="square" tIns="91425">
            <a:noAutofit/>
          </a:bodyPr>
          <a:lstStyle>
            <a:lvl1pPr lvl="0" rtl="0">
              <a:lnSpc>
                <a:spcPct val="100000"/>
              </a:lnSpc>
              <a:spcBef>
                <a:spcPts val="0"/>
              </a:spcBef>
              <a:spcAft>
                <a:spcPts val="0"/>
              </a:spcAft>
              <a:buClr>
                <a:schemeClr val="dk1"/>
              </a:buClr>
              <a:buSzPts val="1600"/>
              <a:buFont typeface="Josefin Sans"/>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p:txBody>
      </p:sp>
      <p:sp>
        <p:nvSpPr>
          <p:cNvPr id="217" name="Google Shape;217;p24"/>
          <p:cNvSpPr txBox="1"/>
          <p:nvPr>
            <p:ph idx="7" type="subTitle"/>
          </p:nvPr>
        </p:nvSpPr>
        <p:spPr>
          <a:xfrm>
            <a:off x="3440250" y="3639312"/>
            <a:ext cx="2263500" cy="676800"/>
          </a:xfrm>
          <a:prstGeom prst="rect">
            <a:avLst/>
          </a:prstGeom>
          <a:noFill/>
          <a:ln>
            <a:noFill/>
          </a:ln>
        </p:spPr>
        <p:txBody>
          <a:bodyPr anchorCtr="0" anchor="t" bIns="0" lIns="91425" spcFirstLastPara="1" rIns="91425" wrap="square" tIns="91425">
            <a:noAutofit/>
          </a:bodyPr>
          <a:lstStyle>
            <a:lvl1pPr lvl="0" rtl="0">
              <a:lnSpc>
                <a:spcPct val="100000"/>
              </a:lnSpc>
              <a:spcBef>
                <a:spcPts val="0"/>
              </a:spcBef>
              <a:spcAft>
                <a:spcPts val="0"/>
              </a:spcAft>
              <a:buClr>
                <a:schemeClr val="dk1"/>
              </a:buClr>
              <a:buSzPts val="1600"/>
              <a:buFont typeface="Josefin Sans"/>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p:txBody>
      </p:sp>
      <p:sp>
        <p:nvSpPr>
          <p:cNvPr id="218" name="Google Shape;218;p24"/>
          <p:cNvSpPr txBox="1"/>
          <p:nvPr>
            <p:ph idx="8" type="subTitle"/>
          </p:nvPr>
        </p:nvSpPr>
        <p:spPr>
          <a:xfrm>
            <a:off x="932700" y="3250183"/>
            <a:ext cx="2263500" cy="393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9pPr>
          </a:lstStyle>
          <a:p/>
        </p:txBody>
      </p:sp>
      <p:sp>
        <p:nvSpPr>
          <p:cNvPr id="219" name="Google Shape;219;p24"/>
          <p:cNvSpPr txBox="1"/>
          <p:nvPr>
            <p:ph idx="9" type="subTitle"/>
          </p:nvPr>
        </p:nvSpPr>
        <p:spPr>
          <a:xfrm>
            <a:off x="3440250" y="3246120"/>
            <a:ext cx="2263500" cy="393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9pPr>
          </a:lstStyle>
          <a:p/>
        </p:txBody>
      </p:sp>
      <p:sp>
        <p:nvSpPr>
          <p:cNvPr id="220" name="Google Shape;220;p24"/>
          <p:cNvSpPr txBox="1"/>
          <p:nvPr>
            <p:ph idx="13" type="subTitle"/>
          </p:nvPr>
        </p:nvSpPr>
        <p:spPr>
          <a:xfrm>
            <a:off x="5947800" y="2059113"/>
            <a:ext cx="2263500" cy="674400"/>
          </a:xfrm>
          <a:prstGeom prst="rect">
            <a:avLst/>
          </a:prstGeom>
          <a:noFill/>
          <a:ln>
            <a:noFill/>
          </a:ln>
        </p:spPr>
        <p:txBody>
          <a:bodyPr anchorCtr="0" anchor="t" bIns="0" lIns="91425" spcFirstLastPara="1" rIns="91425" wrap="square" tIns="91425">
            <a:noAutofit/>
          </a:bodyPr>
          <a:lstStyle>
            <a:lvl1pPr lvl="0" rtl="0">
              <a:lnSpc>
                <a:spcPct val="100000"/>
              </a:lnSpc>
              <a:spcBef>
                <a:spcPts val="0"/>
              </a:spcBef>
              <a:spcAft>
                <a:spcPts val="0"/>
              </a:spcAft>
              <a:buClr>
                <a:schemeClr val="dk1"/>
              </a:buClr>
              <a:buSzPts val="1600"/>
              <a:buFont typeface="Josefin Sans"/>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p:txBody>
      </p:sp>
      <p:sp>
        <p:nvSpPr>
          <p:cNvPr id="221" name="Google Shape;221;p24"/>
          <p:cNvSpPr txBox="1"/>
          <p:nvPr>
            <p:ph idx="14" type="subTitle"/>
          </p:nvPr>
        </p:nvSpPr>
        <p:spPr>
          <a:xfrm>
            <a:off x="5947800" y="1667981"/>
            <a:ext cx="2263500" cy="393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9pPr>
          </a:lstStyle>
          <a:p/>
        </p:txBody>
      </p:sp>
      <p:sp>
        <p:nvSpPr>
          <p:cNvPr id="222" name="Google Shape;222;p24"/>
          <p:cNvSpPr txBox="1"/>
          <p:nvPr>
            <p:ph idx="15" type="subTitle"/>
          </p:nvPr>
        </p:nvSpPr>
        <p:spPr>
          <a:xfrm>
            <a:off x="5947800" y="3639312"/>
            <a:ext cx="2263500" cy="676800"/>
          </a:xfrm>
          <a:prstGeom prst="rect">
            <a:avLst/>
          </a:prstGeom>
          <a:noFill/>
          <a:ln>
            <a:noFill/>
          </a:ln>
        </p:spPr>
        <p:txBody>
          <a:bodyPr anchorCtr="0" anchor="t" bIns="0" lIns="91425" spcFirstLastPara="1" rIns="91425" wrap="square" tIns="91425">
            <a:noAutofit/>
          </a:bodyPr>
          <a:lstStyle>
            <a:lvl1pPr lvl="0" rtl="0">
              <a:lnSpc>
                <a:spcPct val="100000"/>
              </a:lnSpc>
              <a:spcBef>
                <a:spcPts val="0"/>
              </a:spcBef>
              <a:spcAft>
                <a:spcPts val="0"/>
              </a:spcAft>
              <a:buClr>
                <a:schemeClr val="dk1"/>
              </a:buClr>
              <a:buSzPts val="1600"/>
              <a:buFont typeface="Josefin Sans"/>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p:txBody>
      </p:sp>
      <p:sp>
        <p:nvSpPr>
          <p:cNvPr id="223" name="Google Shape;223;p24"/>
          <p:cNvSpPr txBox="1"/>
          <p:nvPr>
            <p:ph idx="16" type="subTitle"/>
          </p:nvPr>
        </p:nvSpPr>
        <p:spPr>
          <a:xfrm>
            <a:off x="5947800" y="3246120"/>
            <a:ext cx="2263500" cy="393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9pPr>
          </a:lstStyle>
          <a:p/>
        </p:txBody>
      </p:sp>
      <p:sp>
        <p:nvSpPr>
          <p:cNvPr id="224" name="Google Shape;224;p24"/>
          <p:cNvSpPr txBox="1"/>
          <p:nvPr>
            <p:ph idx="17" type="title"/>
          </p:nvPr>
        </p:nvSpPr>
        <p:spPr>
          <a:xfrm>
            <a:off x="1470900" y="476534"/>
            <a:ext cx="6202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225" name="Google Shape;225;p24"/>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226" name="Google Shape;226;p24"/>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_1">
    <p:spTree>
      <p:nvGrpSpPr>
        <p:cNvPr id="227" name="Shape 227"/>
        <p:cNvGrpSpPr/>
        <p:nvPr/>
      </p:nvGrpSpPr>
      <p:grpSpPr>
        <a:xfrm>
          <a:off x="0" y="0"/>
          <a:ext cx="0" cy="0"/>
          <a:chOff x="0" y="0"/>
          <a:chExt cx="0" cy="0"/>
        </a:xfrm>
      </p:grpSpPr>
      <p:sp>
        <p:nvSpPr>
          <p:cNvPr id="228" name="Google Shape;228;p25"/>
          <p:cNvSpPr txBox="1"/>
          <p:nvPr>
            <p:ph type="title"/>
          </p:nvPr>
        </p:nvSpPr>
        <p:spPr>
          <a:xfrm>
            <a:off x="713225" y="476525"/>
            <a:ext cx="696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229" name="Google Shape;229;p25"/>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230" name="Google Shape;230;p25"/>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231" name="Shape 231"/>
        <p:cNvGrpSpPr/>
        <p:nvPr/>
      </p:nvGrpSpPr>
      <p:grpSpPr>
        <a:xfrm>
          <a:off x="0" y="0"/>
          <a:ext cx="0" cy="0"/>
          <a:chOff x="0" y="0"/>
          <a:chExt cx="0" cy="0"/>
        </a:xfrm>
      </p:grpSpPr>
      <p:sp>
        <p:nvSpPr>
          <p:cNvPr id="232" name="Google Shape;232;p26"/>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lvl1pPr lvl="0" rtl="0">
              <a:spcBef>
                <a:spcPts val="0"/>
              </a:spcBef>
              <a:spcAft>
                <a:spcPts val="0"/>
              </a:spcAft>
              <a:buSzPts val="800"/>
              <a:buFont typeface="Josefin Sans"/>
              <a:buNone/>
              <a:defRPr b="1" sz="8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33" name="Google Shape;233;p26"/>
          <p:cNvSpPr txBox="1"/>
          <p:nvPr>
            <p:ph hasCustomPrompt="1" idx="2" type="title"/>
          </p:nvPr>
        </p:nvSpPr>
        <p:spPr>
          <a:xfrm>
            <a:off x="146725" y="4719850"/>
            <a:ext cx="1689000" cy="160500"/>
          </a:xfrm>
          <a:prstGeom prst="rect">
            <a:avLst/>
          </a:prstGeom>
        </p:spPr>
        <p:txBody>
          <a:bodyPr anchorCtr="0" anchor="b" bIns="0" lIns="91425" spcFirstLastPara="1" rIns="91425" wrap="square" tIns="0">
            <a:noAutofit/>
          </a:bodyPr>
          <a:lstStyle>
            <a:lvl1pPr lvl="0" rtl="0">
              <a:spcBef>
                <a:spcPts val="0"/>
              </a:spcBef>
              <a:spcAft>
                <a:spcPts val="0"/>
              </a:spcAft>
              <a:buClr>
                <a:schemeClr val="accent1"/>
              </a:buClr>
              <a:buSzPts val="1900"/>
              <a:buFont typeface="Josefin Sans"/>
              <a:buNone/>
              <a:defRPr b="1" sz="19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9pPr>
          </a:lstStyle>
          <a:p>
            <a:r>
              <a:t>xx%</a:t>
            </a:r>
          </a:p>
        </p:txBody>
      </p:sp>
      <p:cxnSp>
        <p:nvCxnSpPr>
          <p:cNvPr id="234" name="Google Shape;234;p26"/>
          <p:cNvCxnSpPr/>
          <p:nvPr/>
        </p:nvCxnSpPr>
        <p:spPr>
          <a:xfrm rot="10800000">
            <a:off x="241206" y="4608973"/>
            <a:ext cx="1209600" cy="0"/>
          </a:xfrm>
          <a:prstGeom prst="straightConnector1">
            <a:avLst/>
          </a:prstGeom>
          <a:noFill/>
          <a:ln cap="flat" cmpd="sng" w="9525">
            <a:solidFill>
              <a:schemeClr val="accent1"/>
            </a:solidFill>
            <a:prstDash val="solid"/>
            <a:round/>
            <a:headEnd len="med" w="med" type="none"/>
            <a:tailEnd len="med" w="med" type="none"/>
          </a:ln>
        </p:spPr>
      </p:cxnSp>
      <p:sp>
        <p:nvSpPr>
          <p:cNvPr id="235" name="Google Shape;235;p26"/>
          <p:cNvSpPr txBox="1"/>
          <p:nvPr>
            <p:ph idx="3" type="title"/>
          </p:nvPr>
        </p:nvSpPr>
        <p:spPr>
          <a:xfrm>
            <a:off x="713225" y="476525"/>
            <a:ext cx="696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236" name="Google Shape;236;p26"/>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237" name="Google Shape;237;p26"/>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IG_NUMBER_1">
    <p:spTree>
      <p:nvGrpSpPr>
        <p:cNvPr id="238" name="Shape 238"/>
        <p:cNvGrpSpPr/>
        <p:nvPr/>
      </p:nvGrpSpPr>
      <p:grpSpPr>
        <a:xfrm>
          <a:off x="0" y="0"/>
          <a:ext cx="0" cy="0"/>
          <a:chOff x="0" y="0"/>
          <a:chExt cx="0" cy="0"/>
        </a:xfrm>
      </p:grpSpPr>
      <p:sp>
        <p:nvSpPr>
          <p:cNvPr id="239" name="Google Shape;239;p27"/>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lvl1pPr lvl="0" rtl="0">
              <a:spcBef>
                <a:spcPts val="0"/>
              </a:spcBef>
              <a:spcAft>
                <a:spcPts val="0"/>
              </a:spcAft>
              <a:buSzPts val="800"/>
              <a:buFont typeface="Josefin Sans"/>
              <a:buNone/>
              <a:defRPr b="1" sz="8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40" name="Google Shape;240;p27"/>
          <p:cNvSpPr txBox="1"/>
          <p:nvPr>
            <p:ph hasCustomPrompt="1" idx="2" type="title"/>
          </p:nvPr>
        </p:nvSpPr>
        <p:spPr>
          <a:xfrm>
            <a:off x="146725" y="4719850"/>
            <a:ext cx="1689000" cy="160500"/>
          </a:xfrm>
          <a:prstGeom prst="rect">
            <a:avLst/>
          </a:prstGeom>
        </p:spPr>
        <p:txBody>
          <a:bodyPr anchorCtr="0" anchor="b" bIns="0" lIns="91425" spcFirstLastPara="1" rIns="91425" wrap="square" tIns="0">
            <a:noAutofit/>
          </a:bodyPr>
          <a:lstStyle>
            <a:lvl1pPr lvl="0" rtl="0">
              <a:spcBef>
                <a:spcPts val="0"/>
              </a:spcBef>
              <a:spcAft>
                <a:spcPts val="0"/>
              </a:spcAft>
              <a:buClr>
                <a:schemeClr val="accent1"/>
              </a:buClr>
              <a:buSzPts val="1900"/>
              <a:buFont typeface="Josefin Sans"/>
              <a:buNone/>
              <a:defRPr b="1" sz="19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9pPr>
          </a:lstStyle>
          <a:p>
            <a:r>
              <a:t>xx%</a:t>
            </a:r>
          </a:p>
        </p:txBody>
      </p:sp>
      <p:cxnSp>
        <p:nvCxnSpPr>
          <p:cNvPr id="241" name="Google Shape;241;p27"/>
          <p:cNvCxnSpPr/>
          <p:nvPr/>
        </p:nvCxnSpPr>
        <p:spPr>
          <a:xfrm rot="10800000">
            <a:off x="241206" y="4608973"/>
            <a:ext cx="1209600" cy="0"/>
          </a:xfrm>
          <a:prstGeom prst="straightConnector1">
            <a:avLst/>
          </a:prstGeom>
          <a:noFill/>
          <a:ln cap="flat" cmpd="sng" w="9525">
            <a:solidFill>
              <a:schemeClr val="accent1"/>
            </a:solidFill>
            <a:prstDash val="solid"/>
            <a:round/>
            <a:headEnd len="med" w="med" type="none"/>
            <a:tailEnd len="med" w="med" type="none"/>
          </a:ln>
        </p:spPr>
      </p:cxnSp>
      <p:sp>
        <p:nvSpPr>
          <p:cNvPr id="242" name="Google Shape;242;p27"/>
          <p:cNvSpPr txBox="1"/>
          <p:nvPr>
            <p:ph idx="1" type="subTitle"/>
          </p:nvPr>
        </p:nvSpPr>
        <p:spPr>
          <a:xfrm>
            <a:off x="3174025" y="1409075"/>
            <a:ext cx="5140500" cy="278400"/>
          </a:xfrm>
          <a:prstGeom prst="rect">
            <a:avLst/>
          </a:prstGeom>
          <a:noFill/>
          <a:ln>
            <a:noFill/>
          </a:ln>
        </p:spPr>
        <p:txBody>
          <a:bodyPr anchorCtr="0" anchor="t" bIns="91425" lIns="91425" spcFirstLastPara="1" rIns="91425" wrap="square" tIns="0">
            <a:noAutofit/>
          </a:bodyPr>
          <a:lstStyle>
            <a:lvl1pPr indent="0" lvl="0" marL="0" marR="0" rtl="0" algn="l">
              <a:lnSpc>
                <a:spcPct val="100000"/>
              </a:lnSpc>
              <a:spcBef>
                <a:spcPts val="0"/>
              </a:spcBef>
              <a:spcAft>
                <a:spcPts val="0"/>
              </a:spcAft>
              <a:buClr>
                <a:schemeClr val="dk1"/>
              </a:buClr>
              <a:buSzPts val="1600"/>
              <a:buFont typeface="Josefin Sans"/>
              <a:buNone/>
              <a:defRPr>
                <a:solidFill>
                  <a:schemeClr val="dk1"/>
                </a:solidFill>
                <a:latin typeface="Josefin Sans"/>
                <a:ea typeface="Josefin Sans"/>
                <a:cs typeface="Josefin Sans"/>
                <a:sym typeface="Josefin Sans"/>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243" name="Google Shape;243;p27"/>
          <p:cNvSpPr txBox="1"/>
          <p:nvPr>
            <p:ph hasCustomPrompt="1" idx="3" type="title"/>
          </p:nvPr>
        </p:nvSpPr>
        <p:spPr>
          <a:xfrm>
            <a:off x="3174025" y="807825"/>
            <a:ext cx="4758000" cy="577800"/>
          </a:xfrm>
          <a:prstGeom prst="rect">
            <a:avLst/>
          </a:prstGeom>
          <a:noFill/>
        </p:spPr>
        <p:txBody>
          <a:bodyPr anchorCtr="0" anchor="ctr" bIns="91425" lIns="91425" spcFirstLastPara="1" rIns="91425" wrap="square" tIns="0">
            <a:noAutofit/>
          </a:bodyPr>
          <a:lstStyle>
            <a:lvl1pPr indent="0" lvl="0" marL="0" marR="0" rtl="0" algn="l">
              <a:lnSpc>
                <a:spcPct val="100000"/>
              </a:lnSpc>
              <a:spcBef>
                <a:spcPts val="0"/>
              </a:spcBef>
              <a:spcAft>
                <a:spcPts val="0"/>
              </a:spcAft>
              <a:buSzPts val="4800"/>
              <a:buNone/>
              <a:defRPr sz="4000">
                <a:solidFill>
                  <a:schemeClr val="accent1"/>
                </a:solidFill>
              </a:defRPr>
            </a:lvl1pPr>
            <a:lvl2pPr lvl="1"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244" name="Google Shape;244;p27"/>
          <p:cNvSpPr txBox="1"/>
          <p:nvPr>
            <p:ph idx="4" type="subTitle"/>
          </p:nvPr>
        </p:nvSpPr>
        <p:spPr>
          <a:xfrm>
            <a:off x="3174025" y="2757025"/>
            <a:ext cx="5140500" cy="278400"/>
          </a:xfrm>
          <a:prstGeom prst="rect">
            <a:avLst/>
          </a:prstGeom>
          <a:noFill/>
          <a:ln>
            <a:noFill/>
          </a:ln>
        </p:spPr>
        <p:txBody>
          <a:bodyPr anchorCtr="0" anchor="t" bIns="91425" lIns="91425" spcFirstLastPara="1" rIns="91425" wrap="square" tIns="0">
            <a:noAutofit/>
          </a:bodyPr>
          <a:lstStyle>
            <a:lvl1pPr indent="0" lvl="0" marL="0" marR="0" rtl="0" algn="l">
              <a:lnSpc>
                <a:spcPct val="100000"/>
              </a:lnSpc>
              <a:spcBef>
                <a:spcPts val="0"/>
              </a:spcBef>
              <a:spcAft>
                <a:spcPts val="0"/>
              </a:spcAft>
              <a:buClr>
                <a:schemeClr val="dk1"/>
              </a:buClr>
              <a:buSzPts val="1600"/>
              <a:buFont typeface="Josefin Sans"/>
              <a:buNone/>
              <a:defRPr>
                <a:solidFill>
                  <a:schemeClr val="dk1"/>
                </a:solidFill>
                <a:latin typeface="Josefin Sans"/>
                <a:ea typeface="Josefin Sans"/>
                <a:cs typeface="Josefin Sans"/>
                <a:sym typeface="Josefin Sans"/>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245" name="Google Shape;245;p27"/>
          <p:cNvSpPr txBox="1"/>
          <p:nvPr>
            <p:ph hasCustomPrompt="1" idx="5" type="title"/>
          </p:nvPr>
        </p:nvSpPr>
        <p:spPr>
          <a:xfrm>
            <a:off x="3174025" y="2155775"/>
            <a:ext cx="4758000" cy="577800"/>
          </a:xfrm>
          <a:prstGeom prst="rect">
            <a:avLst/>
          </a:prstGeom>
          <a:noFill/>
        </p:spPr>
        <p:txBody>
          <a:bodyPr anchorCtr="0" anchor="ctr" bIns="91425" lIns="91425" spcFirstLastPara="1" rIns="91425" wrap="square" tIns="0">
            <a:noAutofit/>
          </a:bodyPr>
          <a:lstStyle>
            <a:lvl1pPr indent="0" lvl="0" marL="0" marR="0" rtl="0" algn="l">
              <a:lnSpc>
                <a:spcPct val="100000"/>
              </a:lnSpc>
              <a:spcBef>
                <a:spcPts val="0"/>
              </a:spcBef>
              <a:spcAft>
                <a:spcPts val="0"/>
              </a:spcAft>
              <a:buSzPts val="4800"/>
              <a:buNone/>
              <a:defRPr sz="4000">
                <a:solidFill>
                  <a:schemeClr val="accent1"/>
                </a:solidFill>
              </a:defRPr>
            </a:lvl1pPr>
            <a:lvl2pPr lvl="1"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246" name="Google Shape;246;p27"/>
          <p:cNvSpPr txBox="1"/>
          <p:nvPr>
            <p:ph idx="6" type="subTitle"/>
          </p:nvPr>
        </p:nvSpPr>
        <p:spPr>
          <a:xfrm>
            <a:off x="3174025" y="4104975"/>
            <a:ext cx="5140500" cy="329400"/>
          </a:xfrm>
          <a:prstGeom prst="rect">
            <a:avLst/>
          </a:prstGeom>
          <a:noFill/>
          <a:ln>
            <a:noFill/>
          </a:ln>
        </p:spPr>
        <p:txBody>
          <a:bodyPr anchorCtr="0" anchor="t" bIns="91425" lIns="91425" spcFirstLastPara="1" rIns="91425" wrap="square" tIns="0">
            <a:noAutofit/>
          </a:bodyPr>
          <a:lstStyle>
            <a:lvl1pPr indent="0" lvl="0" marL="0" marR="0" rtl="0" algn="l">
              <a:lnSpc>
                <a:spcPct val="100000"/>
              </a:lnSpc>
              <a:spcBef>
                <a:spcPts val="0"/>
              </a:spcBef>
              <a:spcAft>
                <a:spcPts val="0"/>
              </a:spcAft>
              <a:buClr>
                <a:schemeClr val="dk1"/>
              </a:buClr>
              <a:buSzPts val="1600"/>
              <a:buFont typeface="Josefin Sans"/>
              <a:buNone/>
              <a:defRPr>
                <a:solidFill>
                  <a:schemeClr val="dk1"/>
                </a:solidFill>
                <a:latin typeface="Josefin Sans"/>
                <a:ea typeface="Josefin Sans"/>
                <a:cs typeface="Josefin Sans"/>
                <a:sym typeface="Josefin Sans"/>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247" name="Google Shape;247;p27"/>
          <p:cNvSpPr txBox="1"/>
          <p:nvPr>
            <p:ph hasCustomPrompt="1" idx="7" type="title"/>
          </p:nvPr>
        </p:nvSpPr>
        <p:spPr>
          <a:xfrm>
            <a:off x="3174025" y="3503725"/>
            <a:ext cx="4758000" cy="577800"/>
          </a:xfrm>
          <a:prstGeom prst="rect">
            <a:avLst/>
          </a:prstGeom>
          <a:noFill/>
        </p:spPr>
        <p:txBody>
          <a:bodyPr anchorCtr="0" anchor="ctr" bIns="91425" lIns="91425" spcFirstLastPara="1" rIns="91425" wrap="square" tIns="0">
            <a:noAutofit/>
          </a:bodyPr>
          <a:lstStyle>
            <a:lvl1pPr indent="0" lvl="0" marL="0" marR="0" rtl="0" algn="l">
              <a:lnSpc>
                <a:spcPct val="100000"/>
              </a:lnSpc>
              <a:spcBef>
                <a:spcPts val="0"/>
              </a:spcBef>
              <a:spcAft>
                <a:spcPts val="0"/>
              </a:spcAft>
              <a:buSzPts val="4800"/>
              <a:buNone/>
              <a:defRPr sz="4000">
                <a:solidFill>
                  <a:schemeClr val="accent1"/>
                </a:solidFill>
              </a:defRPr>
            </a:lvl1pPr>
            <a:lvl2pPr lvl="1"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434343"/>
              </a:buClr>
              <a:buSzPts val="4800"/>
              <a:buFont typeface="Fira Sans Extra Condensed Medium"/>
              <a:buNone/>
              <a:defRPr sz="48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248" name="Google Shape;248;p27"/>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249" name="Google Shape;249;p27"/>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
    <p:spTree>
      <p:nvGrpSpPr>
        <p:cNvPr id="250" name="Shape 250"/>
        <p:cNvGrpSpPr/>
        <p:nvPr/>
      </p:nvGrpSpPr>
      <p:grpSpPr>
        <a:xfrm>
          <a:off x="0" y="0"/>
          <a:ext cx="0" cy="0"/>
          <a:chOff x="0" y="0"/>
          <a:chExt cx="0" cy="0"/>
        </a:xfrm>
      </p:grpSpPr>
      <p:sp>
        <p:nvSpPr>
          <p:cNvPr id="251" name="Google Shape;251;p28"/>
          <p:cNvSpPr txBox="1"/>
          <p:nvPr>
            <p:ph idx="1" type="subTitle"/>
          </p:nvPr>
        </p:nvSpPr>
        <p:spPr>
          <a:xfrm>
            <a:off x="951625" y="1633875"/>
            <a:ext cx="3027300" cy="512700"/>
          </a:xfrm>
          <a:prstGeom prst="rect">
            <a:avLst/>
          </a:prstGeom>
          <a:noFill/>
          <a:ln>
            <a:noFill/>
          </a:ln>
        </p:spPr>
        <p:txBody>
          <a:bodyPr anchorCtr="0" anchor="t" bIns="0" lIns="91425" spcFirstLastPara="1" rIns="91425" wrap="square" tIns="91425">
            <a:noAutofit/>
          </a:bodyPr>
          <a:lstStyle>
            <a:lvl1pPr lvl="0" rtl="0">
              <a:lnSpc>
                <a:spcPct val="100000"/>
              </a:lnSpc>
              <a:spcBef>
                <a:spcPts val="0"/>
              </a:spcBef>
              <a:spcAft>
                <a:spcPts val="0"/>
              </a:spcAft>
              <a:buClr>
                <a:schemeClr val="dk1"/>
              </a:buClr>
              <a:buSzPts val="2000"/>
              <a:buFont typeface="Josefin Sans"/>
              <a:buNone/>
              <a:defRPr sz="18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600"/>
              <a:buFont typeface="Josefin Sans"/>
              <a:buNone/>
              <a:defRPr sz="1600">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600"/>
              <a:buFont typeface="Josefin Sans"/>
              <a:buNone/>
              <a:defRPr sz="1600">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600"/>
              <a:buFont typeface="Josefin Sans"/>
              <a:buNone/>
              <a:defRPr sz="1600">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600"/>
              <a:buFont typeface="Josefin Sans"/>
              <a:buNone/>
              <a:defRPr sz="1600">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600"/>
              <a:buFont typeface="Josefin Sans"/>
              <a:buNone/>
              <a:defRPr sz="1600">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600"/>
              <a:buFont typeface="Josefin Sans"/>
              <a:buNone/>
              <a:defRPr sz="1600">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600"/>
              <a:buFont typeface="Josefin Sans"/>
              <a:buNone/>
              <a:defRPr sz="1600">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600"/>
              <a:buFont typeface="Josefin Sans"/>
              <a:buNone/>
              <a:defRPr sz="1600">
                <a:solidFill>
                  <a:schemeClr val="dk1"/>
                </a:solidFill>
                <a:latin typeface="Josefin Sans"/>
                <a:ea typeface="Josefin Sans"/>
                <a:cs typeface="Josefin Sans"/>
                <a:sym typeface="Josefin Sans"/>
              </a:defRPr>
            </a:lvl9pPr>
          </a:lstStyle>
          <a:p/>
        </p:txBody>
      </p:sp>
      <p:sp>
        <p:nvSpPr>
          <p:cNvPr id="252" name="Google Shape;252;p28"/>
          <p:cNvSpPr txBox="1"/>
          <p:nvPr>
            <p:ph idx="2" type="subTitle"/>
          </p:nvPr>
        </p:nvSpPr>
        <p:spPr>
          <a:xfrm>
            <a:off x="951632" y="1011675"/>
            <a:ext cx="2662200" cy="393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2400"/>
              <a:buFont typeface="Josefin Sans"/>
              <a:buNone/>
              <a:defRPr b="1" sz="2800">
                <a:solidFill>
                  <a:schemeClr val="accent1"/>
                </a:solidFill>
                <a:latin typeface="Josefin Sans"/>
                <a:ea typeface="Josefin Sans"/>
                <a:cs typeface="Josefin Sans"/>
                <a:sym typeface="Josefin Sans"/>
              </a:defRPr>
            </a:lvl1pPr>
            <a:lvl2pPr lvl="1"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9pPr>
          </a:lstStyle>
          <a:p/>
        </p:txBody>
      </p:sp>
      <p:sp>
        <p:nvSpPr>
          <p:cNvPr id="253" name="Google Shape;253;p28"/>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lvl1pPr lvl="0" rtl="0">
              <a:spcBef>
                <a:spcPts val="0"/>
              </a:spcBef>
              <a:spcAft>
                <a:spcPts val="0"/>
              </a:spcAft>
              <a:buSzPts val="800"/>
              <a:buFont typeface="Josefin Sans"/>
              <a:buNone/>
              <a:defRPr b="1" sz="8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54" name="Google Shape;254;p28"/>
          <p:cNvSpPr txBox="1"/>
          <p:nvPr>
            <p:ph hasCustomPrompt="1" idx="3" type="title"/>
          </p:nvPr>
        </p:nvSpPr>
        <p:spPr>
          <a:xfrm>
            <a:off x="146725" y="4719850"/>
            <a:ext cx="1689000" cy="160500"/>
          </a:xfrm>
          <a:prstGeom prst="rect">
            <a:avLst/>
          </a:prstGeom>
        </p:spPr>
        <p:txBody>
          <a:bodyPr anchorCtr="0" anchor="b" bIns="0" lIns="91425" spcFirstLastPara="1" rIns="91425" wrap="square" tIns="0">
            <a:noAutofit/>
          </a:bodyPr>
          <a:lstStyle>
            <a:lvl1pPr lvl="0" rtl="0">
              <a:spcBef>
                <a:spcPts val="0"/>
              </a:spcBef>
              <a:spcAft>
                <a:spcPts val="0"/>
              </a:spcAft>
              <a:buClr>
                <a:schemeClr val="accent1"/>
              </a:buClr>
              <a:buSzPts val="1900"/>
              <a:buFont typeface="Josefin Sans"/>
              <a:buNone/>
              <a:defRPr b="1" sz="19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9pPr>
          </a:lstStyle>
          <a:p>
            <a:r>
              <a:t>xx%</a:t>
            </a:r>
          </a:p>
        </p:txBody>
      </p:sp>
      <p:cxnSp>
        <p:nvCxnSpPr>
          <p:cNvPr id="255" name="Google Shape;255;p28"/>
          <p:cNvCxnSpPr/>
          <p:nvPr/>
        </p:nvCxnSpPr>
        <p:spPr>
          <a:xfrm rot="10800000">
            <a:off x="241206" y="4608973"/>
            <a:ext cx="1209600" cy="0"/>
          </a:xfrm>
          <a:prstGeom prst="straightConnector1">
            <a:avLst/>
          </a:prstGeom>
          <a:noFill/>
          <a:ln cap="flat" cmpd="sng" w="9525">
            <a:solidFill>
              <a:schemeClr val="accent1"/>
            </a:solidFill>
            <a:prstDash val="solid"/>
            <a:round/>
            <a:headEnd len="med" w="med" type="none"/>
            <a:tailEnd len="med" w="med" type="none"/>
          </a:ln>
        </p:spPr>
      </p:cxnSp>
      <p:sp>
        <p:nvSpPr>
          <p:cNvPr id="256" name="Google Shape;256;p28"/>
          <p:cNvSpPr txBox="1"/>
          <p:nvPr>
            <p:ph idx="4" type="subTitle"/>
          </p:nvPr>
        </p:nvSpPr>
        <p:spPr>
          <a:xfrm>
            <a:off x="951632" y="2717100"/>
            <a:ext cx="3027300" cy="1141500"/>
          </a:xfrm>
          <a:prstGeom prst="rect">
            <a:avLst/>
          </a:prstGeom>
          <a:noFill/>
          <a:ln>
            <a:noFill/>
          </a:ln>
        </p:spPr>
        <p:txBody>
          <a:bodyPr anchorCtr="0" anchor="t" bIns="0" lIns="91425" spcFirstLastPara="1" rIns="91425" wrap="square" tIns="91425">
            <a:noAutofit/>
          </a:bodyPr>
          <a:lstStyle>
            <a:lvl1pPr lvl="0" rtl="0">
              <a:lnSpc>
                <a:spcPct val="100000"/>
              </a:lnSpc>
              <a:spcBef>
                <a:spcPts val="0"/>
              </a:spcBef>
              <a:spcAft>
                <a:spcPts val="0"/>
              </a:spcAft>
              <a:buClr>
                <a:schemeClr val="dk1"/>
              </a:buClr>
              <a:buSzPts val="1600"/>
              <a:buFont typeface="Josefin Sans"/>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p:txBody>
      </p:sp>
      <p:cxnSp>
        <p:nvCxnSpPr>
          <p:cNvPr id="257" name="Google Shape;257;p28"/>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258" name="Google Shape;258;p28"/>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6_1">
    <p:spTree>
      <p:nvGrpSpPr>
        <p:cNvPr id="259" name="Shape 259"/>
        <p:cNvGrpSpPr/>
        <p:nvPr/>
      </p:nvGrpSpPr>
      <p:grpSpPr>
        <a:xfrm>
          <a:off x="0" y="0"/>
          <a:ext cx="0" cy="0"/>
          <a:chOff x="0" y="0"/>
          <a:chExt cx="0" cy="0"/>
        </a:xfrm>
      </p:grpSpPr>
      <p:sp>
        <p:nvSpPr>
          <p:cNvPr id="260" name="Google Shape;260;p29"/>
          <p:cNvSpPr txBox="1"/>
          <p:nvPr>
            <p:ph idx="1" type="subTitle"/>
          </p:nvPr>
        </p:nvSpPr>
        <p:spPr>
          <a:xfrm>
            <a:off x="5169475" y="1633875"/>
            <a:ext cx="3027300" cy="474600"/>
          </a:xfrm>
          <a:prstGeom prst="rect">
            <a:avLst/>
          </a:prstGeom>
          <a:noFill/>
          <a:ln>
            <a:noFill/>
          </a:ln>
        </p:spPr>
        <p:txBody>
          <a:bodyPr anchorCtr="0" anchor="t" bIns="0" lIns="91425" spcFirstLastPara="1" rIns="91425" wrap="square" tIns="91425">
            <a:noAutofit/>
          </a:bodyPr>
          <a:lstStyle>
            <a:lvl1pPr lvl="0" rtl="0">
              <a:lnSpc>
                <a:spcPct val="100000"/>
              </a:lnSpc>
              <a:spcBef>
                <a:spcPts val="0"/>
              </a:spcBef>
              <a:spcAft>
                <a:spcPts val="0"/>
              </a:spcAft>
              <a:buClr>
                <a:schemeClr val="dk1"/>
              </a:buClr>
              <a:buSzPts val="1800"/>
              <a:buFont typeface="Josefin Sans"/>
              <a:buNone/>
              <a:defRPr sz="16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600"/>
              <a:buFont typeface="Josefin Sans"/>
              <a:buNone/>
              <a:defRPr sz="1600">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600"/>
              <a:buFont typeface="Josefin Sans"/>
              <a:buNone/>
              <a:defRPr sz="1600">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600"/>
              <a:buFont typeface="Josefin Sans"/>
              <a:buNone/>
              <a:defRPr sz="1600">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600"/>
              <a:buFont typeface="Josefin Sans"/>
              <a:buNone/>
              <a:defRPr sz="1600">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600"/>
              <a:buFont typeface="Josefin Sans"/>
              <a:buNone/>
              <a:defRPr sz="1600">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600"/>
              <a:buFont typeface="Josefin Sans"/>
              <a:buNone/>
              <a:defRPr sz="1600">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600"/>
              <a:buFont typeface="Josefin Sans"/>
              <a:buNone/>
              <a:defRPr sz="1600">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600"/>
              <a:buFont typeface="Josefin Sans"/>
              <a:buNone/>
              <a:defRPr sz="1600">
                <a:solidFill>
                  <a:schemeClr val="dk1"/>
                </a:solidFill>
                <a:latin typeface="Josefin Sans"/>
                <a:ea typeface="Josefin Sans"/>
                <a:cs typeface="Josefin Sans"/>
                <a:sym typeface="Josefin Sans"/>
              </a:defRPr>
            </a:lvl9pPr>
          </a:lstStyle>
          <a:p/>
        </p:txBody>
      </p:sp>
      <p:sp>
        <p:nvSpPr>
          <p:cNvPr id="261" name="Google Shape;261;p29"/>
          <p:cNvSpPr txBox="1"/>
          <p:nvPr>
            <p:ph idx="2" type="subTitle"/>
          </p:nvPr>
        </p:nvSpPr>
        <p:spPr>
          <a:xfrm>
            <a:off x="5169475" y="1011675"/>
            <a:ext cx="2662200" cy="393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2400"/>
              <a:buFont typeface="Josefin Sans"/>
              <a:buNone/>
              <a:defRPr b="1" sz="2800">
                <a:solidFill>
                  <a:schemeClr val="accent1"/>
                </a:solidFill>
                <a:latin typeface="Josefin Sans"/>
                <a:ea typeface="Josefin Sans"/>
                <a:cs typeface="Josefin Sans"/>
                <a:sym typeface="Josefin Sans"/>
              </a:defRPr>
            </a:lvl1pPr>
            <a:lvl2pPr lvl="1"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800"/>
              <a:buFont typeface="Josefin Sans SemiBold"/>
              <a:buNone/>
              <a:defRPr sz="1800">
                <a:solidFill>
                  <a:schemeClr val="accent1"/>
                </a:solidFill>
                <a:latin typeface="Josefin Sans SemiBold"/>
                <a:ea typeface="Josefin Sans SemiBold"/>
                <a:cs typeface="Josefin Sans SemiBold"/>
                <a:sym typeface="Josefin Sans SemiBold"/>
              </a:defRPr>
            </a:lvl9pPr>
          </a:lstStyle>
          <a:p/>
        </p:txBody>
      </p:sp>
      <p:sp>
        <p:nvSpPr>
          <p:cNvPr id="262" name="Google Shape;262;p29"/>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lvl1pPr lvl="0" rtl="0">
              <a:spcBef>
                <a:spcPts val="0"/>
              </a:spcBef>
              <a:spcAft>
                <a:spcPts val="0"/>
              </a:spcAft>
              <a:buSzPts val="800"/>
              <a:buFont typeface="Josefin Sans"/>
              <a:buNone/>
              <a:defRPr b="1" sz="8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63" name="Google Shape;263;p29"/>
          <p:cNvSpPr txBox="1"/>
          <p:nvPr>
            <p:ph hasCustomPrompt="1" idx="3" type="title"/>
          </p:nvPr>
        </p:nvSpPr>
        <p:spPr>
          <a:xfrm>
            <a:off x="146725" y="4719850"/>
            <a:ext cx="1689000" cy="160500"/>
          </a:xfrm>
          <a:prstGeom prst="rect">
            <a:avLst/>
          </a:prstGeom>
        </p:spPr>
        <p:txBody>
          <a:bodyPr anchorCtr="0" anchor="b" bIns="0" lIns="91425" spcFirstLastPara="1" rIns="91425" wrap="square" tIns="0">
            <a:noAutofit/>
          </a:bodyPr>
          <a:lstStyle>
            <a:lvl1pPr lvl="0" rtl="0">
              <a:spcBef>
                <a:spcPts val="0"/>
              </a:spcBef>
              <a:spcAft>
                <a:spcPts val="0"/>
              </a:spcAft>
              <a:buClr>
                <a:schemeClr val="accent1"/>
              </a:buClr>
              <a:buSzPts val="1900"/>
              <a:buFont typeface="Josefin Sans"/>
              <a:buNone/>
              <a:defRPr b="1" sz="19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9pPr>
          </a:lstStyle>
          <a:p>
            <a:r>
              <a:t>xx%</a:t>
            </a:r>
          </a:p>
        </p:txBody>
      </p:sp>
      <p:cxnSp>
        <p:nvCxnSpPr>
          <p:cNvPr id="264" name="Google Shape;264;p29"/>
          <p:cNvCxnSpPr/>
          <p:nvPr/>
        </p:nvCxnSpPr>
        <p:spPr>
          <a:xfrm rot="10800000">
            <a:off x="241206" y="4608973"/>
            <a:ext cx="1209600" cy="0"/>
          </a:xfrm>
          <a:prstGeom prst="straightConnector1">
            <a:avLst/>
          </a:prstGeom>
          <a:noFill/>
          <a:ln cap="flat" cmpd="sng" w="9525">
            <a:solidFill>
              <a:schemeClr val="accent1"/>
            </a:solidFill>
            <a:prstDash val="solid"/>
            <a:round/>
            <a:headEnd len="med" w="med" type="none"/>
            <a:tailEnd len="med" w="med" type="none"/>
          </a:ln>
        </p:spPr>
      </p:cxnSp>
      <p:sp>
        <p:nvSpPr>
          <p:cNvPr id="265" name="Google Shape;265;p29"/>
          <p:cNvSpPr txBox="1"/>
          <p:nvPr>
            <p:ph idx="4" type="subTitle"/>
          </p:nvPr>
        </p:nvSpPr>
        <p:spPr>
          <a:xfrm>
            <a:off x="5169475" y="2717100"/>
            <a:ext cx="3027300" cy="1141500"/>
          </a:xfrm>
          <a:prstGeom prst="rect">
            <a:avLst/>
          </a:prstGeom>
          <a:noFill/>
          <a:ln>
            <a:noFill/>
          </a:ln>
        </p:spPr>
        <p:txBody>
          <a:bodyPr anchorCtr="0" anchor="t" bIns="0" lIns="91425" spcFirstLastPara="1" rIns="91425" wrap="square" tIns="91425">
            <a:noAutofit/>
          </a:bodyPr>
          <a:lstStyle>
            <a:lvl1pPr lvl="0" rtl="0">
              <a:lnSpc>
                <a:spcPct val="100000"/>
              </a:lnSpc>
              <a:spcBef>
                <a:spcPts val="0"/>
              </a:spcBef>
              <a:spcAft>
                <a:spcPts val="0"/>
              </a:spcAft>
              <a:buClr>
                <a:schemeClr val="dk1"/>
              </a:buClr>
              <a:buSzPts val="1600"/>
              <a:buFont typeface="Josefin Sans"/>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2pPr>
            <a:lvl3pPr lvl="2"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3pPr>
            <a:lvl4pPr lvl="3"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4pPr>
            <a:lvl5pPr lvl="4"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5pPr>
            <a:lvl6pPr lvl="5"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6pPr>
            <a:lvl7pPr lvl="6"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7pPr>
            <a:lvl8pPr lvl="7"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8pPr>
            <a:lvl9pPr lvl="8" rtl="0">
              <a:lnSpc>
                <a:spcPct val="100000"/>
              </a:lnSpc>
              <a:spcBef>
                <a:spcPts val="0"/>
              </a:spcBef>
              <a:spcAft>
                <a:spcPts val="0"/>
              </a:spcAft>
              <a:buClr>
                <a:schemeClr val="dk1"/>
              </a:buClr>
              <a:buSzPts val="1400"/>
              <a:buFont typeface="Josefin Sans"/>
              <a:buNone/>
              <a:defRPr>
                <a:solidFill>
                  <a:schemeClr val="dk1"/>
                </a:solidFill>
                <a:latin typeface="Josefin Sans"/>
                <a:ea typeface="Josefin Sans"/>
                <a:cs typeface="Josefin Sans"/>
                <a:sym typeface="Josefin Sans"/>
              </a:defRPr>
            </a:lvl9pPr>
          </a:lstStyle>
          <a:p/>
        </p:txBody>
      </p:sp>
      <p:cxnSp>
        <p:nvCxnSpPr>
          <p:cNvPr id="266" name="Google Shape;266;p29"/>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267" name="Google Shape;267;p29"/>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ONLY_1_1_1">
    <p:spTree>
      <p:nvGrpSpPr>
        <p:cNvPr id="268" name="Shape 268"/>
        <p:cNvGrpSpPr/>
        <p:nvPr/>
      </p:nvGrpSpPr>
      <p:grpSpPr>
        <a:xfrm>
          <a:off x="0" y="0"/>
          <a:ext cx="0" cy="0"/>
          <a:chOff x="0" y="0"/>
          <a:chExt cx="0" cy="0"/>
        </a:xfrm>
      </p:grpSpPr>
      <p:sp>
        <p:nvSpPr>
          <p:cNvPr id="269" name="Google Shape;269;p30"/>
          <p:cNvSpPr txBox="1"/>
          <p:nvPr>
            <p:ph idx="1" type="subTitle"/>
          </p:nvPr>
        </p:nvSpPr>
        <p:spPr>
          <a:xfrm>
            <a:off x="6017775" y="2566200"/>
            <a:ext cx="2422200" cy="1055100"/>
          </a:xfrm>
          <a:prstGeom prst="rect">
            <a:avLst/>
          </a:prstGeom>
          <a:solidFill>
            <a:schemeClr val="lt1"/>
          </a:solidFill>
          <a:ln>
            <a:noFill/>
          </a:ln>
        </p:spPr>
        <p:txBody>
          <a:bodyPr anchorCtr="0" anchor="t" bIns="91425" lIns="91425" spcFirstLastPara="1" rIns="91425" wrap="square" tIns="0">
            <a:noAutofit/>
          </a:bodyPr>
          <a:lstStyle>
            <a:lvl1pPr lvl="0" rtl="0">
              <a:lnSpc>
                <a:spcPct val="100000"/>
              </a:lnSpc>
              <a:spcBef>
                <a:spcPts val="0"/>
              </a:spcBef>
              <a:spcAft>
                <a:spcPts val="0"/>
              </a:spcAft>
              <a:buClr>
                <a:schemeClr val="dk1"/>
              </a:buClr>
              <a:buSzPts val="1400"/>
              <a:buFont typeface="Josefin Sans"/>
              <a:buNone/>
              <a:defRPr>
                <a:solidFill>
                  <a:schemeClr val="dk1"/>
                </a:solidFill>
                <a:latin typeface="Josefin Sans Medium"/>
                <a:ea typeface="Josefin Sans Medium"/>
                <a:cs typeface="Josefin Sans Medium"/>
                <a:sym typeface="Josefin Sans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70" name="Google Shape;270;p30"/>
          <p:cNvSpPr txBox="1"/>
          <p:nvPr>
            <p:ph type="title"/>
          </p:nvPr>
        </p:nvSpPr>
        <p:spPr>
          <a:xfrm>
            <a:off x="915200" y="752095"/>
            <a:ext cx="2810100" cy="675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Josefin Sans"/>
              <a:buNone/>
              <a:defRPr b="1">
                <a:solidFill>
                  <a:schemeClr val="accent1"/>
                </a:solidFill>
                <a:latin typeface="Josefin Sans"/>
                <a:ea typeface="Josefin Sans"/>
                <a:cs typeface="Josefin Sans"/>
                <a:sym typeface="Josefin Sans"/>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cxnSp>
        <p:nvCxnSpPr>
          <p:cNvPr id="271" name="Google Shape;271;p30"/>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272" name="Google Shape;272;p30"/>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idx="1" type="subTitle"/>
          </p:nvPr>
        </p:nvSpPr>
        <p:spPr>
          <a:xfrm>
            <a:off x="811600" y="1312075"/>
            <a:ext cx="7628100" cy="3296400"/>
          </a:xfrm>
          <a:prstGeom prst="rect">
            <a:avLst/>
          </a:prstGeom>
          <a:noFill/>
          <a:ln>
            <a:noFill/>
          </a:ln>
        </p:spPr>
        <p:txBody>
          <a:bodyPr anchorCtr="0" anchor="t" bIns="91425" lIns="91425" spcFirstLastPara="1" rIns="91425" wrap="square" tIns="0">
            <a:noAutofit/>
          </a:bodyPr>
          <a:lstStyle>
            <a:lvl1pPr lvl="0" rtl="0">
              <a:spcBef>
                <a:spcPts val="0"/>
              </a:spcBef>
              <a:spcAft>
                <a:spcPts val="0"/>
              </a:spcAft>
              <a:buClr>
                <a:schemeClr val="accent1"/>
              </a:buClr>
              <a:buSzPts val="1200"/>
              <a:buFont typeface="Josefin Sans"/>
              <a:buAutoNum type="arabicPeriod"/>
              <a:defRPr>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rgbClr val="434343"/>
              </a:buClr>
              <a:buSzPts val="1200"/>
              <a:buFont typeface="Roboto Condensed Light"/>
              <a:buAutoNum type="alphaLcPeriod"/>
              <a:defRPr/>
            </a:lvl2pPr>
            <a:lvl3pPr lvl="2" rtl="0">
              <a:lnSpc>
                <a:spcPct val="100000"/>
              </a:lnSpc>
              <a:spcBef>
                <a:spcPts val="0"/>
              </a:spcBef>
              <a:spcAft>
                <a:spcPts val="0"/>
              </a:spcAft>
              <a:buClr>
                <a:srgbClr val="434343"/>
              </a:buClr>
              <a:buSzPts val="1200"/>
              <a:buFont typeface="Roboto Condensed Light"/>
              <a:buAutoNum type="romanLcPeriod"/>
              <a:defRPr/>
            </a:lvl3pPr>
            <a:lvl4pPr lvl="3" rtl="0">
              <a:lnSpc>
                <a:spcPct val="100000"/>
              </a:lnSpc>
              <a:spcBef>
                <a:spcPts val="0"/>
              </a:spcBef>
              <a:spcAft>
                <a:spcPts val="0"/>
              </a:spcAft>
              <a:buClr>
                <a:srgbClr val="434343"/>
              </a:buClr>
              <a:buSzPts val="1200"/>
              <a:buFont typeface="Roboto Condensed Light"/>
              <a:buAutoNum type="arabicPeriod"/>
              <a:defRPr/>
            </a:lvl4pPr>
            <a:lvl5pPr lvl="4" rtl="0">
              <a:lnSpc>
                <a:spcPct val="100000"/>
              </a:lnSpc>
              <a:spcBef>
                <a:spcPts val="0"/>
              </a:spcBef>
              <a:spcAft>
                <a:spcPts val="0"/>
              </a:spcAft>
              <a:buClr>
                <a:srgbClr val="434343"/>
              </a:buClr>
              <a:buSzPts val="1200"/>
              <a:buFont typeface="Roboto Condensed Light"/>
              <a:buAutoNum type="alphaLcPeriod"/>
              <a:defRPr/>
            </a:lvl5pPr>
            <a:lvl6pPr lvl="5" rtl="0">
              <a:lnSpc>
                <a:spcPct val="100000"/>
              </a:lnSpc>
              <a:spcBef>
                <a:spcPts val="0"/>
              </a:spcBef>
              <a:spcAft>
                <a:spcPts val="0"/>
              </a:spcAft>
              <a:buClr>
                <a:srgbClr val="434343"/>
              </a:buClr>
              <a:buSzPts val="1200"/>
              <a:buFont typeface="Roboto Condensed Light"/>
              <a:buAutoNum type="romanLcPeriod"/>
              <a:defRPr/>
            </a:lvl6pPr>
            <a:lvl7pPr lvl="6" rtl="0">
              <a:lnSpc>
                <a:spcPct val="100000"/>
              </a:lnSpc>
              <a:spcBef>
                <a:spcPts val="0"/>
              </a:spcBef>
              <a:spcAft>
                <a:spcPts val="0"/>
              </a:spcAft>
              <a:buClr>
                <a:srgbClr val="434343"/>
              </a:buClr>
              <a:buSzPts val="1200"/>
              <a:buFont typeface="Roboto Condensed Light"/>
              <a:buAutoNum type="arabicPeriod"/>
              <a:defRPr/>
            </a:lvl7pPr>
            <a:lvl8pPr lvl="7" rtl="0">
              <a:lnSpc>
                <a:spcPct val="100000"/>
              </a:lnSpc>
              <a:spcBef>
                <a:spcPts val="0"/>
              </a:spcBef>
              <a:spcAft>
                <a:spcPts val="0"/>
              </a:spcAft>
              <a:buClr>
                <a:srgbClr val="434343"/>
              </a:buClr>
              <a:buSzPts val="1200"/>
              <a:buFont typeface="Roboto Condensed Light"/>
              <a:buAutoNum type="alphaLcPeriod"/>
              <a:defRPr/>
            </a:lvl8pPr>
            <a:lvl9pPr lvl="8" rtl="0">
              <a:lnSpc>
                <a:spcPct val="100000"/>
              </a:lnSpc>
              <a:spcBef>
                <a:spcPts val="0"/>
              </a:spcBef>
              <a:spcAft>
                <a:spcPts val="0"/>
              </a:spcAft>
              <a:buClr>
                <a:srgbClr val="434343"/>
              </a:buClr>
              <a:buSzPts val="1200"/>
              <a:buFont typeface="Roboto Condensed Light"/>
              <a:buAutoNum type="romanLcPeriod"/>
              <a:defRPr/>
            </a:lvl9pPr>
          </a:lstStyle>
          <a:p/>
        </p:txBody>
      </p:sp>
      <p:sp>
        <p:nvSpPr>
          <p:cNvPr id="22" name="Google Shape;22;p4"/>
          <p:cNvSpPr txBox="1"/>
          <p:nvPr>
            <p:ph type="title"/>
          </p:nvPr>
        </p:nvSpPr>
        <p:spPr>
          <a:xfrm>
            <a:off x="1470900" y="476534"/>
            <a:ext cx="6202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23" name="Google Shape;23;p4"/>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24" name="Google Shape;24;p4"/>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TITLE_ONLY_1_1_1_1">
    <p:spTree>
      <p:nvGrpSpPr>
        <p:cNvPr id="273" name="Shape 273"/>
        <p:cNvGrpSpPr/>
        <p:nvPr/>
      </p:nvGrpSpPr>
      <p:grpSpPr>
        <a:xfrm>
          <a:off x="0" y="0"/>
          <a:ext cx="0" cy="0"/>
          <a:chOff x="0" y="0"/>
          <a:chExt cx="0" cy="0"/>
        </a:xfrm>
      </p:grpSpPr>
      <p:sp>
        <p:nvSpPr>
          <p:cNvPr id="274" name="Google Shape;274;p31"/>
          <p:cNvSpPr txBox="1"/>
          <p:nvPr>
            <p:ph type="title"/>
          </p:nvPr>
        </p:nvSpPr>
        <p:spPr>
          <a:xfrm>
            <a:off x="915200" y="752095"/>
            <a:ext cx="2810100" cy="675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Josefin Sans"/>
              <a:buNone/>
              <a:defRPr b="1">
                <a:solidFill>
                  <a:schemeClr val="accent1"/>
                </a:solidFill>
                <a:latin typeface="Josefin Sans"/>
                <a:ea typeface="Josefin Sans"/>
                <a:cs typeface="Josefin Sans"/>
                <a:sym typeface="Josefin Sans"/>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275" name="Google Shape;275;p31"/>
          <p:cNvSpPr txBox="1"/>
          <p:nvPr>
            <p:ph idx="1" type="subTitle"/>
          </p:nvPr>
        </p:nvSpPr>
        <p:spPr>
          <a:xfrm>
            <a:off x="3129400" y="2566200"/>
            <a:ext cx="2422200" cy="1055100"/>
          </a:xfrm>
          <a:prstGeom prst="rect">
            <a:avLst/>
          </a:prstGeom>
          <a:solidFill>
            <a:schemeClr val="lt1"/>
          </a:solidFill>
          <a:ln>
            <a:noFill/>
          </a:ln>
        </p:spPr>
        <p:txBody>
          <a:bodyPr anchorCtr="0" anchor="t" bIns="91425" lIns="91425" spcFirstLastPara="1" rIns="91425" wrap="square" tIns="0">
            <a:noAutofit/>
          </a:bodyPr>
          <a:lstStyle>
            <a:lvl1pPr lvl="0" rtl="0">
              <a:lnSpc>
                <a:spcPct val="100000"/>
              </a:lnSpc>
              <a:spcBef>
                <a:spcPts val="0"/>
              </a:spcBef>
              <a:spcAft>
                <a:spcPts val="0"/>
              </a:spcAft>
              <a:buClr>
                <a:schemeClr val="dk1"/>
              </a:buClr>
              <a:buSzPts val="1400"/>
              <a:buFont typeface="Josefin Sans"/>
              <a:buNone/>
              <a:defRPr>
                <a:solidFill>
                  <a:schemeClr val="dk1"/>
                </a:solidFill>
                <a:latin typeface="Josefin Sans Medium"/>
                <a:ea typeface="Josefin Sans Medium"/>
                <a:cs typeface="Josefin Sans Medium"/>
                <a:sym typeface="Josefin Sans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276" name="Google Shape;276;p31"/>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277" name="Google Shape;277;p31"/>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ONLY_1_2">
    <p:spTree>
      <p:nvGrpSpPr>
        <p:cNvPr id="278" name="Shape 278"/>
        <p:cNvGrpSpPr/>
        <p:nvPr/>
      </p:nvGrpSpPr>
      <p:grpSpPr>
        <a:xfrm>
          <a:off x="0" y="0"/>
          <a:ext cx="0" cy="0"/>
          <a:chOff x="0" y="0"/>
          <a:chExt cx="0" cy="0"/>
        </a:xfrm>
      </p:grpSpPr>
      <p:sp>
        <p:nvSpPr>
          <p:cNvPr id="279" name="Google Shape;279;p32"/>
          <p:cNvSpPr txBox="1"/>
          <p:nvPr>
            <p:ph type="title"/>
          </p:nvPr>
        </p:nvSpPr>
        <p:spPr>
          <a:xfrm>
            <a:off x="5289800" y="752100"/>
            <a:ext cx="2810100" cy="1873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Font typeface="Josefin Sans"/>
              <a:buNone/>
              <a:defRPr b="1">
                <a:latin typeface="Josefin Sans"/>
                <a:ea typeface="Josefin Sans"/>
                <a:cs typeface="Josefin Sans"/>
                <a:sym typeface="Josefin Sans"/>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280" name="Google Shape;280;p32"/>
          <p:cNvSpPr txBox="1"/>
          <p:nvPr>
            <p:ph idx="1" type="subTitle"/>
          </p:nvPr>
        </p:nvSpPr>
        <p:spPr>
          <a:xfrm>
            <a:off x="5781275" y="2763700"/>
            <a:ext cx="2318700" cy="1090500"/>
          </a:xfrm>
          <a:prstGeom prst="rect">
            <a:avLst/>
          </a:prstGeom>
          <a:solidFill>
            <a:schemeClr val="lt1"/>
          </a:solidFill>
          <a:ln>
            <a:noFill/>
          </a:ln>
        </p:spPr>
        <p:txBody>
          <a:bodyPr anchorCtr="0" anchor="t" bIns="0" lIns="91425" spcFirstLastPara="1" rIns="91425" wrap="square" tIns="91425">
            <a:noAutofit/>
          </a:bodyPr>
          <a:lstStyle>
            <a:lvl1pPr lvl="0" rtl="0" algn="r">
              <a:lnSpc>
                <a:spcPct val="100000"/>
              </a:lnSpc>
              <a:spcBef>
                <a:spcPts val="0"/>
              </a:spcBef>
              <a:spcAft>
                <a:spcPts val="0"/>
              </a:spcAft>
              <a:buClr>
                <a:schemeClr val="dk2"/>
              </a:buClr>
              <a:buSzPts val="1600"/>
              <a:buFont typeface="Josefin Sans"/>
              <a:buNone/>
              <a:defRPr sz="1400">
                <a:solidFill>
                  <a:schemeClr val="dk1"/>
                </a:solidFill>
                <a:latin typeface="Josefin Sans"/>
                <a:ea typeface="Josefin Sans"/>
                <a:cs typeface="Josefin Sans"/>
                <a:sym typeface="Josefin Sans"/>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cxnSp>
        <p:nvCxnSpPr>
          <p:cNvPr id="281" name="Google Shape;281;p32"/>
          <p:cNvCxnSpPr/>
          <p:nvPr/>
        </p:nvCxnSpPr>
        <p:spPr>
          <a:xfrm>
            <a:off x="8288525" y="915600"/>
            <a:ext cx="1800" cy="1581000"/>
          </a:xfrm>
          <a:prstGeom prst="straightConnector1">
            <a:avLst/>
          </a:prstGeom>
          <a:noFill/>
          <a:ln cap="flat" cmpd="sng" w="76200">
            <a:solidFill>
              <a:schemeClr val="accent1"/>
            </a:solidFill>
            <a:prstDash val="solid"/>
            <a:round/>
            <a:headEnd len="med" w="med" type="none"/>
            <a:tailEnd len="med" w="med" type="none"/>
          </a:ln>
        </p:spPr>
      </p:cxnSp>
      <p:cxnSp>
        <p:nvCxnSpPr>
          <p:cNvPr id="282" name="Google Shape;282;p32"/>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283" name="Google Shape;283;p32"/>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TITLE_ONLY_1_2_1">
    <p:spTree>
      <p:nvGrpSpPr>
        <p:cNvPr id="284" name="Shape 284"/>
        <p:cNvGrpSpPr/>
        <p:nvPr/>
      </p:nvGrpSpPr>
      <p:grpSpPr>
        <a:xfrm>
          <a:off x="0" y="0"/>
          <a:ext cx="0" cy="0"/>
          <a:chOff x="0" y="0"/>
          <a:chExt cx="0" cy="0"/>
        </a:xfrm>
      </p:grpSpPr>
      <p:sp>
        <p:nvSpPr>
          <p:cNvPr id="285" name="Google Shape;285;p33"/>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lvl1pPr lvl="0" rtl="0">
              <a:spcBef>
                <a:spcPts val="0"/>
              </a:spcBef>
              <a:spcAft>
                <a:spcPts val="0"/>
              </a:spcAft>
              <a:buSzPts val="800"/>
              <a:buFont typeface="Josefin Sans"/>
              <a:buNone/>
              <a:defRPr b="1" sz="8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86" name="Google Shape;286;p33"/>
          <p:cNvSpPr txBox="1"/>
          <p:nvPr>
            <p:ph hasCustomPrompt="1" idx="2" type="title"/>
          </p:nvPr>
        </p:nvSpPr>
        <p:spPr>
          <a:xfrm>
            <a:off x="146725" y="4719850"/>
            <a:ext cx="1689000" cy="160500"/>
          </a:xfrm>
          <a:prstGeom prst="rect">
            <a:avLst/>
          </a:prstGeom>
        </p:spPr>
        <p:txBody>
          <a:bodyPr anchorCtr="0" anchor="b" bIns="0" lIns="91425" spcFirstLastPara="1" rIns="91425" wrap="square" tIns="0">
            <a:noAutofit/>
          </a:bodyPr>
          <a:lstStyle>
            <a:lvl1pPr lvl="0" rtl="0">
              <a:spcBef>
                <a:spcPts val="0"/>
              </a:spcBef>
              <a:spcAft>
                <a:spcPts val="0"/>
              </a:spcAft>
              <a:buClr>
                <a:schemeClr val="accent1"/>
              </a:buClr>
              <a:buSzPts val="1900"/>
              <a:buFont typeface="Josefin Sans"/>
              <a:buNone/>
              <a:defRPr b="1" sz="19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9pPr>
          </a:lstStyle>
          <a:p>
            <a:r>
              <a:t>xx%</a:t>
            </a:r>
          </a:p>
        </p:txBody>
      </p:sp>
      <p:cxnSp>
        <p:nvCxnSpPr>
          <p:cNvPr id="287" name="Google Shape;287;p33"/>
          <p:cNvCxnSpPr/>
          <p:nvPr/>
        </p:nvCxnSpPr>
        <p:spPr>
          <a:xfrm rot="10800000">
            <a:off x="241206" y="4608973"/>
            <a:ext cx="1209600" cy="0"/>
          </a:xfrm>
          <a:prstGeom prst="straightConnector1">
            <a:avLst/>
          </a:prstGeom>
          <a:noFill/>
          <a:ln cap="flat" cmpd="sng" w="9525">
            <a:solidFill>
              <a:schemeClr val="accent1"/>
            </a:solidFill>
            <a:prstDash val="solid"/>
            <a:round/>
            <a:headEnd len="med" w="med" type="none"/>
            <a:tailEnd len="med" w="med" type="none"/>
          </a:ln>
        </p:spPr>
      </p:cxnSp>
      <p:sp>
        <p:nvSpPr>
          <p:cNvPr id="288" name="Google Shape;288;p33"/>
          <p:cNvSpPr txBox="1"/>
          <p:nvPr>
            <p:ph idx="1" type="subTitle"/>
          </p:nvPr>
        </p:nvSpPr>
        <p:spPr>
          <a:xfrm>
            <a:off x="3241650" y="2094288"/>
            <a:ext cx="4125600" cy="1587000"/>
          </a:xfrm>
          <a:prstGeom prst="rect">
            <a:avLst/>
          </a:prstGeom>
          <a:solidFill>
            <a:schemeClr val="lt1"/>
          </a:solidFill>
          <a:ln>
            <a:noFill/>
          </a:ln>
        </p:spPr>
        <p:txBody>
          <a:bodyPr anchorCtr="0" anchor="ctr" bIns="0" lIns="91425" spcFirstLastPara="1" rIns="91425" wrap="square" tIns="182875">
            <a:noAutofit/>
          </a:bodyPr>
          <a:lstStyle>
            <a:lvl1pPr lvl="0" rtl="0">
              <a:lnSpc>
                <a:spcPct val="100000"/>
              </a:lnSpc>
              <a:spcBef>
                <a:spcPts val="0"/>
              </a:spcBef>
              <a:spcAft>
                <a:spcPts val="0"/>
              </a:spcAft>
              <a:buClr>
                <a:schemeClr val="dk1"/>
              </a:buClr>
              <a:buSzPts val="1600"/>
              <a:buFont typeface="Josefin Sans Light"/>
              <a:buChar char="●"/>
              <a:defRPr sz="16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Char char="○"/>
              <a:defRPr>
                <a:solidFill>
                  <a:schemeClr val="dk1"/>
                </a:solidFill>
              </a:defRPr>
            </a:lvl2pPr>
            <a:lvl3pPr lvl="2" rtl="0">
              <a:lnSpc>
                <a:spcPct val="100000"/>
              </a:lnSpc>
              <a:spcBef>
                <a:spcPts val="0"/>
              </a:spcBef>
              <a:spcAft>
                <a:spcPts val="0"/>
              </a:spcAft>
              <a:buClr>
                <a:schemeClr val="dk1"/>
              </a:buClr>
              <a:buSzPts val="1400"/>
              <a:buChar char="■"/>
              <a:defRPr>
                <a:solidFill>
                  <a:schemeClr val="dk1"/>
                </a:solidFill>
              </a:defRPr>
            </a:lvl3pPr>
            <a:lvl4pPr lvl="3" rtl="0">
              <a:lnSpc>
                <a:spcPct val="100000"/>
              </a:lnSpc>
              <a:spcBef>
                <a:spcPts val="0"/>
              </a:spcBef>
              <a:spcAft>
                <a:spcPts val="0"/>
              </a:spcAft>
              <a:buClr>
                <a:schemeClr val="dk1"/>
              </a:buClr>
              <a:buSzPts val="1400"/>
              <a:buChar char="●"/>
              <a:defRPr>
                <a:solidFill>
                  <a:schemeClr val="dk1"/>
                </a:solidFill>
              </a:defRPr>
            </a:lvl4pPr>
            <a:lvl5pPr lvl="4" rtl="0">
              <a:lnSpc>
                <a:spcPct val="100000"/>
              </a:lnSpc>
              <a:spcBef>
                <a:spcPts val="0"/>
              </a:spcBef>
              <a:spcAft>
                <a:spcPts val="0"/>
              </a:spcAft>
              <a:buClr>
                <a:schemeClr val="dk1"/>
              </a:buClr>
              <a:buSzPts val="1400"/>
              <a:buChar char="○"/>
              <a:defRPr>
                <a:solidFill>
                  <a:schemeClr val="dk1"/>
                </a:solidFill>
              </a:defRPr>
            </a:lvl5pPr>
            <a:lvl6pPr lvl="5" rtl="0">
              <a:lnSpc>
                <a:spcPct val="100000"/>
              </a:lnSpc>
              <a:spcBef>
                <a:spcPts val="0"/>
              </a:spcBef>
              <a:spcAft>
                <a:spcPts val="0"/>
              </a:spcAft>
              <a:buClr>
                <a:schemeClr val="dk1"/>
              </a:buClr>
              <a:buSzPts val="1400"/>
              <a:buChar char="■"/>
              <a:defRPr>
                <a:solidFill>
                  <a:schemeClr val="dk1"/>
                </a:solidFill>
              </a:defRPr>
            </a:lvl6pPr>
            <a:lvl7pPr lvl="6" rtl="0">
              <a:lnSpc>
                <a:spcPct val="100000"/>
              </a:lnSpc>
              <a:spcBef>
                <a:spcPts val="0"/>
              </a:spcBef>
              <a:spcAft>
                <a:spcPts val="0"/>
              </a:spcAft>
              <a:buClr>
                <a:schemeClr val="dk1"/>
              </a:buClr>
              <a:buSzPts val="1400"/>
              <a:buChar char="●"/>
              <a:defRPr>
                <a:solidFill>
                  <a:schemeClr val="dk1"/>
                </a:solidFill>
              </a:defRPr>
            </a:lvl7pPr>
            <a:lvl8pPr lvl="7" rtl="0">
              <a:lnSpc>
                <a:spcPct val="100000"/>
              </a:lnSpc>
              <a:spcBef>
                <a:spcPts val="0"/>
              </a:spcBef>
              <a:spcAft>
                <a:spcPts val="0"/>
              </a:spcAft>
              <a:buClr>
                <a:schemeClr val="dk1"/>
              </a:buClr>
              <a:buSzPts val="1400"/>
              <a:buChar char="○"/>
              <a:defRPr>
                <a:solidFill>
                  <a:schemeClr val="dk1"/>
                </a:solidFill>
              </a:defRPr>
            </a:lvl8pPr>
            <a:lvl9pPr lvl="8" rtl="0">
              <a:lnSpc>
                <a:spcPct val="100000"/>
              </a:lnSpc>
              <a:spcBef>
                <a:spcPts val="0"/>
              </a:spcBef>
              <a:spcAft>
                <a:spcPts val="0"/>
              </a:spcAft>
              <a:buClr>
                <a:schemeClr val="dk1"/>
              </a:buClr>
              <a:buSzPts val="1400"/>
              <a:buChar char="■"/>
              <a:defRPr>
                <a:solidFill>
                  <a:schemeClr val="dk1"/>
                </a:solidFill>
              </a:defRPr>
            </a:lvl9pPr>
          </a:lstStyle>
          <a:p/>
        </p:txBody>
      </p:sp>
      <p:sp>
        <p:nvSpPr>
          <p:cNvPr id="289" name="Google Shape;289;p33"/>
          <p:cNvSpPr txBox="1"/>
          <p:nvPr>
            <p:ph idx="3" type="title"/>
          </p:nvPr>
        </p:nvSpPr>
        <p:spPr>
          <a:xfrm>
            <a:off x="713225" y="476525"/>
            <a:ext cx="696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290" name="Google Shape;290;p33"/>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291" name="Google Shape;291;p33"/>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7_1">
    <p:spTree>
      <p:nvGrpSpPr>
        <p:cNvPr id="292" name="Shape 292"/>
        <p:cNvGrpSpPr/>
        <p:nvPr/>
      </p:nvGrpSpPr>
      <p:grpSpPr>
        <a:xfrm>
          <a:off x="0" y="0"/>
          <a:ext cx="0" cy="0"/>
          <a:chOff x="0" y="0"/>
          <a:chExt cx="0" cy="0"/>
        </a:xfrm>
      </p:grpSpPr>
      <p:sp>
        <p:nvSpPr>
          <p:cNvPr id="293" name="Google Shape;293;p34"/>
          <p:cNvSpPr txBox="1"/>
          <p:nvPr>
            <p:ph idx="1" type="subTitle"/>
          </p:nvPr>
        </p:nvSpPr>
        <p:spPr>
          <a:xfrm>
            <a:off x="1018525" y="1457300"/>
            <a:ext cx="6834600" cy="2446200"/>
          </a:xfrm>
          <a:prstGeom prst="rect">
            <a:avLst/>
          </a:prstGeom>
          <a:noFill/>
          <a:ln>
            <a:noFill/>
          </a:ln>
        </p:spPr>
        <p:txBody>
          <a:bodyPr anchorCtr="0" anchor="t" bIns="0" lIns="91425" spcFirstLastPara="1" rIns="91425" wrap="square" tIns="182875">
            <a:noAutofit/>
          </a:bodyPr>
          <a:lstStyle>
            <a:lvl1pPr lvl="0" rtl="0">
              <a:lnSpc>
                <a:spcPct val="100000"/>
              </a:lnSpc>
              <a:spcBef>
                <a:spcPts val="0"/>
              </a:spcBef>
              <a:spcAft>
                <a:spcPts val="0"/>
              </a:spcAft>
              <a:buClr>
                <a:schemeClr val="dk1"/>
              </a:buClr>
              <a:buSzPts val="1400"/>
              <a:buChar char="●"/>
              <a:defRPr sz="13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Char char="○"/>
              <a:defRPr>
                <a:solidFill>
                  <a:schemeClr val="dk1"/>
                </a:solidFill>
              </a:defRPr>
            </a:lvl2pPr>
            <a:lvl3pPr lvl="2" rtl="0">
              <a:lnSpc>
                <a:spcPct val="100000"/>
              </a:lnSpc>
              <a:spcBef>
                <a:spcPts val="0"/>
              </a:spcBef>
              <a:spcAft>
                <a:spcPts val="0"/>
              </a:spcAft>
              <a:buClr>
                <a:schemeClr val="dk1"/>
              </a:buClr>
              <a:buSzPts val="1400"/>
              <a:buChar char="■"/>
              <a:defRPr>
                <a:solidFill>
                  <a:schemeClr val="dk1"/>
                </a:solidFill>
              </a:defRPr>
            </a:lvl3pPr>
            <a:lvl4pPr lvl="3" rtl="0">
              <a:lnSpc>
                <a:spcPct val="100000"/>
              </a:lnSpc>
              <a:spcBef>
                <a:spcPts val="0"/>
              </a:spcBef>
              <a:spcAft>
                <a:spcPts val="0"/>
              </a:spcAft>
              <a:buClr>
                <a:schemeClr val="dk1"/>
              </a:buClr>
              <a:buSzPts val="1400"/>
              <a:buChar char="●"/>
              <a:defRPr>
                <a:solidFill>
                  <a:schemeClr val="dk1"/>
                </a:solidFill>
              </a:defRPr>
            </a:lvl4pPr>
            <a:lvl5pPr lvl="4" rtl="0">
              <a:lnSpc>
                <a:spcPct val="100000"/>
              </a:lnSpc>
              <a:spcBef>
                <a:spcPts val="0"/>
              </a:spcBef>
              <a:spcAft>
                <a:spcPts val="0"/>
              </a:spcAft>
              <a:buClr>
                <a:schemeClr val="dk1"/>
              </a:buClr>
              <a:buSzPts val="1400"/>
              <a:buChar char="○"/>
              <a:defRPr>
                <a:solidFill>
                  <a:schemeClr val="dk1"/>
                </a:solidFill>
              </a:defRPr>
            </a:lvl5pPr>
            <a:lvl6pPr lvl="5" rtl="0">
              <a:lnSpc>
                <a:spcPct val="100000"/>
              </a:lnSpc>
              <a:spcBef>
                <a:spcPts val="0"/>
              </a:spcBef>
              <a:spcAft>
                <a:spcPts val="0"/>
              </a:spcAft>
              <a:buClr>
                <a:schemeClr val="dk1"/>
              </a:buClr>
              <a:buSzPts val="1400"/>
              <a:buChar char="■"/>
              <a:defRPr>
                <a:solidFill>
                  <a:schemeClr val="dk1"/>
                </a:solidFill>
              </a:defRPr>
            </a:lvl6pPr>
            <a:lvl7pPr lvl="6" rtl="0">
              <a:lnSpc>
                <a:spcPct val="100000"/>
              </a:lnSpc>
              <a:spcBef>
                <a:spcPts val="0"/>
              </a:spcBef>
              <a:spcAft>
                <a:spcPts val="0"/>
              </a:spcAft>
              <a:buClr>
                <a:schemeClr val="dk1"/>
              </a:buClr>
              <a:buSzPts val="1400"/>
              <a:buChar char="●"/>
              <a:defRPr>
                <a:solidFill>
                  <a:schemeClr val="dk1"/>
                </a:solidFill>
              </a:defRPr>
            </a:lvl7pPr>
            <a:lvl8pPr lvl="7" rtl="0">
              <a:lnSpc>
                <a:spcPct val="100000"/>
              </a:lnSpc>
              <a:spcBef>
                <a:spcPts val="0"/>
              </a:spcBef>
              <a:spcAft>
                <a:spcPts val="0"/>
              </a:spcAft>
              <a:buClr>
                <a:schemeClr val="dk1"/>
              </a:buClr>
              <a:buSzPts val="1400"/>
              <a:buChar char="○"/>
              <a:defRPr>
                <a:solidFill>
                  <a:schemeClr val="dk1"/>
                </a:solidFill>
              </a:defRPr>
            </a:lvl8pPr>
            <a:lvl9pPr lvl="8" rtl="0">
              <a:lnSpc>
                <a:spcPct val="100000"/>
              </a:lnSpc>
              <a:spcBef>
                <a:spcPts val="0"/>
              </a:spcBef>
              <a:spcAft>
                <a:spcPts val="0"/>
              </a:spcAft>
              <a:buClr>
                <a:schemeClr val="dk1"/>
              </a:buClr>
              <a:buSzPts val="1400"/>
              <a:buChar char="■"/>
              <a:defRPr>
                <a:solidFill>
                  <a:schemeClr val="dk1"/>
                </a:solidFill>
              </a:defRPr>
            </a:lvl9pPr>
          </a:lstStyle>
          <a:p/>
        </p:txBody>
      </p:sp>
      <p:sp>
        <p:nvSpPr>
          <p:cNvPr id="294" name="Google Shape;294;p34"/>
          <p:cNvSpPr txBox="1"/>
          <p:nvPr>
            <p:ph type="title"/>
          </p:nvPr>
        </p:nvSpPr>
        <p:spPr>
          <a:xfrm>
            <a:off x="713225" y="476525"/>
            <a:ext cx="696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295" name="Google Shape;295;p34"/>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296" name="Google Shape;296;p34"/>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4">
    <p:spTree>
      <p:nvGrpSpPr>
        <p:cNvPr id="297" name="Shape 297"/>
        <p:cNvGrpSpPr/>
        <p:nvPr/>
      </p:nvGrpSpPr>
      <p:grpSpPr>
        <a:xfrm>
          <a:off x="0" y="0"/>
          <a:ext cx="0" cy="0"/>
          <a:chOff x="0" y="0"/>
          <a:chExt cx="0" cy="0"/>
        </a:xfrm>
      </p:grpSpPr>
      <p:sp>
        <p:nvSpPr>
          <p:cNvPr id="298" name="Google Shape;298;p35"/>
          <p:cNvSpPr txBox="1"/>
          <p:nvPr>
            <p:ph type="ctrTitle"/>
          </p:nvPr>
        </p:nvSpPr>
        <p:spPr>
          <a:xfrm>
            <a:off x="713225" y="1157263"/>
            <a:ext cx="5414400" cy="705300"/>
          </a:xfrm>
          <a:prstGeom prst="rect">
            <a:avLst/>
          </a:prstGeom>
        </p:spPr>
        <p:txBody>
          <a:bodyPr anchorCtr="0" anchor="b" bIns="91425" lIns="91425" spcFirstLastPara="1" rIns="91425" wrap="square" tIns="79200">
            <a:noAutofit/>
          </a:bodyPr>
          <a:lstStyle>
            <a:lvl1pPr lvl="0" rtl="0">
              <a:spcBef>
                <a:spcPts val="0"/>
              </a:spcBef>
              <a:spcAft>
                <a:spcPts val="0"/>
              </a:spcAft>
              <a:buSzPts val="5200"/>
              <a:buNone/>
              <a:defRPr sz="52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299" name="Google Shape;299;p35"/>
          <p:cNvSpPr txBox="1"/>
          <p:nvPr>
            <p:ph idx="1" type="subTitle"/>
          </p:nvPr>
        </p:nvSpPr>
        <p:spPr>
          <a:xfrm>
            <a:off x="719750" y="2053877"/>
            <a:ext cx="3309300" cy="1273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800"/>
              <a:buNone/>
              <a:defRPr sz="1600">
                <a:solidFill>
                  <a:schemeClr val="dk2"/>
                </a:solidFill>
                <a:latin typeface="Josefin Sans"/>
                <a:ea typeface="Josefin Sans"/>
                <a:cs typeface="Josefin Sans"/>
                <a:sym typeface="Josefin San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300" name="Google Shape;300;p35"/>
          <p:cNvSpPr txBox="1"/>
          <p:nvPr/>
        </p:nvSpPr>
        <p:spPr>
          <a:xfrm>
            <a:off x="720025" y="3799875"/>
            <a:ext cx="2473500" cy="4608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000">
                <a:solidFill>
                  <a:schemeClr val="dk2"/>
                </a:solidFill>
                <a:latin typeface="Josefin Sans Light"/>
                <a:ea typeface="Josefin Sans Light"/>
                <a:cs typeface="Josefin Sans Light"/>
                <a:sym typeface="Josefin Sans Light"/>
              </a:rPr>
              <a:t>CREDITS: This presentation template was created by </a:t>
            </a:r>
            <a:r>
              <a:rPr b="1" lang="en" sz="1000">
                <a:solidFill>
                  <a:schemeClr val="dk2"/>
                </a:solidFill>
                <a:uFill>
                  <a:noFill/>
                </a:uFill>
                <a:latin typeface="Josefin Sans"/>
                <a:ea typeface="Josefin Sans"/>
                <a:cs typeface="Josefin Sans"/>
                <a:sym typeface="Josefin Sans"/>
                <a:hlinkClick r:id="rId2">
                  <a:extLst>
                    <a:ext uri="{A12FA001-AC4F-418D-AE19-62706E023703}">
                      <ahyp:hlinkClr val="tx"/>
                    </a:ext>
                  </a:extLst>
                </a:hlinkClick>
              </a:rPr>
              <a:t>Slidesgo</a:t>
            </a:r>
            <a:r>
              <a:rPr lang="en" sz="1000">
                <a:solidFill>
                  <a:schemeClr val="dk2"/>
                </a:solidFill>
                <a:latin typeface="Josefin Sans Light"/>
                <a:ea typeface="Josefin Sans Light"/>
                <a:cs typeface="Josefin Sans Light"/>
                <a:sym typeface="Josefin Sans Light"/>
              </a:rPr>
              <a:t>, including icons by </a:t>
            </a:r>
            <a:r>
              <a:rPr b="1" lang="en" sz="1000">
                <a:solidFill>
                  <a:schemeClr val="dk2"/>
                </a:solidFill>
                <a:uFill>
                  <a:noFill/>
                </a:uFill>
                <a:latin typeface="Josefin Sans"/>
                <a:ea typeface="Josefin Sans"/>
                <a:cs typeface="Josefin Sans"/>
                <a:sym typeface="Josefin Sans"/>
                <a:hlinkClick r:id="rId3">
                  <a:extLst>
                    <a:ext uri="{A12FA001-AC4F-418D-AE19-62706E023703}">
                      <ahyp:hlinkClr val="tx"/>
                    </a:ext>
                  </a:extLst>
                </a:hlinkClick>
              </a:rPr>
              <a:t>Flaticon</a:t>
            </a:r>
            <a:r>
              <a:rPr lang="en" sz="1000">
                <a:solidFill>
                  <a:schemeClr val="dk2"/>
                </a:solidFill>
                <a:latin typeface="Josefin Sans Light"/>
                <a:ea typeface="Josefin Sans Light"/>
                <a:cs typeface="Josefin Sans Light"/>
                <a:sym typeface="Josefin Sans Light"/>
              </a:rPr>
              <a:t>, and infographics &amp; images by </a:t>
            </a:r>
            <a:r>
              <a:rPr b="1" lang="en" sz="1000">
                <a:solidFill>
                  <a:schemeClr val="dk2"/>
                </a:solidFill>
                <a:uFill>
                  <a:noFill/>
                </a:uFill>
                <a:latin typeface="Josefin Sans"/>
                <a:ea typeface="Josefin Sans"/>
                <a:cs typeface="Josefin Sans"/>
                <a:sym typeface="Josefin Sans"/>
                <a:hlinkClick r:id="rId4">
                  <a:extLst>
                    <a:ext uri="{A12FA001-AC4F-418D-AE19-62706E023703}">
                      <ahyp:hlinkClr val="tx"/>
                    </a:ext>
                  </a:extLst>
                </a:hlinkClick>
              </a:rPr>
              <a:t>Freepik</a:t>
            </a:r>
            <a:r>
              <a:rPr lang="en" sz="1000">
                <a:solidFill>
                  <a:schemeClr val="dk2"/>
                </a:solidFill>
                <a:latin typeface="Josefin Sans Light"/>
                <a:ea typeface="Josefin Sans Light"/>
                <a:cs typeface="Josefin Sans Light"/>
                <a:sym typeface="Josefin Sans Light"/>
              </a:rPr>
              <a:t>. </a:t>
            </a:r>
            <a:endParaRPr sz="1000">
              <a:solidFill>
                <a:schemeClr val="dk2"/>
              </a:solidFill>
              <a:latin typeface="Josefin Sans Light"/>
              <a:ea typeface="Josefin Sans Light"/>
              <a:cs typeface="Josefin Sans Light"/>
              <a:sym typeface="Josefin Sans Light"/>
            </a:endParaRPr>
          </a:p>
        </p:txBody>
      </p:sp>
      <p:cxnSp>
        <p:nvCxnSpPr>
          <p:cNvPr id="301" name="Google Shape;301;p35"/>
          <p:cNvCxnSpPr/>
          <p:nvPr/>
        </p:nvCxnSpPr>
        <p:spPr>
          <a:xfrm>
            <a:off x="542275" y="758250"/>
            <a:ext cx="0" cy="2970900"/>
          </a:xfrm>
          <a:prstGeom prst="straightConnector1">
            <a:avLst/>
          </a:prstGeom>
          <a:noFill/>
          <a:ln cap="flat" cmpd="sng" w="114300">
            <a:solidFill>
              <a:schemeClr val="accent1"/>
            </a:solidFill>
            <a:prstDash val="solid"/>
            <a:round/>
            <a:headEnd len="med" w="med" type="none"/>
            <a:tailEnd len="med" w="med"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302" name="Shape 302"/>
        <p:cNvGrpSpPr/>
        <p:nvPr/>
      </p:nvGrpSpPr>
      <p:grpSpPr>
        <a:xfrm>
          <a:off x="0" y="0"/>
          <a:ext cx="0" cy="0"/>
          <a:chOff x="0" y="0"/>
          <a:chExt cx="0" cy="0"/>
        </a:xfrm>
      </p:grpSpPr>
      <p:sp>
        <p:nvSpPr>
          <p:cNvPr id="303" name="Google Shape;303;p36"/>
          <p:cNvSpPr/>
          <p:nvPr/>
        </p:nvSpPr>
        <p:spPr>
          <a:xfrm>
            <a:off x="6481100" y="-39600"/>
            <a:ext cx="2701200" cy="25374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D0000"/>
              </a:solidFill>
            </a:endParaRPr>
          </a:p>
        </p:txBody>
      </p:sp>
      <p:cxnSp>
        <p:nvCxnSpPr>
          <p:cNvPr id="304" name="Google Shape;304;p36"/>
          <p:cNvCxnSpPr/>
          <p:nvPr/>
        </p:nvCxnSpPr>
        <p:spPr>
          <a:xfrm>
            <a:off x="525225" y="441500"/>
            <a:ext cx="0" cy="2710500"/>
          </a:xfrm>
          <a:prstGeom prst="straightConnector1">
            <a:avLst/>
          </a:prstGeom>
          <a:noFill/>
          <a:ln cap="flat" cmpd="sng" w="76200">
            <a:solidFill>
              <a:schemeClr val="accent1"/>
            </a:solidFill>
            <a:prstDash val="solid"/>
            <a:round/>
            <a:headEnd len="med" w="med" type="none"/>
            <a:tailEnd len="med" w="med" type="none"/>
          </a:ln>
        </p:spPr>
      </p:cxnSp>
      <p:cxnSp>
        <p:nvCxnSpPr>
          <p:cNvPr id="305" name="Google Shape;305;p36"/>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306" name="Shape 306"/>
        <p:cNvGrpSpPr/>
        <p:nvPr/>
      </p:nvGrpSpPr>
      <p:grpSpPr>
        <a:xfrm>
          <a:off x="0" y="0"/>
          <a:ext cx="0" cy="0"/>
          <a:chOff x="0" y="0"/>
          <a:chExt cx="0" cy="0"/>
        </a:xfrm>
      </p:grpSpPr>
      <p:sp>
        <p:nvSpPr>
          <p:cNvPr id="307" name="Google Shape;307;p37"/>
          <p:cNvSpPr/>
          <p:nvPr/>
        </p:nvSpPr>
        <p:spPr>
          <a:xfrm>
            <a:off x="-159275" y="1563300"/>
            <a:ext cx="1591500" cy="39621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D0000"/>
              </a:solidFill>
            </a:endParaRPr>
          </a:p>
        </p:txBody>
      </p:sp>
      <p:cxnSp>
        <p:nvCxnSpPr>
          <p:cNvPr id="308" name="Google Shape;308;p37"/>
          <p:cNvCxnSpPr/>
          <p:nvPr/>
        </p:nvCxnSpPr>
        <p:spPr>
          <a:xfrm rot="10800000">
            <a:off x="986725" y="1327650"/>
            <a:ext cx="445500" cy="0"/>
          </a:xfrm>
          <a:prstGeom prst="straightConnector1">
            <a:avLst/>
          </a:prstGeom>
          <a:noFill/>
          <a:ln cap="flat" cmpd="sng" w="76200">
            <a:solidFill>
              <a:schemeClr val="accent1"/>
            </a:solidFill>
            <a:prstDash val="solid"/>
            <a:round/>
            <a:headEnd len="med" w="med" type="none"/>
            <a:tailEnd len="med" w="med" type="none"/>
          </a:ln>
        </p:spPr>
      </p:cxnSp>
      <p:cxnSp>
        <p:nvCxnSpPr>
          <p:cNvPr id="309" name="Google Shape;309;p37"/>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idx="1" type="subTitle"/>
          </p:nvPr>
        </p:nvSpPr>
        <p:spPr>
          <a:xfrm>
            <a:off x="2206925" y="3042799"/>
            <a:ext cx="2263500" cy="828900"/>
          </a:xfrm>
          <a:prstGeom prst="rect">
            <a:avLst/>
          </a:prstGeom>
          <a:noFill/>
          <a:ln>
            <a:noFill/>
          </a:ln>
        </p:spPr>
        <p:txBody>
          <a:bodyPr anchorCtr="0" anchor="t" bIns="0" lIns="91425" spcFirstLastPara="1" rIns="91425" wrap="square" tIns="91425">
            <a:noAutofit/>
          </a:bodyPr>
          <a:lstStyle>
            <a:lvl1pPr lvl="0" rtl="0">
              <a:lnSpc>
                <a:spcPct val="100000"/>
              </a:lnSpc>
              <a:spcBef>
                <a:spcPts val="0"/>
              </a:spcBef>
              <a:spcAft>
                <a:spcPts val="0"/>
              </a:spcAft>
              <a:buClr>
                <a:schemeClr val="dk1"/>
              </a:buClr>
              <a:buSzPts val="1600"/>
              <a:buFont typeface="Josefin Sans Light"/>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27" name="Google Shape;27;p5"/>
          <p:cNvSpPr txBox="1"/>
          <p:nvPr>
            <p:ph idx="2" type="subTitle"/>
          </p:nvPr>
        </p:nvSpPr>
        <p:spPr>
          <a:xfrm>
            <a:off x="5045075" y="3042799"/>
            <a:ext cx="2263500" cy="828900"/>
          </a:xfrm>
          <a:prstGeom prst="rect">
            <a:avLst/>
          </a:prstGeom>
          <a:noFill/>
          <a:ln>
            <a:noFill/>
          </a:ln>
        </p:spPr>
        <p:txBody>
          <a:bodyPr anchorCtr="0" anchor="t" bIns="0" lIns="91425" spcFirstLastPara="1" rIns="91425" wrap="square" tIns="91425">
            <a:noAutofit/>
          </a:bodyPr>
          <a:lstStyle>
            <a:lvl1pPr lvl="0" rtl="0">
              <a:lnSpc>
                <a:spcPct val="100000"/>
              </a:lnSpc>
              <a:spcBef>
                <a:spcPts val="0"/>
              </a:spcBef>
              <a:spcAft>
                <a:spcPts val="0"/>
              </a:spcAft>
              <a:buClr>
                <a:schemeClr val="dk1"/>
              </a:buClr>
              <a:buSzPts val="1600"/>
              <a:buFont typeface="Josefin Sans Light"/>
              <a:buNone/>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28" name="Google Shape;28;p5"/>
          <p:cNvSpPr txBox="1"/>
          <p:nvPr>
            <p:ph idx="3" type="subTitle"/>
          </p:nvPr>
        </p:nvSpPr>
        <p:spPr>
          <a:xfrm>
            <a:off x="2206913" y="2478641"/>
            <a:ext cx="2263500" cy="393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5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9pPr>
          </a:lstStyle>
          <a:p/>
        </p:txBody>
      </p:sp>
      <p:sp>
        <p:nvSpPr>
          <p:cNvPr id="29" name="Google Shape;29;p5"/>
          <p:cNvSpPr txBox="1"/>
          <p:nvPr>
            <p:ph idx="4" type="subTitle"/>
          </p:nvPr>
        </p:nvSpPr>
        <p:spPr>
          <a:xfrm>
            <a:off x="5045063" y="2478641"/>
            <a:ext cx="2263500" cy="393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500"/>
              <a:buFont typeface="Josefin Sans SemiBold"/>
              <a:buNone/>
              <a:defRPr sz="1800">
                <a:solidFill>
                  <a:schemeClr val="accent1"/>
                </a:solidFill>
                <a:latin typeface="Josefin Sans SemiBold"/>
                <a:ea typeface="Josefin Sans SemiBold"/>
                <a:cs typeface="Josefin Sans SemiBold"/>
                <a:sym typeface="Josefin Sans SemiBold"/>
              </a:defRPr>
            </a:lvl1pPr>
            <a:lvl2pPr lvl="1"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2pPr>
            <a:lvl3pPr lvl="2"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3pPr>
            <a:lvl4pPr lvl="3"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4pPr>
            <a:lvl5pPr lvl="4"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5pPr>
            <a:lvl6pPr lvl="5"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6pPr>
            <a:lvl7pPr lvl="6"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7pPr>
            <a:lvl8pPr lvl="7"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8pPr>
            <a:lvl9pPr lvl="8" rtl="0">
              <a:lnSpc>
                <a:spcPct val="100000"/>
              </a:lnSpc>
              <a:spcBef>
                <a:spcPts val="0"/>
              </a:spcBef>
              <a:spcAft>
                <a:spcPts val="0"/>
              </a:spcAft>
              <a:buClr>
                <a:schemeClr val="accent1"/>
              </a:buClr>
              <a:buSzPts val="1500"/>
              <a:buFont typeface="Josefin Sans SemiBold"/>
              <a:buNone/>
              <a:defRPr sz="1500">
                <a:solidFill>
                  <a:schemeClr val="accent1"/>
                </a:solidFill>
                <a:latin typeface="Josefin Sans SemiBold"/>
                <a:ea typeface="Josefin Sans SemiBold"/>
                <a:cs typeface="Josefin Sans SemiBold"/>
                <a:sym typeface="Josefin Sans SemiBold"/>
              </a:defRPr>
            </a:lvl9pPr>
          </a:lstStyle>
          <a:p/>
        </p:txBody>
      </p:sp>
      <p:sp>
        <p:nvSpPr>
          <p:cNvPr id="30" name="Google Shape;30;p5"/>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lvl1pPr lvl="0" rtl="0">
              <a:spcBef>
                <a:spcPts val="0"/>
              </a:spcBef>
              <a:spcAft>
                <a:spcPts val="0"/>
              </a:spcAft>
              <a:buSzPts val="800"/>
              <a:buFont typeface="Josefin Sans"/>
              <a:buNone/>
              <a:defRPr b="1" sz="8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1" name="Google Shape;31;p5"/>
          <p:cNvSpPr txBox="1"/>
          <p:nvPr>
            <p:ph hasCustomPrompt="1" idx="5" type="title"/>
          </p:nvPr>
        </p:nvSpPr>
        <p:spPr>
          <a:xfrm>
            <a:off x="146725" y="4719850"/>
            <a:ext cx="1689000" cy="160500"/>
          </a:xfrm>
          <a:prstGeom prst="rect">
            <a:avLst/>
          </a:prstGeom>
        </p:spPr>
        <p:txBody>
          <a:bodyPr anchorCtr="0" anchor="b" bIns="0" lIns="91425" spcFirstLastPara="1" rIns="91425" wrap="square" tIns="0">
            <a:noAutofit/>
          </a:bodyPr>
          <a:lstStyle>
            <a:lvl1pPr lvl="0" rtl="0">
              <a:spcBef>
                <a:spcPts val="0"/>
              </a:spcBef>
              <a:spcAft>
                <a:spcPts val="0"/>
              </a:spcAft>
              <a:buClr>
                <a:schemeClr val="accent1"/>
              </a:buClr>
              <a:buSzPts val="1900"/>
              <a:buFont typeface="Josefin Sans"/>
              <a:buNone/>
              <a:defRPr b="1" sz="19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9pPr>
          </a:lstStyle>
          <a:p>
            <a:r>
              <a:t>xx%</a:t>
            </a:r>
          </a:p>
        </p:txBody>
      </p:sp>
      <p:cxnSp>
        <p:nvCxnSpPr>
          <p:cNvPr id="32" name="Google Shape;32;p5"/>
          <p:cNvCxnSpPr/>
          <p:nvPr/>
        </p:nvCxnSpPr>
        <p:spPr>
          <a:xfrm rot="10800000">
            <a:off x="241206" y="4608973"/>
            <a:ext cx="1209600" cy="0"/>
          </a:xfrm>
          <a:prstGeom prst="straightConnector1">
            <a:avLst/>
          </a:prstGeom>
          <a:noFill/>
          <a:ln cap="flat" cmpd="sng" w="9525">
            <a:solidFill>
              <a:schemeClr val="accent1"/>
            </a:solidFill>
            <a:prstDash val="solid"/>
            <a:round/>
            <a:headEnd len="med" w="med" type="none"/>
            <a:tailEnd len="med" w="med" type="none"/>
          </a:ln>
        </p:spPr>
      </p:cxnSp>
      <p:sp>
        <p:nvSpPr>
          <p:cNvPr id="33" name="Google Shape;33;p5"/>
          <p:cNvSpPr txBox="1"/>
          <p:nvPr>
            <p:ph idx="6" type="title"/>
          </p:nvPr>
        </p:nvSpPr>
        <p:spPr>
          <a:xfrm>
            <a:off x="1470900" y="476534"/>
            <a:ext cx="6202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34" name="Google Shape;34;p5"/>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35" name="Google Shape;35;p5"/>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lvl1pPr lvl="0" rtl="0">
              <a:spcBef>
                <a:spcPts val="0"/>
              </a:spcBef>
              <a:spcAft>
                <a:spcPts val="0"/>
              </a:spcAft>
              <a:buSzPts val="800"/>
              <a:buFont typeface="Josefin Sans"/>
              <a:buNone/>
              <a:defRPr b="1" sz="8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8" name="Google Shape;38;p6"/>
          <p:cNvSpPr txBox="1"/>
          <p:nvPr>
            <p:ph hasCustomPrompt="1" idx="2" type="title"/>
          </p:nvPr>
        </p:nvSpPr>
        <p:spPr>
          <a:xfrm>
            <a:off x="146725" y="4719850"/>
            <a:ext cx="1689000" cy="160500"/>
          </a:xfrm>
          <a:prstGeom prst="rect">
            <a:avLst/>
          </a:prstGeom>
        </p:spPr>
        <p:txBody>
          <a:bodyPr anchorCtr="0" anchor="b" bIns="0" lIns="91425" spcFirstLastPara="1" rIns="91425" wrap="square" tIns="0">
            <a:noAutofit/>
          </a:bodyPr>
          <a:lstStyle>
            <a:lvl1pPr lvl="0" rtl="0">
              <a:spcBef>
                <a:spcPts val="0"/>
              </a:spcBef>
              <a:spcAft>
                <a:spcPts val="0"/>
              </a:spcAft>
              <a:buClr>
                <a:schemeClr val="accent1"/>
              </a:buClr>
              <a:buSzPts val="1900"/>
              <a:buFont typeface="Josefin Sans"/>
              <a:buNone/>
              <a:defRPr b="1" sz="19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9pPr>
          </a:lstStyle>
          <a:p>
            <a:r>
              <a:t>xx%</a:t>
            </a:r>
          </a:p>
        </p:txBody>
      </p:sp>
      <p:cxnSp>
        <p:nvCxnSpPr>
          <p:cNvPr id="39" name="Google Shape;39;p6"/>
          <p:cNvCxnSpPr/>
          <p:nvPr/>
        </p:nvCxnSpPr>
        <p:spPr>
          <a:xfrm rot="10800000">
            <a:off x="241206" y="4608973"/>
            <a:ext cx="1209600" cy="0"/>
          </a:xfrm>
          <a:prstGeom prst="straightConnector1">
            <a:avLst/>
          </a:prstGeom>
          <a:noFill/>
          <a:ln cap="flat" cmpd="sng" w="9525">
            <a:solidFill>
              <a:schemeClr val="accent1"/>
            </a:solidFill>
            <a:prstDash val="solid"/>
            <a:round/>
            <a:headEnd len="med" w="med" type="none"/>
            <a:tailEnd len="med" w="med" type="none"/>
          </a:ln>
        </p:spPr>
      </p:cxnSp>
      <p:sp>
        <p:nvSpPr>
          <p:cNvPr id="40" name="Google Shape;40;p6"/>
          <p:cNvSpPr txBox="1"/>
          <p:nvPr>
            <p:ph idx="3" type="title"/>
          </p:nvPr>
        </p:nvSpPr>
        <p:spPr>
          <a:xfrm>
            <a:off x="1470900" y="476534"/>
            <a:ext cx="6202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41" name="Google Shape;41;p6"/>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42" name="Google Shape;42;p6"/>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3" name="Shape 43"/>
        <p:cNvGrpSpPr/>
        <p:nvPr/>
      </p:nvGrpSpPr>
      <p:grpSpPr>
        <a:xfrm>
          <a:off x="0" y="0"/>
          <a:ext cx="0" cy="0"/>
          <a:chOff x="0" y="0"/>
          <a:chExt cx="0" cy="0"/>
        </a:xfrm>
      </p:grpSpPr>
      <p:sp>
        <p:nvSpPr>
          <p:cNvPr id="44" name="Google Shape;44;p7"/>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lvl1pPr lvl="0" rtl="0">
              <a:spcBef>
                <a:spcPts val="0"/>
              </a:spcBef>
              <a:spcAft>
                <a:spcPts val="0"/>
              </a:spcAft>
              <a:buSzPts val="800"/>
              <a:buFont typeface="Josefin Sans"/>
              <a:buNone/>
              <a:defRPr b="1" sz="8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5" name="Google Shape;45;p7"/>
          <p:cNvSpPr txBox="1"/>
          <p:nvPr>
            <p:ph hasCustomPrompt="1" idx="2" type="title"/>
          </p:nvPr>
        </p:nvSpPr>
        <p:spPr>
          <a:xfrm>
            <a:off x="146725" y="4719850"/>
            <a:ext cx="1689000" cy="160500"/>
          </a:xfrm>
          <a:prstGeom prst="rect">
            <a:avLst/>
          </a:prstGeom>
        </p:spPr>
        <p:txBody>
          <a:bodyPr anchorCtr="0" anchor="b" bIns="0" lIns="91425" spcFirstLastPara="1" rIns="91425" wrap="square" tIns="0">
            <a:noAutofit/>
          </a:bodyPr>
          <a:lstStyle>
            <a:lvl1pPr lvl="0" rtl="0">
              <a:spcBef>
                <a:spcPts val="0"/>
              </a:spcBef>
              <a:spcAft>
                <a:spcPts val="0"/>
              </a:spcAft>
              <a:buClr>
                <a:schemeClr val="accent1"/>
              </a:buClr>
              <a:buSzPts val="1900"/>
              <a:buFont typeface="Josefin Sans"/>
              <a:buNone/>
              <a:defRPr b="1" sz="19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9pPr>
          </a:lstStyle>
          <a:p>
            <a:r>
              <a:t>xx%</a:t>
            </a:r>
          </a:p>
        </p:txBody>
      </p:sp>
      <p:cxnSp>
        <p:nvCxnSpPr>
          <p:cNvPr id="46" name="Google Shape;46;p7"/>
          <p:cNvCxnSpPr/>
          <p:nvPr/>
        </p:nvCxnSpPr>
        <p:spPr>
          <a:xfrm rot="10800000">
            <a:off x="241206" y="4608973"/>
            <a:ext cx="1209600" cy="0"/>
          </a:xfrm>
          <a:prstGeom prst="straightConnector1">
            <a:avLst/>
          </a:prstGeom>
          <a:noFill/>
          <a:ln cap="flat" cmpd="sng" w="9525">
            <a:solidFill>
              <a:schemeClr val="accent1"/>
            </a:solidFill>
            <a:prstDash val="solid"/>
            <a:round/>
            <a:headEnd len="med" w="med" type="none"/>
            <a:tailEnd len="med" w="med" type="none"/>
          </a:ln>
        </p:spPr>
      </p:cxnSp>
      <p:sp>
        <p:nvSpPr>
          <p:cNvPr id="47" name="Google Shape;47;p7"/>
          <p:cNvSpPr txBox="1"/>
          <p:nvPr>
            <p:ph idx="1" type="subTitle"/>
          </p:nvPr>
        </p:nvSpPr>
        <p:spPr>
          <a:xfrm>
            <a:off x="1410325" y="1727250"/>
            <a:ext cx="5264700" cy="2321100"/>
          </a:xfrm>
          <a:prstGeom prst="rect">
            <a:avLst/>
          </a:prstGeom>
          <a:solidFill>
            <a:schemeClr val="lt1"/>
          </a:solidFill>
          <a:ln>
            <a:noFill/>
          </a:ln>
        </p:spPr>
        <p:txBody>
          <a:bodyPr anchorCtr="0" anchor="ctr" bIns="0" lIns="91425" spcFirstLastPara="1" rIns="91425" wrap="square" tIns="182875">
            <a:noAutofit/>
          </a:bodyPr>
          <a:lstStyle>
            <a:lvl1pPr lvl="0" rtl="0">
              <a:lnSpc>
                <a:spcPct val="100000"/>
              </a:lnSpc>
              <a:spcBef>
                <a:spcPts val="0"/>
              </a:spcBef>
              <a:spcAft>
                <a:spcPts val="0"/>
              </a:spcAft>
              <a:buClr>
                <a:schemeClr val="dk1"/>
              </a:buClr>
              <a:buSzPts val="1600"/>
              <a:buFont typeface="Josefin Sans Light"/>
              <a:buChar char="●"/>
              <a:defRPr sz="14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chemeClr val="dk1"/>
              </a:buClr>
              <a:buSzPts val="1400"/>
              <a:buChar char="○"/>
              <a:defRPr>
                <a:solidFill>
                  <a:schemeClr val="dk1"/>
                </a:solidFill>
              </a:defRPr>
            </a:lvl2pPr>
            <a:lvl3pPr lvl="2" rtl="0">
              <a:lnSpc>
                <a:spcPct val="100000"/>
              </a:lnSpc>
              <a:spcBef>
                <a:spcPts val="0"/>
              </a:spcBef>
              <a:spcAft>
                <a:spcPts val="0"/>
              </a:spcAft>
              <a:buClr>
                <a:schemeClr val="dk1"/>
              </a:buClr>
              <a:buSzPts val="1400"/>
              <a:buChar char="■"/>
              <a:defRPr>
                <a:solidFill>
                  <a:schemeClr val="dk1"/>
                </a:solidFill>
              </a:defRPr>
            </a:lvl3pPr>
            <a:lvl4pPr lvl="3" rtl="0">
              <a:lnSpc>
                <a:spcPct val="100000"/>
              </a:lnSpc>
              <a:spcBef>
                <a:spcPts val="0"/>
              </a:spcBef>
              <a:spcAft>
                <a:spcPts val="0"/>
              </a:spcAft>
              <a:buClr>
                <a:schemeClr val="dk1"/>
              </a:buClr>
              <a:buSzPts val="1400"/>
              <a:buChar char="●"/>
              <a:defRPr>
                <a:solidFill>
                  <a:schemeClr val="dk1"/>
                </a:solidFill>
              </a:defRPr>
            </a:lvl4pPr>
            <a:lvl5pPr lvl="4" rtl="0">
              <a:lnSpc>
                <a:spcPct val="100000"/>
              </a:lnSpc>
              <a:spcBef>
                <a:spcPts val="0"/>
              </a:spcBef>
              <a:spcAft>
                <a:spcPts val="0"/>
              </a:spcAft>
              <a:buClr>
                <a:schemeClr val="dk1"/>
              </a:buClr>
              <a:buSzPts val="1400"/>
              <a:buChar char="○"/>
              <a:defRPr>
                <a:solidFill>
                  <a:schemeClr val="dk1"/>
                </a:solidFill>
              </a:defRPr>
            </a:lvl5pPr>
            <a:lvl6pPr lvl="5" rtl="0">
              <a:lnSpc>
                <a:spcPct val="100000"/>
              </a:lnSpc>
              <a:spcBef>
                <a:spcPts val="0"/>
              </a:spcBef>
              <a:spcAft>
                <a:spcPts val="0"/>
              </a:spcAft>
              <a:buClr>
                <a:schemeClr val="dk1"/>
              </a:buClr>
              <a:buSzPts val="1400"/>
              <a:buChar char="■"/>
              <a:defRPr>
                <a:solidFill>
                  <a:schemeClr val="dk1"/>
                </a:solidFill>
              </a:defRPr>
            </a:lvl6pPr>
            <a:lvl7pPr lvl="6" rtl="0">
              <a:lnSpc>
                <a:spcPct val="100000"/>
              </a:lnSpc>
              <a:spcBef>
                <a:spcPts val="0"/>
              </a:spcBef>
              <a:spcAft>
                <a:spcPts val="0"/>
              </a:spcAft>
              <a:buClr>
                <a:schemeClr val="dk1"/>
              </a:buClr>
              <a:buSzPts val="1400"/>
              <a:buChar char="●"/>
              <a:defRPr>
                <a:solidFill>
                  <a:schemeClr val="dk1"/>
                </a:solidFill>
              </a:defRPr>
            </a:lvl7pPr>
            <a:lvl8pPr lvl="7" rtl="0">
              <a:lnSpc>
                <a:spcPct val="100000"/>
              </a:lnSpc>
              <a:spcBef>
                <a:spcPts val="0"/>
              </a:spcBef>
              <a:spcAft>
                <a:spcPts val="0"/>
              </a:spcAft>
              <a:buClr>
                <a:schemeClr val="dk1"/>
              </a:buClr>
              <a:buSzPts val="1400"/>
              <a:buChar char="○"/>
              <a:defRPr>
                <a:solidFill>
                  <a:schemeClr val="dk1"/>
                </a:solidFill>
              </a:defRPr>
            </a:lvl8pPr>
            <a:lvl9pPr lvl="8" rtl="0">
              <a:lnSpc>
                <a:spcPct val="100000"/>
              </a:lnSpc>
              <a:spcBef>
                <a:spcPts val="0"/>
              </a:spcBef>
              <a:spcAft>
                <a:spcPts val="0"/>
              </a:spcAft>
              <a:buClr>
                <a:schemeClr val="dk1"/>
              </a:buClr>
              <a:buSzPts val="1400"/>
              <a:buChar char="■"/>
              <a:defRPr>
                <a:solidFill>
                  <a:schemeClr val="dk1"/>
                </a:solidFill>
              </a:defRPr>
            </a:lvl9pPr>
          </a:lstStyle>
          <a:p/>
        </p:txBody>
      </p:sp>
      <p:sp>
        <p:nvSpPr>
          <p:cNvPr id="48" name="Google Shape;48;p7"/>
          <p:cNvSpPr txBox="1"/>
          <p:nvPr>
            <p:ph idx="3" type="title"/>
          </p:nvPr>
        </p:nvSpPr>
        <p:spPr>
          <a:xfrm>
            <a:off x="713225" y="476525"/>
            <a:ext cx="696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Josefin Sans"/>
              <a:buNone/>
              <a:defRPr b="1">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49" name="Google Shape;49;p7"/>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50" name="Google Shape;50;p7"/>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1" name="Shape 51"/>
        <p:cNvGrpSpPr/>
        <p:nvPr/>
      </p:nvGrpSpPr>
      <p:grpSpPr>
        <a:xfrm>
          <a:off x="0" y="0"/>
          <a:ext cx="0" cy="0"/>
          <a:chOff x="0" y="0"/>
          <a:chExt cx="0" cy="0"/>
        </a:xfrm>
      </p:grpSpPr>
      <p:sp>
        <p:nvSpPr>
          <p:cNvPr id="52" name="Google Shape;52;p8"/>
          <p:cNvSpPr/>
          <p:nvPr/>
        </p:nvSpPr>
        <p:spPr>
          <a:xfrm>
            <a:off x="1155750" y="1242000"/>
            <a:ext cx="6832500" cy="22404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D0000"/>
              </a:solidFill>
            </a:endParaRPr>
          </a:p>
        </p:txBody>
      </p:sp>
      <p:sp>
        <p:nvSpPr>
          <p:cNvPr id="53" name="Google Shape;53;p8"/>
          <p:cNvSpPr txBox="1"/>
          <p:nvPr>
            <p:ph type="title"/>
          </p:nvPr>
        </p:nvSpPr>
        <p:spPr>
          <a:xfrm>
            <a:off x="2062125" y="1914000"/>
            <a:ext cx="5609400" cy="896400"/>
          </a:xfrm>
          <a:prstGeom prst="rect">
            <a:avLst/>
          </a:prstGeom>
        </p:spPr>
        <p:txBody>
          <a:bodyPr anchorCtr="0" anchor="t" bIns="91425" lIns="91425" spcFirstLastPara="1" rIns="91425" wrap="square" tIns="201150">
            <a:noAutofit/>
          </a:bodyPr>
          <a:lstStyle>
            <a:lvl1pPr lvl="0" rtl="0">
              <a:spcBef>
                <a:spcPts val="0"/>
              </a:spcBef>
              <a:spcAft>
                <a:spcPts val="0"/>
              </a:spcAft>
              <a:buSzPts val="2800"/>
              <a:buFont typeface="Josefin Sans"/>
              <a:buNone/>
              <a:defRPr b="1" sz="5200">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 name="Google Shape;54;p8"/>
          <p:cNvSpPr txBox="1"/>
          <p:nvPr>
            <p:ph idx="2" type="title"/>
          </p:nvPr>
        </p:nvSpPr>
        <p:spPr>
          <a:xfrm>
            <a:off x="146725" y="4789139"/>
            <a:ext cx="3027300" cy="229200"/>
          </a:xfrm>
          <a:prstGeom prst="rect">
            <a:avLst/>
          </a:prstGeom>
        </p:spPr>
        <p:txBody>
          <a:bodyPr anchorCtr="0" anchor="ctr" bIns="0" lIns="91425" spcFirstLastPara="1" rIns="91425" wrap="square" tIns="0">
            <a:noAutofit/>
          </a:bodyPr>
          <a:lstStyle>
            <a:lvl1pPr lvl="0" rtl="0">
              <a:spcBef>
                <a:spcPts val="0"/>
              </a:spcBef>
              <a:spcAft>
                <a:spcPts val="0"/>
              </a:spcAft>
              <a:buSzPts val="800"/>
              <a:buFont typeface="Josefin Sans"/>
              <a:buNone/>
              <a:defRPr b="1" sz="8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5" name="Google Shape;55;p8"/>
          <p:cNvSpPr txBox="1"/>
          <p:nvPr>
            <p:ph hasCustomPrompt="1" idx="3" type="title"/>
          </p:nvPr>
        </p:nvSpPr>
        <p:spPr>
          <a:xfrm>
            <a:off x="146725" y="4719850"/>
            <a:ext cx="1689000" cy="160500"/>
          </a:xfrm>
          <a:prstGeom prst="rect">
            <a:avLst/>
          </a:prstGeom>
        </p:spPr>
        <p:txBody>
          <a:bodyPr anchorCtr="0" anchor="b" bIns="0" lIns="91425" spcFirstLastPara="1" rIns="91425" wrap="square" tIns="0">
            <a:noAutofit/>
          </a:bodyPr>
          <a:lstStyle>
            <a:lvl1pPr lvl="0" rtl="0">
              <a:spcBef>
                <a:spcPts val="0"/>
              </a:spcBef>
              <a:spcAft>
                <a:spcPts val="0"/>
              </a:spcAft>
              <a:buClr>
                <a:schemeClr val="accent1"/>
              </a:buClr>
              <a:buSzPts val="1900"/>
              <a:buFont typeface="Josefin Sans"/>
              <a:buNone/>
              <a:defRPr b="1" sz="19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9pPr>
          </a:lstStyle>
          <a:p>
            <a:r>
              <a:t>xx%</a:t>
            </a:r>
          </a:p>
        </p:txBody>
      </p:sp>
      <p:cxnSp>
        <p:nvCxnSpPr>
          <p:cNvPr id="56" name="Google Shape;56;p8"/>
          <p:cNvCxnSpPr/>
          <p:nvPr/>
        </p:nvCxnSpPr>
        <p:spPr>
          <a:xfrm rot="10800000">
            <a:off x="241206" y="4608973"/>
            <a:ext cx="1209600" cy="0"/>
          </a:xfrm>
          <a:prstGeom prst="straightConnector1">
            <a:avLst/>
          </a:prstGeom>
          <a:noFill/>
          <a:ln cap="flat" cmpd="sng" w="9525">
            <a:solidFill>
              <a:schemeClr val="accent1"/>
            </a:solidFill>
            <a:prstDash val="solid"/>
            <a:round/>
            <a:headEnd len="med" w="med" type="none"/>
            <a:tailEnd len="med" w="med" type="none"/>
          </a:ln>
        </p:spPr>
      </p:cxnSp>
      <p:cxnSp>
        <p:nvCxnSpPr>
          <p:cNvPr id="57" name="Google Shape;57;p8"/>
          <p:cNvCxnSpPr/>
          <p:nvPr/>
        </p:nvCxnSpPr>
        <p:spPr>
          <a:xfrm rot="10800000">
            <a:off x="2184088" y="1867800"/>
            <a:ext cx="312900" cy="0"/>
          </a:xfrm>
          <a:prstGeom prst="straightConnector1">
            <a:avLst/>
          </a:prstGeom>
          <a:noFill/>
          <a:ln cap="flat" cmpd="sng" w="76200">
            <a:solidFill>
              <a:schemeClr val="accent1"/>
            </a:solidFill>
            <a:prstDash val="solid"/>
            <a:round/>
            <a:headEnd len="med" w="med" type="none"/>
            <a:tailEnd len="med" w="med" type="none"/>
          </a:ln>
        </p:spPr>
      </p:cxnSp>
      <p:cxnSp>
        <p:nvCxnSpPr>
          <p:cNvPr id="58" name="Google Shape;58;p8"/>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59" name="Google Shape;59;p8"/>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0" name="Shape 60"/>
        <p:cNvGrpSpPr/>
        <p:nvPr/>
      </p:nvGrpSpPr>
      <p:grpSpPr>
        <a:xfrm>
          <a:off x="0" y="0"/>
          <a:ext cx="0" cy="0"/>
          <a:chOff x="0" y="0"/>
          <a:chExt cx="0" cy="0"/>
        </a:xfrm>
      </p:grpSpPr>
      <p:sp>
        <p:nvSpPr>
          <p:cNvPr id="61" name="Google Shape;61;p9"/>
          <p:cNvSpPr txBox="1"/>
          <p:nvPr>
            <p:ph type="title"/>
          </p:nvPr>
        </p:nvSpPr>
        <p:spPr>
          <a:xfrm>
            <a:off x="692450" y="913800"/>
            <a:ext cx="3796500" cy="490500"/>
          </a:xfrm>
          <a:prstGeom prst="rect">
            <a:avLst/>
          </a:prstGeom>
        </p:spPr>
        <p:txBody>
          <a:bodyPr anchorCtr="0" anchor="t" bIns="91425" lIns="91425" spcFirstLastPara="1" rIns="91425" wrap="square" tIns="0">
            <a:noAutofit/>
          </a:bodyPr>
          <a:lstStyle>
            <a:lvl1pPr lvl="0" rtl="0">
              <a:spcBef>
                <a:spcPts val="0"/>
              </a:spcBef>
              <a:spcAft>
                <a:spcPts val="0"/>
              </a:spcAft>
              <a:buSzPts val="3600"/>
              <a:buFont typeface="Josefin Sans"/>
              <a:buNone/>
              <a:defRPr b="1" sz="36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2" name="Google Shape;62;p9"/>
          <p:cNvSpPr txBox="1"/>
          <p:nvPr>
            <p:ph idx="1" type="subTitle"/>
          </p:nvPr>
        </p:nvSpPr>
        <p:spPr>
          <a:xfrm>
            <a:off x="3644450" y="1652275"/>
            <a:ext cx="3384000" cy="2350800"/>
          </a:xfrm>
          <a:prstGeom prst="rect">
            <a:avLst/>
          </a:prstGeom>
          <a:solidFill>
            <a:schemeClr val="lt1"/>
          </a:solidFill>
          <a:ln>
            <a:noFill/>
          </a:ln>
        </p:spPr>
        <p:txBody>
          <a:bodyPr anchorCtr="0" anchor="t" bIns="91425" lIns="91425" spcFirstLastPara="1" rIns="91425" wrap="square" tIns="0">
            <a:noAutofit/>
          </a:bodyPr>
          <a:lstStyle>
            <a:lvl1pPr lvl="0" rtl="0">
              <a:lnSpc>
                <a:spcPct val="100000"/>
              </a:lnSpc>
              <a:spcBef>
                <a:spcPts val="0"/>
              </a:spcBef>
              <a:spcAft>
                <a:spcPts val="0"/>
              </a:spcAft>
              <a:buClr>
                <a:schemeClr val="dk1"/>
              </a:buClr>
              <a:buSzPts val="1200"/>
              <a:buFont typeface="Open Sans"/>
              <a:buAutoNum type="arabicPeriod"/>
              <a:defRPr sz="1600">
                <a:solidFill>
                  <a:schemeClr val="dk1"/>
                </a:solidFill>
                <a:latin typeface="Josefin Sans"/>
                <a:ea typeface="Josefin Sans"/>
                <a:cs typeface="Josefin Sans"/>
                <a:sym typeface="Josefin Sans"/>
              </a:defRPr>
            </a:lvl1pPr>
            <a:lvl2pPr lvl="1" rtl="0">
              <a:lnSpc>
                <a:spcPct val="100000"/>
              </a:lnSpc>
              <a:spcBef>
                <a:spcPts val="0"/>
              </a:spcBef>
              <a:spcAft>
                <a:spcPts val="0"/>
              </a:spcAft>
              <a:buClr>
                <a:srgbClr val="434343"/>
              </a:buClr>
              <a:buSzPts val="1200"/>
              <a:buFont typeface="Roboto Condensed Light"/>
              <a:buAutoNum type="alphaLcPeriod"/>
              <a:defRPr/>
            </a:lvl2pPr>
            <a:lvl3pPr lvl="2" rtl="0">
              <a:lnSpc>
                <a:spcPct val="100000"/>
              </a:lnSpc>
              <a:spcBef>
                <a:spcPts val="0"/>
              </a:spcBef>
              <a:spcAft>
                <a:spcPts val="0"/>
              </a:spcAft>
              <a:buClr>
                <a:srgbClr val="434343"/>
              </a:buClr>
              <a:buSzPts val="1200"/>
              <a:buFont typeface="Roboto Condensed Light"/>
              <a:buAutoNum type="romanLcPeriod"/>
              <a:defRPr/>
            </a:lvl3pPr>
            <a:lvl4pPr lvl="3" rtl="0">
              <a:lnSpc>
                <a:spcPct val="100000"/>
              </a:lnSpc>
              <a:spcBef>
                <a:spcPts val="0"/>
              </a:spcBef>
              <a:spcAft>
                <a:spcPts val="0"/>
              </a:spcAft>
              <a:buClr>
                <a:srgbClr val="434343"/>
              </a:buClr>
              <a:buSzPts val="1200"/>
              <a:buFont typeface="Roboto Condensed Light"/>
              <a:buAutoNum type="arabicPeriod"/>
              <a:defRPr/>
            </a:lvl4pPr>
            <a:lvl5pPr lvl="4" rtl="0">
              <a:lnSpc>
                <a:spcPct val="100000"/>
              </a:lnSpc>
              <a:spcBef>
                <a:spcPts val="0"/>
              </a:spcBef>
              <a:spcAft>
                <a:spcPts val="0"/>
              </a:spcAft>
              <a:buClr>
                <a:srgbClr val="434343"/>
              </a:buClr>
              <a:buSzPts val="1200"/>
              <a:buFont typeface="Roboto Condensed Light"/>
              <a:buAutoNum type="alphaLcPeriod"/>
              <a:defRPr/>
            </a:lvl5pPr>
            <a:lvl6pPr lvl="5" rtl="0">
              <a:lnSpc>
                <a:spcPct val="100000"/>
              </a:lnSpc>
              <a:spcBef>
                <a:spcPts val="0"/>
              </a:spcBef>
              <a:spcAft>
                <a:spcPts val="0"/>
              </a:spcAft>
              <a:buClr>
                <a:srgbClr val="434343"/>
              </a:buClr>
              <a:buSzPts val="1200"/>
              <a:buFont typeface="Roboto Condensed Light"/>
              <a:buAutoNum type="romanLcPeriod"/>
              <a:defRPr/>
            </a:lvl6pPr>
            <a:lvl7pPr lvl="6" rtl="0">
              <a:lnSpc>
                <a:spcPct val="100000"/>
              </a:lnSpc>
              <a:spcBef>
                <a:spcPts val="0"/>
              </a:spcBef>
              <a:spcAft>
                <a:spcPts val="0"/>
              </a:spcAft>
              <a:buClr>
                <a:srgbClr val="434343"/>
              </a:buClr>
              <a:buSzPts val="1200"/>
              <a:buFont typeface="Roboto Condensed Light"/>
              <a:buAutoNum type="arabicPeriod"/>
              <a:defRPr/>
            </a:lvl7pPr>
            <a:lvl8pPr lvl="7" rtl="0">
              <a:lnSpc>
                <a:spcPct val="100000"/>
              </a:lnSpc>
              <a:spcBef>
                <a:spcPts val="0"/>
              </a:spcBef>
              <a:spcAft>
                <a:spcPts val="0"/>
              </a:spcAft>
              <a:buClr>
                <a:srgbClr val="434343"/>
              </a:buClr>
              <a:buSzPts val="1200"/>
              <a:buFont typeface="Roboto Condensed Light"/>
              <a:buAutoNum type="alphaLcPeriod"/>
              <a:defRPr/>
            </a:lvl8pPr>
            <a:lvl9pPr lvl="8" rtl="0">
              <a:lnSpc>
                <a:spcPct val="100000"/>
              </a:lnSpc>
              <a:spcBef>
                <a:spcPts val="0"/>
              </a:spcBef>
              <a:spcAft>
                <a:spcPts val="0"/>
              </a:spcAft>
              <a:buClr>
                <a:srgbClr val="434343"/>
              </a:buClr>
              <a:buSzPts val="1200"/>
              <a:buFont typeface="Roboto Condensed Light"/>
              <a:buAutoNum type="romanLcPeriod"/>
              <a:defRPr/>
            </a:lvl9pPr>
          </a:lstStyle>
          <a:p/>
        </p:txBody>
      </p:sp>
      <p:sp>
        <p:nvSpPr>
          <p:cNvPr id="63" name="Google Shape;63;p9"/>
          <p:cNvSpPr txBox="1"/>
          <p:nvPr>
            <p:ph idx="2" type="title"/>
          </p:nvPr>
        </p:nvSpPr>
        <p:spPr>
          <a:xfrm>
            <a:off x="146725" y="4789139"/>
            <a:ext cx="3027300" cy="229200"/>
          </a:xfrm>
          <a:prstGeom prst="rect">
            <a:avLst/>
          </a:prstGeom>
        </p:spPr>
        <p:txBody>
          <a:bodyPr anchorCtr="0" anchor="ctr" bIns="0" lIns="91425" spcFirstLastPara="1" rIns="91425" wrap="square" tIns="0">
            <a:noAutofit/>
          </a:bodyPr>
          <a:lstStyle>
            <a:lvl1pPr lvl="0" rtl="0">
              <a:spcBef>
                <a:spcPts val="0"/>
              </a:spcBef>
              <a:spcAft>
                <a:spcPts val="0"/>
              </a:spcAft>
              <a:buSzPts val="800"/>
              <a:buFont typeface="Josefin Sans"/>
              <a:buNone/>
              <a:defRPr b="1" sz="800">
                <a:latin typeface="Josefin Sans"/>
                <a:ea typeface="Josefin Sans"/>
                <a:cs typeface="Josefin Sans"/>
                <a:sym typeface="Josefi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4" name="Google Shape;64;p9"/>
          <p:cNvSpPr txBox="1"/>
          <p:nvPr>
            <p:ph hasCustomPrompt="1" idx="3" type="title"/>
          </p:nvPr>
        </p:nvSpPr>
        <p:spPr>
          <a:xfrm>
            <a:off x="146725" y="4719850"/>
            <a:ext cx="1689000" cy="160500"/>
          </a:xfrm>
          <a:prstGeom prst="rect">
            <a:avLst/>
          </a:prstGeom>
        </p:spPr>
        <p:txBody>
          <a:bodyPr anchorCtr="0" anchor="b" bIns="0" lIns="91425" spcFirstLastPara="1" rIns="91425" wrap="square" tIns="0">
            <a:noAutofit/>
          </a:bodyPr>
          <a:lstStyle>
            <a:lvl1pPr lvl="0" rtl="0">
              <a:spcBef>
                <a:spcPts val="0"/>
              </a:spcBef>
              <a:spcAft>
                <a:spcPts val="0"/>
              </a:spcAft>
              <a:buClr>
                <a:schemeClr val="accent1"/>
              </a:buClr>
              <a:buSzPts val="1900"/>
              <a:buFont typeface="Josefin Sans"/>
              <a:buNone/>
              <a:defRPr b="1" sz="1900">
                <a:solidFill>
                  <a:schemeClr val="accent1"/>
                </a:solidFill>
                <a:latin typeface="Josefin Sans"/>
                <a:ea typeface="Josefin Sans"/>
                <a:cs typeface="Josefin Sans"/>
                <a:sym typeface="Josefin Sans"/>
              </a:defRPr>
            </a:lvl1pPr>
            <a:lvl2pPr lvl="1"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2pPr>
            <a:lvl3pPr lvl="2"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3pPr>
            <a:lvl4pPr lvl="3"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4pPr>
            <a:lvl5pPr lvl="4"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5pPr>
            <a:lvl6pPr lvl="5"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6pPr>
            <a:lvl7pPr lvl="6"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7pPr>
            <a:lvl8pPr lvl="7"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8pPr>
            <a:lvl9pPr lvl="8" rtl="0">
              <a:spcBef>
                <a:spcPts val="0"/>
              </a:spcBef>
              <a:spcAft>
                <a:spcPts val="0"/>
              </a:spcAft>
              <a:buClr>
                <a:srgbClr val="FD0000"/>
              </a:buClr>
              <a:buSzPts val="4000"/>
              <a:buFont typeface="Josefin Sans"/>
              <a:buNone/>
              <a:defRPr b="1" sz="4000">
                <a:solidFill>
                  <a:srgbClr val="FD0000"/>
                </a:solidFill>
                <a:latin typeface="Josefin Sans"/>
                <a:ea typeface="Josefin Sans"/>
                <a:cs typeface="Josefin Sans"/>
                <a:sym typeface="Josefin Sans"/>
              </a:defRPr>
            </a:lvl9pPr>
          </a:lstStyle>
          <a:p>
            <a:r>
              <a:t>xx%</a:t>
            </a:r>
          </a:p>
        </p:txBody>
      </p:sp>
      <p:cxnSp>
        <p:nvCxnSpPr>
          <p:cNvPr id="65" name="Google Shape;65;p9"/>
          <p:cNvCxnSpPr/>
          <p:nvPr/>
        </p:nvCxnSpPr>
        <p:spPr>
          <a:xfrm rot="10800000">
            <a:off x="241206" y="4608973"/>
            <a:ext cx="1209600" cy="0"/>
          </a:xfrm>
          <a:prstGeom prst="straightConnector1">
            <a:avLst/>
          </a:prstGeom>
          <a:noFill/>
          <a:ln cap="flat" cmpd="sng" w="9525">
            <a:solidFill>
              <a:schemeClr val="accent1"/>
            </a:solidFill>
            <a:prstDash val="solid"/>
            <a:round/>
            <a:headEnd len="med" w="med" type="none"/>
            <a:tailEnd len="med" w="med" type="none"/>
          </a:ln>
        </p:spPr>
      </p:cxnSp>
      <p:cxnSp>
        <p:nvCxnSpPr>
          <p:cNvPr id="66" name="Google Shape;66;p9"/>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67" name="Google Shape;67;p9"/>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cxnSp>
        <p:nvCxnSpPr>
          <p:cNvPr id="68" name="Google Shape;68;p9"/>
          <p:cNvCxnSpPr/>
          <p:nvPr/>
        </p:nvCxnSpPr>
        <p:spPr>
          <a:xfrm>
            <a:off x="737600" y="701450"/>
            <a:ext cx="27105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9" name="Shape 69"/>
        <p:cNvGrpSpPr/>
        <p:nvPr/>
      </p:nvGrpSpPr>
      <p:grpSpPr>
        <a:xfrm>
          <a:off x="0" y="0"/>
          <a:ext cx="0" cy="0"/>
          <a:chOff x="0" y="0"/>
          <a:chExt cx="0" cy="0"/>
        </a:xfrm>
      </p:grpSpPr>
      <p:sp>
        <p:nvSpPr>
          <p:cNvPr id="70" name="Google Shape;70;p10"/>
          <p:cNvSpPr txBox="1"/>
          <p:nvPr>
            <p:ph type="title"/>
          </p:nvPr>
        </p:nvSpPr>
        <p:spPr>
          <a:xfrm>
            <a:off x="915200" y="752100"/>
            <a:ext cx="2075700" cy="1744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Josefin Sans"/>
              <a:buNone/>
              <a:defRPr b="1">
                <a:solidFill>
                  <a:schemeClr val="accent1"/>
                </a:solidFill>
                <a:latin typeface="Josefin Sans"/>
                <a:ea typeface="Josefin Sans"/>
                <a:cs typeface="Josefin Sans"/>
                <a:sym typeface="Josefin Sans"/>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cxnSp>
        <p:nvCxnSpPr>
          <p:cNvPr id="71" name="Google Shape;71;p10"/>
          <p:cNvCxnSpPr/>
          <p:nvPr/>
        </p:nvCxnSpPr>
        <p:spPr>
          <a:xfrm>
            <a:off x="6481100" y="4609950"/>
            <a:ext cx="2544000" cy="0"/>
          </a:xfrm>
          <a:prstGeom prst="straightConnector1">
            <a:avLst/>
          </a:prstGeom>
          <a:noFill/>
          <a:ln cap="flat" cmpd="sng" w="9525">
            <a:solidFill>
              <a:schemeClr val="accent1"/>
            </a:solidFill>
            <a:prstDash val="solid"/>
            <a:round/>
            <a:headEnd len="med" w="med" type="none"/>
            <a:tailEnd len="med" w="med" type="none"/>
          </a:ln>
        </p:spPr>
      </p:cxnSp>
      <p:sp>
        <p:nvSpPr>
          <p:cNvPr id="72" name="Google Shape;72;p10"/>
          <p:cNvSpPr txBox="1"/>
          <p:nvPr/>
        </p:nvSpPr>
        <p:spPr>
          <a:xfrm>
            <a:off x="8439900" y="4609950"/>
            <a:ext cx="5853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1100">
                <a:solidFill>
                  <a:schemeClr val="accent1"/>
                </a:solidFill>
                <a:latin typeface="Josefin Sans"/>
                <a:ea typeface="Josefin Sans"/>
                <a:cs typeface="Josefin Sans"/>
                <a:sym typeface="Josefin Sans"/>
              </a:rPr>
              <a:t>‹#›</a:t>
            </a:fld>
            <a:endParaRPr b="1" sz="1100">
              <a:solidFill>
                <a:schemeClr val="accent1"/>
              </a:solidFill>
              <a:latin typeface="Josefin Sans"/>
              <a:ea typeface="Josefin Sans"/>
              <a:cs typeface="Josefin Sans"/>
              <a:sym typeface="Josefin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theme" Target="../theme/theme1.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79200">
            <a:noAutofit/>
          </a:bodyPr>
          <a:lstStyle>
            <a:lvl1pPr lvl="0" rtl="0">
              <a:spcBef>
                <a:spcPts val="0"/>
              </a:spcBef>
              <a:spcAft>
                <a:spcPts val="0"/>
              </a:spcAft>
              <a:buClr>
                <a:schemeClr val="dk1"/>
              </a:buClr>
              <a:buSzPts val="2800"/>
              <a:buFont typeface="Josefin Sans"/>
              <a:buNone/>
              <a:defRPr b="1" sz="2800">
                <a:solidFill>
                  <a:schemeClr val="dk1"/>
                </a:solidFill>
                <a:latin typeface="Josefin Sans"/>
                <a:ea typeface="Josefin Sans"/>
                <a:cs typeface="Josefin Sans"/>
                <a:sym typeface="Josefi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84225" y="1159350"/>
            <a:ext cx="8520600" cy="3416400"/>
          </a:xfrm>
          <a:prstGeom prst="rect">
            <a:avLst/>
          </a:prstGeom>
          <a:noFill/>
          <a:ln>
            <a:noFill/>
          </a:ln>
        </p:spPr>
        <p:txBody>
          <a:bodyPr anchorCtr="0" anchor="t" bIns="182875" lIns="91425" spcFirstLastPara="1" rIns="91425" wrap="square" tIns="0">
            <a:noAutofit/>
          </a:bodyPr>
          <a:lstStyle>
            <a:lvl1pPr indent="-342900" lvl="0" marL="457200" rtl="0">
              <a:lnSpc>
                <a:spcPct val="100000"/>
              </a:lnSpc>
              <a:spcBef>
                <a:spcPts val="0"/>
              </a:spcBef>
              <a:spcAft>
                <a:spcPts val="0"/>
              </a:spcAft>
              <a:buClr>
                <a:schemeClr val="dk1"/>
              </a:buClr>
              <a:buSzPts val="1800"/>
              <a:buFont typeface="Josefin Sans Medium"/>
              <a:buChar char="●"/>
              <a:defRPr sz="1800">
                <a:solidFill>
                  <a:schemeClr val="dk1"/>
                </a:solidFill>
                <a:latin typeface="Josefin Sans Medium"/>
                <a:ea typeface="Josefin Sans Medium"/>
                <a:cs typeface="Josefin Sans Medium"/>
                <a:sym typeface="Josefin Sans Medium"/>
              </a:defRPr>
            </a:lvl1pPr>
            <a:lvl2pPr indent="-317500" lvl="1" marL="914400" rtl="0">
              <a:lnSpc>
                <a:spcPct val="100000"/>
              </a:lnSpc>
              <a:spcBef>
                <a:spcPts val="0"/>
              </a:spcBef>
              <a:spcAft>
                <a:spcPts val="0"/>
              </a:spcAft>
              <a:buClr>
                <a:schemeClr val="dk1"/>
              </a:buClr>
              <a:buSzPts val="1400"/>
              <a:buFont typeface="Josefin Sans"/>
              <a:buChar char="○"/>
              <a:defRPr>
                <a:solidFill>
                  <a:schemeClr val="dk1"/>
                </a:solidFill>
                <a:latin typeface="Josefin Sans"/>
                <a:ea typeface="Josefin Sans"/>
                <a:cs typeface="Josefin Sans"/>
                <a:sym typeface="Josefin Sans"/>
              </a:defRPr>
            </a:lvl2pPr>
            <a:lvl3pPr indent="-317500" lvl="2" marL="1371600" rtl="0">
              <a:lnSpc>
                <a:spcPct val="100000"/>
              </a:lnSpc>
              <a:spcBef>
                <a:spcPts val="0"/>
              </a:spcBef>
              <a:spcAft>
                <a:spcPts val="0"/>
              </a:spcAft>
              <a:buClr>
                <a:schemeClr val="dk1"/>
              </a:buClr>
              <a:buSzPts val="1400"/>
              <a:buFont typeface="Josefin Sans Light"/>
              <a:buChar char="■"/>
              <a:defRPr>
                <a:solidFill>
                  <a:schemeClr val="dk1"/>
                </a:solidFill>
                <a:latin typeface="Josefin Sans Light"/>
                <a:ea typeface="Josefin Sans Light"/>
                <a:cs typeface="Josefin Sans Light"/>
                <a:sym typeface="Josefin Sans Light"/>
              </a:defRPr>
            </a:lvl3pPr>
            <a:lvl4pPr indent="-317500" lvl="3" marL="1828800" rtl="0">
              <a:lnSpc>
                <a:spcPct val="100000"/>
              </a:lnSpc>
              <a:spcBef>
                <a:spcPts val="0"/>
              </a:spcBef>
              <a:spcAft>
                <a:spcPts val="0"/>
              </a:spcAft>
              <a:buClr>
                <a:schemeClr val="dk1"/>
              </a:buClr>
              <a:buSzPts val="1400"/>
              <a:buFont typeface="Josefin Sans ExtraLight"/>
              <a:buChar char="●"/>
              <a:defRPr>
                <a:solidFill>
                  <a:schemeClr val="dk1"/>
                </a:solidFill>
                <a:latin typeface="Josefin Sans ExtraLight"/>
                <a:ea typeface="Josefin Sans ExtraLight"/>
                <a:cs typeface="Josefin Sans ExtraLight"/>
                <a:sym typeface="Josefin Sans ExtraLight"/>
              </a:defRPr>
            </a:lvl4pPr>
            <a:lvl5pPr indent="-311150" lvl="4" marL="2286000" rtl="0">
              <a:lnSpc>
                <a:spcPct val="100000"/>
              </a:lnSpc>
              <a:spcBef>
                <a:spcPts val="0"/>
              </a:spcBef>
              <a:spcAft>
                <a:spcPts val="0"/>
              </a:spcAft>
              <a:buClr>
                <a:schemeClr val="dk1"/>
              </a:buClr>
              <a:buSzPts val="1300"/>
              <a:buFont typeface="Josefin Sans ExtraLight"/>
              <a:buChar char="○"/>
              <a:defRPr sz="1300">
                <a:solidFill>
                  <a:schemeClr val="dk1"/>
                </a:solidFill>
                <a:latin typeface="Josefin Sans ExtraLight"/>
                <a:ea typeface="Josefin Sans ExtraLight"/>
                <a:cs typeface="Josefin Sans ExtraLight"/>
                <a:sym typeface="Josefin Sans ExtraLight"/>
              </a:defRPr>
            </a:lvl5pPr>
            <a:lvl6pPr indent="-304800" lvl="5" marL="2743200" rtl="0">
              <a:lnSpc>
                <a:spcPct val="100000"/>
              </a:lnSpc>
              <a:spcBef>
                <a:spcPts val="0"/>
              </a:spcBef>
              <a:spcAft>
                <a:spcPts val="0"/>
              </a:spcAft>
              <a:buClr>
                <a:schemeClr val="dk1"/>
              </a:buClr>
              <a:buSzPts val="1200"/>
              <a:buFont typeface="Josefin Sans ExtraLight"/>
              <a:buChar char="■"/>
              <a:defRPr sz="1200">
                <a:solidFill>
                  <a:schemeClr val="dk1"/>
                </a:solidFill>
                <a:latin typeface="Josefin Sans ExtraLight"/>
                <a:ea typeface="Josefin Sans ExtraLight"/>
                <a:cs typeface="Josefin Sans ExtraLight"/>
                <a:sym typeface="Josefin Sans ExtraLight"/>
              </a:defRPr>
            </a:lvl6pPr>
            <a:lvl7pPr indent="-304800" lvl="6" marL="3200400" rtl="0">
              <a:lnSpc>
                <a:spcPct val="100000"/>
              </a:lnSpc>
              <a:spcBef>
                <a:spcPts val="0"/>
              </a:spcBef>
              <a:spcAft>
                <a:spcPts val="0"/>
              </a:spcAft>
              <a:buClr>
                <a:schemeClr val="dk1"/>
              </a:buClr>
              <a:buSzPts val="1200"/>
              <a:buFont typeface="Josefin Sans ExtraLight"/>
              <a:buChar char="●"/>
              <a:defRPr sz="1200">
                <a:solidFill>
                  <a:schemeClr val="dk1"/>
                </a:solidFill>
                <a:latin typeface="Josefin Sans ExtraLight"/>
                <a:ea typeface="Josefin Sans ExtraLight"/>
                <a:cs typeface="Josefin Sans ExtraLight"/>
                <a:sym typeface="Josefin Sans ExtraLight"/>
              </a:defRPr>
            </a:lvl7pPr>
            <a:lvl8pPr indent="-304800" lvl="7" marL="3657600" rtl="0">
              <a:lnSpc>
                <a:spcPct val="100000"/>
              </a:lnSpc>
              <a:spcBef>
                <a:spcPts val="0"/>
              </a:spcBef>
              <a:spcAft>
                <a:spcPts val="0"/>
              </a:spcAft>
              <a:buClr>
                <a:schemeClr val="dk1"/>
              </a:buClr>
              <a:buSzPts val="1200"/>
              <a:buFont typeface="Josefin Sans ExtraLight"/>
              <a:buChar char="○"/>
              <a:defRPr sz="1200">
                <a:solidFill>
                  <a:schemeClr val="dk1"/>
                </a:solidFill>
                <a:latin typeface="Josefin Sans ExtraLight"/>
                <a:ea typeface="Josefin Sans ExtraLight"/>
                <a:cs typeface="Josefin Sans ExtraLight"/>
                <a:sym typeface="Josefin Sans ExtraLight"/>
              </a:defRPr>
            </a:lvl8pPr>
            <a:lvl9pPr indent="-304800" lvl="8" marL="4114800" rtl="0">
              <a:lnSpc>
                <a:spcPct val="100000"/>
              </a:lnSpc>
              <a:spcBef>
                <a:spcPts val="0"/>
              </a:spcBef>
              <a:spcAft>
                <a:spcPts val="0"/>
              </a:spcAft>
              <a:buClr>
                <a:schemeClr val="dk1"/>
              </a:buClr>
              <a:buSzPts val="1200"/>
              <a:buFont typeface="Josefin Sans ExtraLight"/>
              <a:buChar char="■"/>
              <a:defRPr sz="1200">
                <a:solidFill>
                  <a:schemeClr val="dk1"/>
                </a:solidFill>
                <a:latin typeface="Josefin Sans ExtraLight"/>
                <a:ea typeface="Josefin Sans ExtraLight"/>
                <a:cs typeface="Josefin Sans ExtraLight"/>
                <a:sym typeface="Josefin Sans Extra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slide" Target="/ppt/slides/slide7.xml"/><Relationship Id="rId4" Type="http://schemas.openxmlformats.org/officeDocument/2006/relationships/slide" Target="/ppt/slides/slide7.xml"/><Relationship Id="rId5" Type="http://schemas.openxmlformats.org/officeDocument/2006/relationships/slide" Target="/ppt/slides/slide7.xml"/><Relationship Id="rId6" Type="http://schemas.openxmlformats.org/officeDocument/2006/relationships/slide" Target="/ppt/slid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2.xml"/><Relationship Id="rId3"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slide" Target="/ppt/slides/slide7.xml"/><Relationship Id="rId4" Type="http://schemas.openxmlformats.org/officeDocument/2006/relationships/slide" Target="/ppt/slides/slide7.xml"/><Relationship Id="rId5" Type="http://schemas.openxmlformats.org/officeDocument/2006/relationships/slide" Target="/ppt/slides/slide7.xml"/><Relationship Id="rId6" Type="http://schemas.openxmlformats.org/officeDocument/2006/relationships/slide" Target="/ppt/slid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slide" Target="/ppt/slides/slide7.xml"/><Relationship Id="rId4" Type="http://schemas.openxmlformats.org/officeDocument/2006/relationships/slide" Target="/ppt/slides/slid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slide" Target="/ppt/slides/slide7.xml"/><Relationship Id="rId4" Type="http://schemas.openxmlformats.org/officeDocument/2006/relationships/slide" Target="/ppt/slides/slide7.xml"/><Relationship Id="rId5" Type="http://schemas.openxmlformats.org/officeDocument/2006/relationships/slide" Target="/ppt/slides/slide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slide" Target="/ppt/slides/slide7.xml"/><Relationship Id="rId4" Type="http://schemas.openxmlformats.org/officeDocument/2006/relationships/slide" Target="/ppt/slides/slide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4.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slide" Target="/ppt/slides/slide7.xml"/><Relationship Id="rId4" Type="http://schemas.openxmlformats.org/officeDocument/2006/relationships/slide" Target="/ppt/slides/slide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slide" Target="/ppt/slides/slide7.xml"/><Relationship Id="rId4" Type="http://schemas.openxmlformats.org/officeDocument/2006/relationships/slide" Target="/ppt/slides/slide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2.png"/><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7.png"/><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8.png"/><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slide" Target="/ppt/slides/slide7.xml"/><Relationship Id="rId4" Type="http://schemas.openxmlformats.org/officeDocument/2006/relationships/slide" Target="/ppt/slides/slide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3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 Id="rId3" Type="http://schemas.openxmlformats.org/officeDocument/2006/relationships/slide" Target="/ppt/slides/slide7.xml"/><Relationship Id="rId4" Type="http://schemas.openxmlformats.org/officeDocument/2006/relationships/slide" Target="/ppt/slides/slide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 Id="rId3" Type="http://schemas.openxmlformats.org/officeDocument/2006/relationships/slide" Target="/ppt/slides/slide7.xml"/><Relationship Id="rId4" Type="http://schemas.openxmlformats.org/officeDocument/2006/relationships/slide" Target="/ppt/slides/slide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 Id="rId3" Type="http://schemas.openxmlformats.org/officeDocument/2006/relationships/slide" Target="/ppt/slides/slide7.xml"/><Relationship Id="rId4" Type="http://schemas.openxmlformats.org/officeDocument/2006/relationships/slide" Target="/ppt/slides/slide7.xml"/><Relationship Id="rId5" Type="http://schemas.openxmlformats.org/officeDocument/2006/relationships/slide" Target="/ppt/slides/slide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 Id="rId3" Type="http://schemas.openxmlformats.org/officeDocument/2006/relationships/slide" Target="/ppt/slides/slide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 Id="rId3" Type="http://schemas.openxmlformats.org/officeDocument/2006/relationships/slide" Target="/ppt/slides/slide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 Id="rId3" Type="http://schemas.openxmlformats.org/officeDocument/2006/relationships/slide" Target="/ppt/slides/slide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 Id="rId3" Type="http://schemas.openxmlformats.org/officeDocument/2006/relationships/slide" Target="/ppt/slides/slide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 Id="rId3" Type="http://schemas.openxmlformats.org/officeDocument/2006/relationships/slide" Target="/ppt/slides/slide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3" name="Shape 313"/>
        <p:cNvGrpSpPr/>
        <p:nvPr/>
      </p:nvGrpSpPr>
      <p:grpSpPr>
        <a:xfrm>
          <a:off x="0" y="0"/>
          <a:ext cx="0" cy="0"/>
          <a:chOff x="0" y="0"/>
          <a:chExt cx="0" cy="0"/>
        </a:xfrm>
      </p:grpSpPr>
      <p:sp>
        <p:nvSpPr>
          <p:cNvPr id="314" name="Google Shape;314;p38"/>
          <p:cNvSpPr txBox="1"/>
          <p:nvPr>
            <p:ph type="ctrTitle"/>
          </p:nvPr>
        </p:nvSpPr>
        <p:spPr>
          <a:xfrm>
            <a:off x="742100" y="1198200"/>
            <a:ext cx="5392800" cy="1149300"/>
          </a:xfrm>
          <a:prstGeom prst="rect">
            <a:avLst/>
          </a:prstGeom>
        </p:spPr>
        <p:txBody>
          <a:bodyPr anchorCtr="0" anchor="t" bIns="91425" lIns="91425" spcFirstLastPara="1" rIns="91425" wrap="square" tIns="201150">
            <a:noAutofit/>
          </a:bodyPr>
          <a:lstStyle/>
          <a:p>
            <a:pPr indent="0" lvl="0" marL="0" rtl="0" algn="l">
              <a:spcBef>
                <a:spcPts val="0"/>
              </a:spcBef>
              <a:spcAft>
                <a:spcPts val="0"/>
              </a:spcAft>
              <a:buNone/>
            </a:pPr>
            <a:r>
              <a:rPr lang="en" sz="5000"/>
              <a:t>SparksHUB</a:t>
            </a:r>
            <a:endParaRPr sz="5000"/>
          </a:p>
        </p:txBody>
      </p:sp>
      <p:sp>
        <p:nvSpPr>
          <p:cNvPr id="315" name="Google Shape;315;p38"/>
          <p:cNvSpPr txBox="1"/>
          <p:nvPr>
            <p:ph idx="1" type="subTitle"/>
          </p:nvPr>
        </p:nvSpPr>
        <p:spPr>
          <a:xfrm>
            <a:off x="742100" y="2346925"/>
            <a:ext cx="3335700" cy="43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Software as Services Company</a:t>
            </a:r>
            <a:endParaRPr sz="1500"/>
          </a:p>
        </p:txBody>
      </p:sp>
      <p:pic>
        <p:nvPicPr>
          <p:cNvPr id="316" name="Google Shape;316;p38"/>
          <p:cNvPicPr preferRelativeResize="0"/>
          <p:nvPr/>
        </p:nvPicPr>
        <p:blipFill>
          <a:blip r:embed="rId4">
            <a:alphaModFix/>
          </a:blip>
          <a:stretch>
            <a:fillRect/>
          </a:stretch>
        </p:blipFill>
        <p:spPr>
          <a:xfrm>
            <a:off x="7224450" y="3278550"/>
            <a:ext cx="1149300" cy="1149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7"/>
          <p:cNvSpPr txBox="1"/>
          <p:nvPr>
            <p:ph idx="15" type="title"/>
          </p:nvPr>
        </p:nvSpPr>
        <p:spPr>
          <a:xfrm>
            <a:off x="1470900" y="476534"/>
            <a:ext cx="6202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Hubungan antar Kolom</a:t>
            </a:r>
            <a:endParaRPr/>
          </a:p>
        </p:txBody>
      </p:sp>
      <p:sp>
        <p:nvSpPr>
          <p:cNvPr id="433" name="Google Shape;433;p47"/>
          <p:cNvSpPr txBox="1"/>
          <p:nvPr>
            <p:ph type="title"/>
          </p:nvPr>
        </p:nvSpPr>
        <p:spPr>
          <a:xfrm>
            <a:off x="793600" y="1483650"/>
            <a:ext cx="35256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Customer dan Customer ID</a:t>
            </a:r>
            <a:endParaRPr/>
          </a:p>
        </p:txBody>
      </p:sp>
      <p:sp>
        <p:nvSpPr>
          <p:cNvPr id="434" name="Google Shape;434;p47">
            <a:hlinkClick action="ppaction://hlinksldjump" r:id="rId3"/>
          </p:cNvPr>
          <p:cNvSpPr txBox="1"/>
          <p:nvPr>
            <p:ph idx="2" type="title"/>
          </p:nvPr>
        </p:nvSpPr>
        <p:spPr>
          <a:xfrm>
            <a:off x="295875" y="1441139"/>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01</a:t>
            </a:r>
            <a:endParaRPr/>
          </a:p>
        </p:txBody>
      </p:sp>
      <p:sp>
        <p:nvSpPr>
          <p:cNvPr id="435" name="Google Shape;435;p47"/>
          <p:cNvSpPr txBox="1"/>
          <p:nvPr>
            <p:ph idx="1" type="subTitle"/>
          </p:nvPr>
        </p:nvSpPr>
        <p:spPr>
          <a:xfrm>
            <a:off x="785925" y="1916338"/>
            <a:ext cx="3634500" cy="1023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t>Customer ID adalah ID Unik tiap Customer. Maka dari itu, kita perlu memastikan bahwa setiap entri Customer ID memiliki pasangan yang sesuai dalam kolom Customer.</a:t>
            </a:r>
            <a:endParaRPr sz="1200"/>
          </a:p>
        </p:txBody>
      </p:sp>
      <p:cxnSp>
        <p:nvCxnSpPr>
          <p:cNvPr id="436" name="Google Shape;436;p47"/>
          <p:cNvCxnSpPr/>
          <p:nvPr/>
        </p:nvCxnSpPr>
        <p:spPr>
          <a:xfrm>
            <a:off x="201013" y="1534645"/>
            <a:ext cx="0" cy="425700"/>
          </a:xfrm>
          <a:prstGeom prst="straightConnector1">
            <a:avLst/>
          </a:prstGeom>
          <a:noFill/>
          <a:ln cap="flat" cmpd="sng" w="76200">
            <a:solidFill>
              <a:schemeClr val="accent1"/>
            </a:solidFill>
            <a:prstDash val="solid"/>
            <a:round/>
            <a:headEnd len="med" w="med" type="none"/>
            <a:tailEnd len="med" w="med" type="none"/>
          </a:ln>
        </p:spPr>
      </p:cxnSp>
      <p:cxnSp>
        <p:nvCxnSpPr>
          <p:cNvPr id="437" name="Google Shape;437;p47">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438" name="Google Shape;438;p47">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439" name="Google Shape;439;p47"/>
          <p:cNvSpPr txBox="1"/>
          <p:nvPr>
            <p:ph type="title"/>
          </p:nvPr>
        </p:nvSpPr>
        <p:spPr>
          <a:xfrm>
            <a:off x="5691350" y="1483639"/>
            <a:ext cx="29631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Date Key</a:t>
            </a:r>
            <a:endParaRPr/>
          </a:p>
        </p:txBody>
      </p:sp>
      <p:sp>
        <p:nvSpPr>
          <p:cNvPr id="440" name="Google Shape;440;p47">
            <a:hlinkClick action="ppaction://hlinksldjump" r:id="rId4"/>
          </p:cNvPr>
          <p:cNvSpPr txBox="1"/>
          <p:nvPr>
            <p:ph idx="2" type="title"/>
          </p:nvPr>
        </p:nvSpPr>
        <p:spPr>
          <a:xfrm>
            <a:off x="5100175" y="1441139"/>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02</a:t>
            </a:r>
            <a:endParaRPr/>
          </a:p>
        </p:txBody>
      </p:sp>
      <p:sp>
        <p:nvSpPr>
          <p:cNvPr id="441" name="Google Shape;441;p47"/>
          <p:cNvSpPr txBox="1"/>
          <p:nvPr>
            <p:ph idx="1" type="subTitle"/>
          </p:nvPr>
        </p:nvSpPr>
        <p:spPr>
          <a:xfrm>
            <a:off x="5734950" y="1911475"/>
            <a:ext cx="3291000" cy="1023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t>Date Key merupakan tipe data INT berformat YYYYMMDD dari Order Date.. Disini telah dipastikan tidak ada anomali, misalnya data dengan nilai seperti 20231301 (bulan ke-13) atau 20240230 (tanggal yang tidak ada).</a:t>
            </a:r>
            <a:endParaRPr sz="1200"/>
          </a:p>
        </p:txBody>
      </p:sp>
      <p:cxnSp>
        <p:nvCxnSpPr>
          <p:cNvPr id="442" name="Google Shape;442;p47"/>
          <p:cNvCxnSpPr/>
          <p:nvPr/>
        </p:nvCxnSpPr>
        <p:spPr>
          <a:xfrm>
            <a:off x="5005313" y="1534645"/>
            <a:ext cx="0" cy="425700"/>
          </a:xfrm>
          <a:prstGeom prst="straightConnector1">
            <a:avLst/>
          </a:prstGeom>
          <a:noFill/>
          <a:ln cap="flat" cmpd="sng" w="76200">
            <a:solidFill>
              <a:schemeClr val="accent1"/>
            </a:solidFill>
            <a:prstDash val="solid"/>
            <a:round/>
            <a:headEnd len="med" w="med" type="none"/>
            <a:tailEnd len="med" w="med" type="none"/>
          </a:ln>
        </p:spPr>
      </p:cxnSp>
      <p:sp>
        <p:nvSpPr>
          <p:cNvPr id="443" name="Google Shape;443;p47"/>
          <p:cNvSpPr txBox="1"/>
          <p:nvPr>
            <p:ph type="title"/>
          </p:nvPr>
        </p:nvSpPr>
        <p:spPr>
          <a:xfrm>
            <a:off x="810850" y="3329750"/>
            <a:ext cx="3508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Product dan License</a:t>
            </a:r>
            <a:endParaRPr/>
          </a:p>
        </p:txBody>
      </p:sp>
      <p:sp>
        <p:nvSpPr>
          <p:cNvPr id="444" name="Google Shape;444;p47">
            <a:hlinkClick action="ppaction://hlinksldjump" r:id="rId5"/>
          </p:cNvPr>
          <p:cNvSpPr txBox="1"/>
          <p:nvPr>
            <p:ph idx="2" type="title"/>
          </p:nvPr>
        </p:nvSpPr>
        <p:spPr>
          <a:xfrm>
            <a:off x="295875" y="3287239"/>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03</a:t>
            </a:r>
            <a:endParaRPr/>
          </a:p>
        </p:txBody>
      </p:sp>
      <p:sp>
        <p:nvSpPr>
          <p:cNvPr id="445" name="Google Shape;445;p47"/>
          <p:cNvSpPr txBox="1"/>
          <p:nvPr>
            <p:ph idx="1" type="subTitle"/>
          </p:nvPr>
        </p:nvSpPr>
        <p:spPr>
          <a:xfrm>
            <a:off x="810850" y="3730250"/>
            <a:ext cx="3609600" cy="1023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t>Memastikan tiap product mempunyai license yang berbeda.</a:t>
            </a:r>
            <a:endParaRPr sz="1200"/>
          </a:p>
        </p:txBody>
      </p:sp>
      <p:cxnSp>
        <p:nvCxnSpPr>
          <p:cNvPr id="446" name="Google Shape;446;p47"/>
          <p:cNvCxnSpPr/>
          <p:nvPr/>
        </p:nvCxnSpPr>
        <p:spPr>
          <a:xfrm>
            <a:off x="201013" y="3380745"/>
            <a:ext cx="0" cy="425700"/>
          </a:xfrm>
          <a:prstGeom prst="straightConnector1">
            <a:avLst/>
          </a:prstGeom>
          <a:noFill/>
          <a:ln cap="flat" cmpd="sng" w="76200">
            <a:solidFill>
              <a:schemeClr val="accent1"/>
            </a:solidFill>
            <a:prstDash val="solid"/>
            <a:round/>
            <a:headEnd len="med" w="med" type="none"/>
            <a:tailEnd len="med" w="med" type="none"/>
          </a:ln>
        </p:spPr>
      </p:cxnSp>
      <p:sp>
        <p:nvSpPr>
          <p:cNvPr id="447" name="Google Shape;447;p47"/>
          <p:cNvSpPr txBox="1"/>
          <p:nvPr>
            <p:ph type="title"/>
          </p:nvPr>
        </p:nvSpPr>
        <p:spPr>
          <a:xfrm>
            <a:off x="5611450" y="3329750"/>
            <a:ext cx="38817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Country dan City</a:t>
            </a:r>
            <a:endParaRPr/>
          </a:p>
        </p:txBody>
      </p:sp>
      <p:sp>
        <p:nvSpPr>
          <p:cNvPr id="448" name="Google Shape;448;p47">
            <a:hlinkClick action="ppaction://hlinksldjump" r:id="rId6"/>
          </p:cNvPr>
          <p:cNvSpPr txBox="1"/>
          <p:nvPr>
            <p:ph idx="2" type="title"/>
          </p:nvPr>
        </p:nvSpPr>
        <p:spPr>
          <a:xfrm>
            <a:off x="5096475" y="3287239"/>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04</a:t>
            </a:r>
            <a:endParaRPr/>
          </a:p>
        </p:txBody>
      </p:sp>
      <p:sp>
        <p:nvSpPr>
          <p:cNvPr id="449" name="Google Shape;449;p47"/>
          <p:cNvSpPr txBox="1"/>
          <p:nvPr>
            <p:ph idx="1" type="subTitle"/>
          </p:nvPr>
        </p:nvSpPr>
        <p:spPr>
          <a:xfrm>
            <a:off x="5611450" y="3730250"/>
            <a:ext cx="3414600" cy="680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t>Memastikan bahwa kota yang ada memang sesuai dengan negara yang ditampilkan.</a:t>
            </a:r>
            <a:endParaRPr sz="1200"/>
          </a:p>
        </p:txBody>
      </p:sp>
      <p:cxnSp>
        <p:nvCxnSpPr>
          <p:cNvPr id="450" name="Google Shape;450;p47"/>
          <p:cNvCxnSpPr/>
          <p:nvPr/>
        </p:nvCxnSpPr>
        <p:spPr>
          <a:xfrm>
            <a:off x="5001613" y="3380745"/>
            <a:ext cx="0" cy="42570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8"/>
          <p:cNvSpPr txBox="1"/>
          <p:nvPr>
            <p:ph idx="1" type="subTitle"/>
          </p:nvPr>
        </p:nvSpPr>
        <p:spPr>
          <a:xfrm>
            <a:off x="4678175" y="1109425"/>
            <a:ext cx="4283400" cy="263700"/>
          </a:xfrm>
          <a:prstGeom prst="rect">
            <a:avLst/>
          </a:prstGeom>
        </p:spPr>
        <p:txBody>
          <a:bodyPr anchorCtr="0" anchor="t" bIns="274300" lIns="91425" spcFirstLastPara="1" rIns="91425" wrap="square" tIns="0">
            <a:noAutofit/>
          </a:bodyPr>
          <a:lstStyle/>
          <a:p>
            <a:pPr indent="0" lvl="0" marL="0" rtl="0" algn="l">
              <a:spcBef>
                <a:spcPts val="0"/>
              </a:spcBef>
              <a:spcAft>
                <a:spcPts val="1600"/>
              </a:spcAft>
              <a:buNone/>
            </a:pPr>
            <a:r>
              <a:rPr lang="en" sz="1200"/>
              <a:t>Grafik Missing Value disini:</a:t>
            </a:r>
            <a:endParaRPr/>
          </a:p>
        </p:txBody>
      </p:sp>
      <p:sp>
        <p:nvSpPr>
          <p:cNvPr id="456" name="Google Shape;456;p48"/>
          <p:cNvSpPr txBox="1"/>
          <p:nvPr>
            <p:ph type="title"/>
          </p:nvPr>
        </p:nvSpPr>
        <p:spPr>
          <a:xfrm>
            <a:off x="1468363" y="303459"/>
            <a:ext cx="6202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Missing Value</a:t>
            </a:r>
            <a:endParaRPr/>
          </a:p>
        </p:txBody>
      </p:sp>
      <p:cxnSp>
        <p:nvCxnSpPr>
          <p:cNvPr id="457" name="Google Shape;457;p48">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458" name="Google Shape;458;p48">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pic>
        <p:nvPicPr>
          <p:cNvPr id="459" name="Google Shape;459;p48"/>
          <p:cNvPicPr preferRelativeResize="0"/>
          <p:nvPr/>
        </p:nvPicPr>
        <p:blipFill>
          <a:blip r:embed="rId3">
            <a:alphaModFix/>
          </a:blip>
          <a:stretch>
            <a:fillRect/>
          </a:stretch>
        </p:blipFill>
        <p:spPr>
          <a:xfrm>
            <a:off x="232775" y="1024800"/>
            <a:ext cx="4148175" cy="3768175"/>
          </a:xfrm>
          <a:prstGeom prst="rect">
            <a:avLst/>
          </a:prstGeom>
          <a:noFill/>
          <a:ln>
            <a:noFill/>
          </a:ln>
        </p:spPr>
      </p:pic>
      <p:sp>
        <p:nvSpPr>
          <p:cNvPr id="460" name="Google Shape;460;p48"/>
          <p:cNvSpPr txBox="1"/>
          <p:nvPr>
            <p:ph idx="1" type="subTitle"/>
          </p:nvPr>
        </p:nvSpPr>
        <p:spPr>
          <a:xfrm>
            <a:off x="4678175" y="1490425"/>
            <a:ext cx="4283400" cy="2053200"/>
          </a:xfrm>
          <a:prstGeom prst="rect">
            <a:avLst/>
          </a:prstGeom>
        </p:spPr>
        <p:txBody>
          <a:bodyPr anchorCtr="0" anchor="t" bIns="274300" lIns="91425" spcFirstLastPara="1" rIns="91425" wrap="square" tIns="0">
            <a:noAutofit/>
          </a:bodyPr>
          <a:lstStyle/>
          <a:p>
            <a:pPr indent="-304800" lvl="0" marL="457200" rtl="0" algn="l">
              <a:spcBef>
                <a:spcPts val="0"/>
              </a:spcBef>
              <a:spcAft>
                <a:spcPts val="0"/>
              </a:spcAft>
              <a:buSzPts val="1200"/>
              <a:buChar char="●"/>
            </a:pPr>
            <a:r>
              <a:rPr lang="en" sz="1200"/>
              <a:t>Angka</a:t>
            </a:r>
            <a:r>
              <a:rPr lang="en" sz="1200"/>
              <a:t> diatas, dari kanan 0 ke kiri 9828 menunjukkan data tiap transaksi</a:t>
            </a:r>
            <a:endParaRPr sz="1200"/>
          </a:p>
          <a:p>
            <a:pPr indent="-304800" lvl="0" marL="457200" rtl="0" algn="l">
              <a:spcBef>
                <a:spcPts val="0"/>
              </a:spcBef>
              <a:spcAft>
                <a:spcPts val="0"/>
              </a:spcAft>
              <a:buSzPts val="1200"/>
              <a:buChar char="●"/>
            </a:pPr>
            <a:r>
              <a:rPr lang="en" sz="1200"/>
              <a:t>Kategori di sisi kiri menunjukkan data tiap kolom</a:t>
            </a:r>
            <a:endParaRPr sz="1200"/>
          </a:p>
          <a:p>
            <a:pPr indent="-304800" lvl="0" marL="457200" rtl="0" algn="l">
              <a:spcBef>
                <a:spcPts val="0"/>
              </a:spcBef>
              <a:spcAft>
                <a:spcPts val="0"/>
              </a:spcAft>
              <a:buSzPts val="1200"/>
              <a:buChar char="●"/>
            </a:pPr>
            <a:r>
              <a:rPr lang="en" sz="1200"/>
              <a:t>Skala dibawah menunjukkan warna seberapa banyak missing value di tiap baris dan kolom</a:t>
            </a:r>
            <a:endParaRPr sz="1200"/>
          </a:p>
          <a:p>
            <a:pPr indent="0" lvl="0" marL="0" rtl="0" algn="l">
              <a:spcBef>
                <a:spcPts val="1600"/>
              </a:spcBef>
              <a:spcAft>
                <a:spcPts val="1600"/>
              </a:spcAft>
              <a:buNone/>
            </a:pPr>
            <a:r>
              <a:rPr lang="en" sz="1200"/>
              <a:t>Dikarenakan semua data berwarna merah yang artinya tidak ada missing value di dataset ini. Missing Value yang dimaksud adalah data yang Null, angka 0 bukan lah missing value.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9"/>
          <p:cNvSpPr txBox="1"/>
          <p:nvPr>
            <p:ph type="title"/>
          </p:nvPr>
        </p:nvSpPr>
        <p:spPr>
          <a:xfrm>
            <a:off x="5289800" y="904500"/>
            <a:ext cx="2810100" cy="54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Outliers</a:t>
            </a:r>
            <a:endParaRPr/>
          </a:p>
        </p:txBody>
      </p:sp>
      <p:sp>
        <p:nvSpPr>
          <p:cNvPr id="466" name="Google Shape;466;p49"/>
          <p:cNvSpPr/>
          <p:nvPr/>
        </p:nvSpPr>
        <p:spPr>
          <a:xfrm>
            <a:off x="370701" y="547925"/>
            <a:ext cx="4478400" cy="44610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D0000"/>
              </a:solidFill>
            </a:endParaRPr>
          </a:p>
        </p:txBody>
      </p:sp>
      <p:sp>
        <p:nvSpPr>
          <p:cNvPr id="467" name="Google Shape;467;p49"/>
          <p:cNvSpPr txBox="1"/>
          <p:nvPr>
            <p:ph idx="1" type="subTitle"/>
          </p:nvPr>
        </p:nvSpPr>
        <p:spPr>
          <a:xfrm>
            <a:off x="6778575" y="1544500"/>
            <a:ext cx="1321200" cy="544800"/>
          </a:xfrm>
          <a:prstGeom prst="rect">
            <a:avLst/>
          </a:prstGeom>
        </p:spPr>
        <p:txBody>
          <a:bodyPr anchorCtr="0" anchor="t" bIns="0" lIns="91425" spcFirstLastPara="1" rIns="91425" wrap="square" tIns="91425">
            <a:noAutofit/>
          </a:bodyPr>
          <a:lstStyle/>
          <a:p>
            <a:pPr indent="0" lvl="0" marL="0" rtl="0" algn="r">
              <a:spcBef>
                <a:spcPts val="0"/>
              </a:spcBef>
              <a:spcAft>
                <a:spcPts val="0"/>
              </a:spcAft>
              <a:buNone/>
            </a:pPr>
            <a:r>
              <a:rPr lang="en" sz="1600"/>
              <a:t>Kolom Sales</a:t>
            </a:r>
            <a:endParaRPr sz="1600"/>
          </a:p>
        </p:txBody>
      </p:sp>
      <p:cxnSp>
        <p:nvCxnSpPr>
          <p:cNvPr id="468" name="Google Shape;468;p49">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469" name="Google Shape;469;p49">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pic>
        <p:nvPicPr>
          <p:cNvPr id="470" name="Google Shape;470;p49"/>
          <p:cNvPicPr preferRelativeResize="0"/>
          <p:nvPr/>
        </p:nvPicPr>
        <p:blipFill>
          <a:blip r:embed="rId3">
            <a:alphaModFix/>
          </a:blip>
          <a:stretch>
            <a:fillRect/>
          </a:stretch>
        </p:blipFill>
        <p:spPr>
          <a:xfrm>
            <a:off x="447375" y="606575"/>
            <a:ext cx="4350950" cy="43106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0"/>
          <p:cNvSpPr txBox="1"/>
          <p:nvPr>
            <p:ph type="title"/>
          </p:nvPr>
        </p:nvSpPr>
        <p:spPr>
          <a:xfrm>
            <a:off x="5289800" y="904500"/>
            <a:ext cx="2810100" cy="54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Outliers</a:t>
            </a:r>
            <a:endParaRPr/>
          </a:p>
        </p:txBody>
      </p:sp>
      <p:sp>
        <p:nvSpPr>
          <p:cNvPr id="476" name="Google Shape;476;p50"/>
          <p:cNvSpPr/>
          <p:nvPr/>
        </p:nvSpPr>
        <p:spPr>
          <a:xfrm>
            <a:off x="370700" y="547925"/>
            <a:ext cx="4466100" cy="4363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D0000"/>
              </a:solidFill>
            </a:endParaRPr>
          </a:p>
        </p:txBody>
      </p:sp>
      <p:sp>
        <p:nvSpPr>
          <p:cNvPr id="477" name="Google Shape;477;p50"/>
          <p:cNvSpPr txBox="1"/>
          <p:nvPr>
            <p:ph idx="1" type="subTitle"/>
          </p:nvPr>
        </p:nvSpPr>
        <p:spPr>
          <a:xfrm>
            <a:off x="6632025" y="1544500"/>
            <a:ext cx="1467900" cy="544800"/>
          </a:xfrm>
          <a:prstGeom prst="rect">
            <a:avLst/>
          </a:prstGeom>
        </p:spPr>
        <p:txBody>
          <a:bodyPr anchorCtr="0" anchor="t" bIns="0" lIns="91425" spcFirstLastPara="1" rIns="91425" wrap="square" tIns="91425">
            <a:noAutofit/>
          </a:bodyPr>
          <a:lstStyle/>
          <a:p>
            <a:pPr indent="0" lvl="0" marL="0" rtl="0" algn="r">
              <a:spcBef>
                <a:spcPts val="0"/>
              </a:spcBef>
              <a:spcAft>
                <a:spcPts val="0"/>
              </a:spcAft>
              <a:buNone/>
            </a:pPr>
            <a:r>
              <a:rPr lang="en" sz="1600"/>
              <a:t>Kolom Profit</a:t>
            </a:r>
            <a:endParaRPr sz="1600"/>
          </a:p>
        </p:txBody>
      </p:sp>
      <p:cxnSp>
        <p:nvCxnSpPr>
          <p:cNvPr id="478" name="Google Shape;478;p50">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479" name="Google Shape;479;p50">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pic>
        <p:nvPicPr>
          <p:cNvPr id="480" name="Google Shape;480;p50"/>
          <p:cNvPicPr preferRelativeResize="0"/>
          <p:nvPr/>
        </p:nvPicPr>
        <p:blipFill>
          <a:blip r:embed="rId3">
            <a:alphaModFix/>
          </a:blip>
          <a:stretch>
            <a:fillRect/>
          </a:stretch>
        </p:blipFill>
        <p:spPr>
          <a:xfrm>
            <a:off x="486063" y="617575"/>
            <a:ext cx="4247675" cy="4208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1"/>
          <p:cNvSpPr txBox="1"/>
          <p:nvPr>
            <p:ph type="title"/>
          </p:nvPr>
        </p:nvSpPr>
        <p:spPr>
          <a:xfrm>
            <a:off x="5289800" y="904500"/>
            <a:ext cx="2810100" cy="54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Outliers</a:t>
            </a:r>
            <a:endParaRPr/>
          </a:p>
        </p:txBody>
      </p:sp>
      <p:sp>
        <p:nvSpPr>
          <p:cNvPr id="486" name="Google Shape;486;p51"/>
          <p:cNvSpPr/>
          <p:nvPr/>
        </p:nvSpPr>
        <p:spPr>
          <a:xfrm>
            <a:off x="370700" y="547925"/>
            <a:ext cx="4466100" cy="4363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D0000"/>
              </a:solidFill>
            </a:endParaRPr>
          </a:p>
        </p:txBody>
      </p:sp>
      <p:sp>
        <p:nvSpPr>
          <p:cNvPr id="487" name="Google Shape;487;p51"/>
          <p:cNvSpPr txBox="1"/>
          <p:nvPr>
            <p:ph idx="1" type="subTitle"/>
          </p:nvPr>
        </p:nvSpPr>
        <p:spPr>
          <a:xfrm>
            <a:off x="6412225" y="1544500"/>
            <a:ext cx="1687800" cy="544800"/>
          </a:xfrm>
          <a:prstGeom prst="rect">
            <a:avLst/>
          </a:prstGeom>
        </p:spPr>
        <p:txBody>
          <a:bodyPr anchorCtr="0" anchor="t" bIns="0" lIns="91425" spcFirstLastPara="1" rIns="91425" wrap="square" tIns="91425">
            <a:noAutofit/>
          </a:bodyPr>
          <a:lstStyle/>
          <a:p>
            <a:pPr indent="0" lvl="0" marL="0" rtl="0" algn="r">
              <a:spcBef>
                <a:spcPts val="0"/>
              </a:spcBef>
              <a:spcAft>
                <a:spcPts val="0"/>
              </a:spcAft>
              <a:buNone/>
            </a:pPr>
            <a:r>
              <a:rPr lang="en" sz="1600"/>
              <a:t>Kolom Quantity</a:t>
            </a:r>
            <a:endParaRPr sz="1600"/>
          </a:p>
        </p:txBody>
      </p:sp>
      <p:cxnSp>
        <p:nvCxnSpPr>
          <p:cNvPr id="488" name="Google Shape;488;p51">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489" name="Google Shape;489;p51">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pic>
        <p:nvPicPr>
          <p:cNvPr id="490" name="Google Shape;490;p51"/>
          <p:cNvPicPr preferRelativeResize="0"/>
          <p:nvPr/>
        </p:nvPicPr>
        <p:blipFill>
          <a:blip r:embed="rId3">
            <a:alphaModFix/>
          </a:blip>
          <a:stretch>
            <a:fillRect/>
          </a:stretch>
        </p:blipFill>
        <p:spPr>
          <a:xfrm>
            <a:off x="493825" y="639288"/>
            <a:ext cx="4219849" cy="41807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2"/>
          <p:cNvSpPr txBox="1"/>
          <p:nvPr>
            <p:ph type="title"/>
          </p:nvPr>
        </p:nvSpPr>
        <p:spPr>
          <a:xfrm>
            <a:off x="5289800" y="904500"/>
            <a:ext cx="2810100" cy="54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Outliers</a:t>
            </a:r>
            <a:endParaRPr/>
          </a:p>
        </p:txBody>
      </p:sp>
      <p:sp>
        <p:nvSpPr>
          <p:cNvPr id="496" name="Google Shape;496;p52"/>
          <p:cNvSpPr/>
          <p:nvPr/>
        </p:nvSpPr>
        <p:spPr>
          <a:xfrm>
            <a:off x="370700" y="547925"/>
            <a:ext cx="4466100" cy="4363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D0000"/>
              </a:solidFill>
            </a:endParaRPr>
          </a:p>
        </p:txBody>
      </p:sp>
      <p:sp>
        <p:nvSpPr>
          <p:cNvPr id="497" name="Google Shape;497;p52"/>
          <p:cNvSpPr txBox="1"/>
          <p:nvPr>
            <p:ph idx="1" type="subTitle"/>
          </p:nvPr>
        </p:nvSpPr>
        <p:spPr>
          <a:xfrm>
            <a:off x="6412225" y="1544500"/>
            <a:ext cx="1687800" cy="544800"/>
          </a:xfrm>
          <a:prstGeom prst="rect">
            <a:avLst/>
          </a:prstGeom>
        </p:spPr>
        <p:txBody>
          <a:bodyPr anchorCtr="0" anchor="t" bIns="0" lIns="91425" spcFirstLastPara="1" rIns="91425" wrap="square" tIns="91425">
            <a:noAutofit/>
          </a:bodyPr>
          <a:lstStyle/>
          <a:p>
            <a:pPr indent="0" lvl="0" marL="0" rtl="0" algn="r">
              <a:spcBef>
                <a:spcPts val="0"/>
              </a:spcBef>
              <a:spcAft>
                <a:spcPts val="0"/>
              </a:spcAft>
              <a:buNone/>
            </a:pPr>
            <a:r>
              <a:rPr lang="en" sz="1600"/>
              <a:t>Kolom Discount</a:t>
            </a:r>
            <a:endParaRPr sz="1600"/>
          </a:p>
        </p:txBody>
      </p:sp>
      <p:cxnSp>
        <p:nvCxnSpPr>
          <p:cNvPr id="498" name="Google Shape;498;p52">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499" name="Google Shape;499;p52">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pic>
        <p:nvPicPr>
          <p:cNvPr id="500" name="Google Shape;500;p52"/>
          <p:cNvPicPr preferRelativeResize="0"/>
          <p:nvPr/>
        </p:nvPicPr>
        <p:blipFill>
          <a:blip r:embed="rId3">
            <a:alphaModFix/>
          </a:blip>
          <a:stretch>
            <a:fillRect/>
          </a:stretch>
        </p:blipFill>
        <p:spPr>
          <a:xfrm>
            <a:off x="494975" y="666425"/>
            <a:ext cx="4207626" cy="4168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3"/>
          <p:cNvSpPr txBox="1"/>
          <p:nvPr>
            <p:ph idx="15" type="title"/>
          </p:nvPr>
        </p:nvSpPr>
        <p:spPr>
          <a:xfrm>
            <a:off x="1470900" y="476534"/>
            <a:ext cx="6202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Uji Normalitas Data</a:t>
            </a:r>
            <a:endParaRPr/>
          </a:p>
        </p:txBody>
      </p:sp>
      <p:sp>
        <p:nvSpPr>
          <p:cNvPr id="506" name="Google Shape;506;p53"/>
          <p:cNvSpPr txBox="1"/>
          <p:nvPr>
            <p:ph type="title"/>
          </p:nvPr>
        </p:nvSpPr>
        <p:spPr>
          <a:xfrm>
            <a:off x="1022200" y="1636050"/>
            <a:ext cx="35256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1"/>
                </a:solidFill>
              </a:rPr>
              <a:t>Kolom Sales</a:t>
            </a:r>
            <a:endParaRPr sz="2000">
              <a:solidFill>
                <a:schemeClr val="accent1"/>
              </a:solidFill>
            </a:endParaRPr>
          </a:p>
        </p:txBody>
      </p:sp>
      <p:sp>
        <p:nvSpPr>
          <p:cNvPr id="507" name="Google Shape;507;p53">
            <a:hlinkClick action="ppaction://hlinksldjump" r:id="rId3"/>
          </p:cNvPr>
          <p:cNvSpPr txBox="1"/>
          <p:nvPr>
            <p:ph idx="2" type="title"/>
          </p:nvPr>
        </p:nvSpPr>
        <p:spPr>
          <a:xfrm>
            <a:off x="524475" y="1593539"/>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01</a:t>
            </a:r>
            <a:endParaRPr/>
          </a:p>
        </p:txBody>
      </p:sp>
      <p:cxnSp>
        <p:nvCxnSpPr>
          <p:cNvPr id="508" name="Google Shape;508;p53"/>
          <p:cNvCxnSpPr/>
          <p:nvPr/>
        </p:nvCxnSpPr>
        <p:spPr>
          <a:xfrm>
            <a:off x="429613" y="1687045"/>
            <a:ext cx="0" cy="425700"/>
          </a:xfrm>
          <a:prstGeom prst="straightConnector1">
            <a:avLst/>
          </a:prstGeom>
          <a:noFill/>
          <a:ln cap="flat" cmpd="sng" w="76200">
            <a:solidFill>
              <a:schemeClr val="accent1"/>
            </a:solidFill>
            <a:prstDash val="solid"/>
            <a:round/>
            <a:headEnd len="med" w="med" type="none"/>
            <a:tailEnd len="med" w="med" type="none"/>
          </a:ln>
        </p:spPr>
      </p:cxnSp>
      <p:cxnSp>
        <p:nvCxnSpPr>
          <p:cNvPr id="509" name="Google Shape;509;p53">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510" name="Google Shape;510;p53">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511" name="Google Shape;511;p53">
            <a:hlinkClick action="ppaction://hlinksldjump" r:id="rId4"/>
          </p:cNvPr>
          <p:cNvSpPr txBox="1"/>
          <p:nvPr>
            <p:ph idx="2" type="title"/>
          </p:nvPr>
        </p:nvSpPr>
        <p:spPr>
          <a:xfrm>
            <a:off x="5100175" y="1593539"/>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02</a:t>
            </a:r>
            <a:endParaRPr/>
          </a:p>
        </p:txBody>
      </p:sp>
      <p:cxnSp>
        <p:nvCxnSpPr>
          <p:cNvPr id="512" name="Google Shape;512;p53"/>
          <p:cNvCxnSpPr/>
          <p:nvPr/>
        </p:nvCxnSpPr>
        <p:spPr>
          <a:xfrm>
            <a:off x="5005313" y="1687045"/>
            <a:ext cx="0" cy="425700"/>
          </a:xfrm>
          <a:prstGeom prst="straightConnector1">
            <a:avLst/>
          </a:prstGeom>
          <a:noFill/>
          <a:ln cap="flat" cmpd="sng" w="76200">
            <a:solidFill>
              <a:schemeClr val="accent1"/>
            </a:solidFill>
            <a:prstDash val="solid"/>
            <a:round/>
            <a:headEnd len="med" w="med" type="none"/>
            <a:tailEnd len="med" w="med" type="none"/>
          </a:ln>
        </p:spPr>
      </p:cxnSp>
      <p:sp>
        <p:nvSpPr>
          <p:cNvPr id="513" name="Google Shape;513;p53">
            <a:hlinkClick action="ppaction://hlinksldjump" r:id="rId5"/>
          </p:cNvPr>
          <p:cNvSpPr txBox="1"/>
          <p:nvPr>
            <p:ph idx="2" type="title"/>
          </p:nvPr>
        </p:nvSpPr>
        <p:spPr>
          <a:xfrm>
            <a:off x="524475" y="3439639"/>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03</a:t>
            </a:r>
            <a:endParaRPr/>
          </a:p>
        </p:txBody>
      </p:sp>
      <p:cxnSp>
        <p:nvCxnSpPr>
          <p:cNvPr id="514" name="Google Shape;514;p53"/>
          <p:cNvCxnSpPr/>
          <p:nvPr/>
        </p:nvCxnSpPr>
        <p:spPr>
          <a:xfrm>
            <a:off x="429613" y="3533145"/>
            <a:ext cx="0" cy="425700"/>
          </a:xfrm>
          <a:prstGeom prst="straightConnector1">
            <a:avLst/>
          </a:prstGeom>
          <a:noFill/>
          <a:ln cap="flat" cmpd="sng" w="76200">
            <a:solidFill>
              <a:schemeClr val="accent1"/>
            </a:solidFill>
            <a:prstDash val="solid"/>
            <a:round/>
            <a:headEnd len="med" w="med" type="none"/>
            <a:tailEnd len="med" w="med" type="none"/>
          </a:ln>
        </p:spPr>
      </p:cxnSp>
      <p:sp>
        <p:nvSpPr>
          <p:cNvPr id="515" name="Google Shape;515;p53">
            <a:hlinkClick action="ppaction://hlinksldjump" r:id="rId6"/>
          </p:cNvPr>
          <p:cNvSpPr txBox="1"/>
          <p:nvPr>
            <p:ph idx="2" type="title"/>
          </p:nvPr>
        </p:nvSpPr>
        <p:spPr>
          <a:xfrm>
            <a:off x="5096475" y="3439639"/>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04</a:t>
            </a:r>
            <a:endParaRPr/>
          </a:p>
        </p:txBody>
      </p:sp>
      <p:cxnSp>
        <p:nvCxnSpPr>
          <p:cNvPr id="516" name="Google Shape;516;p53"/>
          <p:cNvCxnSpPr/>
          <p:nvPr/>
        </p:nvCxnSpPr>
        <p:spPr>
          <a:xfrm>
            <a:off x="5001613" y="3533145"/>
            <a:ext cx="0" cy="425700"/>
          </a:xfrm>
          <a:prstGeom prst="straightConnector1">
            <a:avLst/>
          </a:prstGeom>
          <a:noFill/>
          <a:ln cap="flat" cmpd="sng" w="76200">
            <a:solidFill>
              <a:schemeClr val="accent1"/>
            </a:solidFill>
            <a:prstDash val="solid"/>
            <a:round/>
            <a:headEnd len="med" w="med" type="none"/>
            <a:tailEnd len="med" w="med" type="none"/>
          </a:ln>
        </p:spPr>
      </p:cxnSp>
      <p:sp>
        <p:nvSpPr>
          <p:cNvPr id="517" name="Google Shape;517;p53"/>
          <p:cNvSpPr txBox="1"/>
          <p:nvPr>
            <p:ph idx="1" type="subTitle"/>
          </p:nvPr>
        </p:nvSpPr>
        <p:spPr>
          <a:xfrm>
            <a:off x="1022201" y="2123825"/>
            <a:ext cx="282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P-Value: </a:t>
            </a:r>
            <a:endParaRPr/>
          </a:p>
          <a:p>
            <a:pPr indent="0" lvl="0" marL="0" rtl="0" algn="l">
              <a:spcBef>
                <a:spcPts val="0"/>
              </a:spcBef>
              <a:spcAft>
                <a:spcPts val="0"/>
              </a:spcAft>
              <a:buNone/>
            </a:pPr>
            <a:r>
              <a:rPr lang="en"/>
              <a:t>4.065e-105</a:t>
            </a:r>
            <a:endParaRPr/>
          </a:p>
        </p:txBody>
      </p:sp>
      <p:sp>
        <p:nvSpPr>
          <p:cNvPr id="518" name="Google Shape;518;p53"/>
          <p:cNvSpPr txBox="1"/>
          <p:nvPr>
            <p:ph type="title"/>
          </p:nvPr>
        </p:nvSpPr>
        <p:spPr>
          <a:xfrm>
            <a:off x="5670400" y="1636050"/>
            <a:ext cx="28221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1"/>
                </a:solidFill>
              </a:rPr>
              <a:t>Kolom Profit</a:t>
            </a:r>
            <a:endParaRPr sz="2000">
              <a:solidFill>
                <a:schemeClr val="accent1"/>
              </a:solidFill>
            </a:endParaRPr>
          </a:p>
        </p:txBody>
      </p:sp>
      <p:sp>
        <p:nvSpPr>
          <p:cNvPr id="519" name="Google Shape;519;p53"/>
          <p:cNvSpPr txBox="1"/>
          <p:nvPr>
            <p:ph idx="2" type="subTitle"/>
          </p:nvPr>
        </p:nvSpPr>
        <p:spPr>
          <a:xfrm>
            <a:off x="5670401" y="2123825"/>
            <a:ext cx="282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P-Value: </a:t>
            </a:r>
            <a:endParaRPr/>
          </a:p>
          <a:p>
            <a:pPr indent="0" lvl="0" marL="0" rtl="0" algn="l">
              <a:spcBef>
                <a:spcPts val="0"/>
              </a:spcBef>
              <a:spcAft>
                <a:spcPts val="0"/>
              </a:spcAft>
              <a:buNone/>
            </a:pPr>
            <a:r>
              <a:rPr lang="en"/>
              <a:t>1.698e</a:t>
            </a:r>
            <a:r>
              <a:rPr lang="en"/>
              <a:t>-105</a:t>
            </a:r>
            <a:endParaRPr/>
          </a:p>
        </p:txBody>
      </p:sp>
      <p:sp>
        <p:nvSpPr>
          <p:cNvPr id="520" name="Google Shape;520;p53"/>
          <p:cNvSpPr txBox="1"/>
          <p:nvPr>
            <p:ph type="title"/>
          </p:nvPr>
        </p:nvSpPr>
        <p:spPr>
          <a:xfrm>
            <a:off x="1022200" y="3541050"/>
            <a:ext cx="35256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1"/>
                </a:solidFill>
              </a:rPr>
              <a:t>Kolom Quantity</a:t>
            </a:r>
            <a:endParaRPr sz="2000">
              <a:solidFill>
                <a:schemeClr val="accent1"/>
              </a:solidFill>
            </a:endParaRPr>
          </a:p>
        </p:txBody>
      </p:sp>
      <p:sp>
        <p:nvSpPr>
          <p:cNvPr id="521" name="Google Shape;521;p53"/>
          <p:cNvSpPr txBox="1"/>
          <p:nvPr>
            <p:ph idx="3" type="subTitle"/>
          </p:nvPr>
        </p:nvSpPr>
        <p:spPr>
          <a:xfrm>
            <a:off x="1022201" y="4028825"/>
            <a:ext cx="282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P-Value: </a:t>
            </a:r>
            <a:endParaRPr/>
          </a:p>
          <a:p>
            <a:pPr indent="0" lvl="0" marL="0" rtl="0" algn="l">
              <a:spcBef>
                <a:spcPts val="0"/>
              </a:spcBef>
              <a:spcAft>
                <a:spcPts val="0"/>
              </a:spcAft>
              <a:buNone/>
            </a:pPr>
            <a:r>
              <a:rPr lang="en"/>
              <a:t>1.518e-105</a:t>
            </a:r>
            <a:endParaRPr/>
          </a:p>
        </p:txBody>
      </p:sp>
      <p:sp>
        <p:nvSpPr>
          <p:cNvPr id="522" name="Google Shape;522;p53"/>
          <p:cNvSpPr txBox="1"/>
          <p:nvPr>
            <p:ph type="title"/>
          </p:nvPr>
        </p:nvSpPr>
        <p:spPr>
          <a:xfrm>
            <a:off x="5684050" y="3439625"/>
            <a:ext cx="35256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1"/>
                </a:solidFill>
              </a:rPr>
              <a:t>Kolom Discount</a:t>
            </a:r>
            <a:endParaRPr sz="2000">
              <a:solidFill>
                <a:schemeClr val="accent1"/>
              </a:solidFill>
            </a:endParaRPr>
          </a:p>
        </p:txBody>
      </p:sp>
      <p:sp>
        <p:nvSpPr>
          <p:cNvPr id="523" name="Google Shape;523;p53"/>
          <p:cNvSpPr txBox="1"/>
          <p:nvPr>
            <p:ph idx="4" type="subTitle"/>
          </p:nvPr>
        </p:nvSpPr>
        <p:spPr>
          <a:xfrm>
            <a:off x="5684051" y="3927400"/>
            <a:ext cx="28221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P-Value: </a:t>
            </a:r>
            <a:endParaRPr/>
          </a:p>
          <a:p>
            <a:pPr indent="0" lvl="0" marL="0" rtl="0" algn="l">
              <a:spcBef>
                <a:spcPts val="0"/>
              </a:spcBef>
              <a:spcAft>
                <a:spcPts val="0"/>
              </a:spcAft>
              <a:buNone/>
            </a:pPr>
            <a:r>
              <a:rPr lang="en"/>
              <a:t>1.030e-105</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cxnSp>
        <p:nvCxnSpPr>
          <p:cNvPr id="528" name="Google Shape;528;p54">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529" name="Google Shape;529;p54">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530" name="Google Shape;530;p54"/>
          <p:cNvSpPr/>
          <p:nvPr/>
        </p:nvSpPr>
        <p:spPr>
          <a:xfrm>
            <a:off x="5288750" y="710600"/>
            <a:ext cx="3431400" cy="35376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D0000"/>
              </a:solidFill>
            </a:endParaRPr>
          </a:p>
        </p:txBody>
      </p:sp>
      <p:sp>
        <p:nvSpPr>
          <p:cNvPr id="531" name="Google Shape;531;p54"/>
          <p:cNvSpPr txBox="1"/>
          <p:nvPr>
            <p:ph idx="2" type="title"/>
          </p:nvPr>
        </p:nvSpPr>
        <p:spPr>
          <a:xfrm>
            <a:off x="925751" y="2173925"/>
            <a:ext cx="1724100" cy="841800"/>
          </a:xfrm>
          <a:prstGeom prst="rect">
            <a:avLst/>
          </a:prstGeom>
        </p:spPr>
        <p:txBody>
          <a:bodyPr anchorCtr="0" anchor="b" bIns="91425" lIns="91425" spcFirstLastPara="1" rIns="91425" wrap="square" tIns="0">
            <a:noAutofit/>
          </a:bodyPr>
          <a:lstStyle/>
          <a:p>
            <a:pPr indent="0" lvl="0" marL="0" rtl="0" algn="l">
              <a:spcBef>
                <a:spcPts val="0"/>
              </a:spcBef>
              <a:spcAft>
                <a:spcPts val="0"/>
              </a:spcAft>
              <a:buNone/>
            </a:pPr>
            <a:r>
              <a:rPr lang="en"/>
              <a:t>02</a:t>
            </a:r>
            <a:endParaRPr/>
          </a:p>
        </p:txBody>
      </p:sp>
      <p:sp>
        <p:nvSpPr>
          <p:cNvPr id="532" name="Google Shape;532;p54"/>
          <p:cNvSpPr txBox="1"/>
          <p:nvPr>
            <p:ph type="title"/>
          </p:nvPr>
        </p:nvSpPr>
        <p:spPr>
          <a:xfrm>
            <a:off x="925750" y="2957262"/>
            <a:ext cx="3173400" cy="110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Analisis</a:t>
            </a:r>
            <a:endParaRPr/>
          </a:p>
        </p:txBody>
      </p:sp>
      <p:pic>
        <p:nvPicPr>
          <p:cNvPr id="533" name="Google Shape;533;p54"/>
          <p:cNvPicPr preferRelativeResize="0"/>
          <p:nvPr/>
        </p:nvPicPr>
        <p:blipFill>
          <a:blip r:embed="rId3">
            <a:alphaModFix/>
          </a:blip>
          <a:stretch>
            <a:fillRect/>
          </a:stretch>
        </p:blipFill>
        <p:spPr>
          <a:xfrm>
            <a:off x="5448726" y="920186"/>
            <a:ext cx="3120150" cy="3120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55"/>
          <p:cNvSpPr txBox="1"/>
          <p:nvPr>
            <p:ph idx="1" type="subTitle"/>
          </p:nvPr>
        </p:nvSpPr>
        <p:spPr>
          <a:xfrm>
            <a:off x="4678175" y="1109425"/>
            <a:ext cx="4283400" cy="263700"/>
          </a:xfrm>
          <a:prstGeom prst="rect">
            <a:avLst/>
          </a:prstGeom>
        </p:spPr>
        <p:txBody>
          <a:bodyPr anchorCtr="0" anchor="t" bIns="274300" lIns="91425" spcFirstLastPara="1" rIns="91425" wrap="square" tIns="0">
            <a:noAutofit/>
          </a:bodyPr>
          <a:lstStyle/>
          <a:p>
            <a:pPr indent="0" lvl="0" marL="0" rtl="0" algn="l">
              <a:spcBef>
                <a:spcPts val="0"/>
              </a:spcBef>
              <a:spcAft>
                <a:spcPts val="1600"/>
              </a:spcAft>
              <a:buNone/>
            </a:pPr>
            <a:r>
              <a:rPr lang="en" sz="1200"/>
              <a:t>Tujuan:</a:t>
            </a:r>
            <a:endParaRPr/>
          </a:p>
        </p:txBody>
      </p:sp>
      <p:cxnSp>
        <p:nvCxnSpPr>
          <p:cNvPr id="539" name="Google Shape;539;p55">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540" name="Google Shape;540;p55">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541" name="Google Shape;541;p55"/>
          <p:cNvSpPr txBox="1"/>
          <p:nvPr>
            <p:ph idx="1" type="subTitle"/>
          </p:nvPr>
        </p:nvSpPr>
        <p:spPr>
          <a:xfrm>
            <a:off x="4678175" y="1490425"/>
            <a:ext cx="4283400" cy="702000"/>
          </a:xfrm>
          <a:prstGeom prst="rect">
            <a:avLst/>
          </a:prstGeom>
        </p:spPr>
        <p:txBody>
          <a:bodyPr anchorCtr="0" anchor="t" bIns="274300" lIns="91425" spcFirstLastPara="1" rIns="91425" wrap="square" tIns="0">
            <a:noAutofit/>
          </a:bodyPr>
          <a:lstStyle/>
          <a:p>
            <a:pPr indent="0" lvl="0" marL="0" rtl="0" algn="l">
              <a:spcBef>
                <a:spcPts val="0"/>
              </a:spcBef>
              <a:spcAft>
                <a:spcPts val="1600"/>
              </a:spcAft>
              <a:buNone/>
            </a:pPr>
            <a:r>
              <a:rPr lang="en" sz="1200"/>
              <a:t>Mengidentifikasi produk yang memberikan kontribusi tertinggi dan produk yang membutuhkan peningkatan agar lebih menguntungkan untuk SparksHUB.</a:t>
            </a:r>
            <a:endParaRPr sz="1200"/>
          </a:p>
        </p:txBody>
      </p:sp>
      <p:pic>
        <p:nvPicPr>
          <p:cNvPr id="542" name="Google Shape;542;p55"/>
          <p:cNvPicPr preferRelativeResize="0"/>
          <p:nvPr/>
        </p:nvPicPr>
        <p:blipFill>
          <a:blip r:embed="rId3">
            <a:alphaModFix/>
          </a:blip>
          <a:stretch>
            <a:fillRect/>
          </a:stretch>
        </p:blipFill>
        <p:spPr>
          <a:xfrm>
            <a:off x="494975" y="1109425"/>
            <a:ext cx="3806550" cy="3276276"/>
          </a:xfrm>
          <a:prstGeom prst="rect">
            <a:avLst/>
          </a:prstGeom>
          <a:noFill/>
          <a:ln>
            <a:noFill/>
          </a:ln>
        </p:spPr>
      </p:pic>
      <p:sp>
        <p:nvSpPr>
          <p:cNvPr id="543" name="Google Shape;543;p55"/>
          <p:cNvSpPr txBox="1"/>
          <p:nvPr>
            <p:ph idx="1" type="subTitle"/>
          </p:nvPr>
        </p:nvSpPr>
        <p:spPr>
          <a:xfrm>
            <a:off x="488300" y="4527525"/>
            <a:ext cx="3432300" cy="263700"/>
          </a:xfrm>
          <a:prstGeom prst="rect">
            <a:avLst/>
          </a:prstGeom>
        </p:spPr>
        <p:txBody>
          <a:bodyPr anchorCtr="0" anchor="t" bIns="274300" lIns="91425" spcFirstLastPara="1" rIns="91425" wrap="square" tIns="0">
            <a:noAutofit/>
          </a:bodyPr>
          <a:lstStyle/>
          <a:p>
            <a:pPr indent="0" lvl="0" marL="0" rtl="0" algn="l">
              <a:spcBef>
                <a:spcPts val="0"/>
              </a:spcBef>
              <a:spcAft>
                <a:spcPts val="1600"/>
              </a:spcAft>
              <a:buNone/>
            </a:pPr>
            <a:r>
              <a:rPr lang="en" sz="1200"/>
              <a:t>Tabel 1. Total Keuntungan &amp; Kerugian tiap Produk</a:t>
            </a:r>
            <a:endParaRPr sz="1200"/>
          </a:p>
        </p:txBody>
      </p:sp>
      <p:sp>
        <p:nvSpPr>
          <p:cNvPr id="544" name="Google Shape;544;p55"/>
          <p:cNvSpPr txBox="1"/>
          <p:nvPr>
            <p:ph type="title"/>
          </p:nvPr>
        </p:nvSpPr>
        <p:spPr>
          <a:xfrm>
            <a:off x="599594" y="77675"/>
            <a:ext cx="3209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Performa Produk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6"/>
          <p:cNvSpPr txBox="1"/>
          <p:nvPr>
            <p:ph type="title"/>
          </p:nvPr>
        </p:nvSpPr>
        <p:spPr>
          <a:xfrm>
            <a:off x="599594" y="77675"/>
            <a:ext cx="3209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Performa Produk</a:t>
            </a:r>
            <a:endParaRPr/>
          </a:p>
        </p:txBody>
      </p:sp>
      <p:cxnSp>
        <p:nvCxnSpPr>
          <p:cNvPr id="550" name="Google Shape;550;p56">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551" name="Google Shape;551;p56">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552" name="Google Shape;552;p56"/>
          <p:cNvSpPr txBox="1"/>
          <p:nvPr>
            <p:ph idx="1" type="subTitle"/>
          </p:nvPr>
        </p:nvSpPr>
        <p:spPr>
          <a:xfrm>
            <a:off x="2757525" y="881850"/>
            <a:ext cx="3806400" cy="263700"/>
          </a:xfrm>
          <a:prstGeom prst="rect">
            <a:avLst/>
          </a:prstGeom>
        </p:spPr>
        <p:txBody>
          <a:bodyPr anchorCtr="0" anchor="t" bIns="274300" lIns="91425" spcFirstLastPara="1" rIns="91425" wrap="square" tIns="0">
            <a:noAutofit/>
          </a:bodyPr>
          <a:lstStyle/>
          <a:p>
            <a:pPr indent="0" lvl="0" marL="0" rtl="0" algn="l">
              <a:spcBef>
                <a:spcPts val="0"/>
              </a:spcBef>
              <a:spcAft>
                <a:spcPts val="1600"/>
              </a:spcAft>
              <a:buNone/>
            </a:pPr>
            <a:r>
              <a:rPr lang="en" sz="1200"/>
              <a:t>Grafik 1. </a:t>
            </a:r>
            <a:r>
              <a:rPr lang="en" sz="1200"/>
              <a:t>Total Keuntungan &amp; Kerugian tiap Produk</a:t>
            </a:r>
            <a:endParaRPr sz="1200"/>
          </a:p>
        </p:txBody>
      </p:sp>
      <p:pic>
        <p:nvPicPr>
          <p:cNvPr id="553" name="Google Shape;553;p56"/>
          <p:cNvPicPr preferRelativeResize="0"/>
          <p:nvPr/>
        </p:nvPicPr>
        <p:blipFill>
          <a:blip r:embed="rId3">
            <a:alphaModFix/>
          </a:blip>
          <a:stretch>
            <a:fillRect/>
          </a:stretch>
        </p:blipFill>
        <p:spPr>
          <a:xfrm>
            <a:off x="1130425" y="1145550"/>
            <a:ext cx="6883142" cy="2554063"/>
          </a:xfrm>
          <a:prstGeom prst="rect">
            <a:avLst/>
          </a:prstGeom>
          <a:noFill/>
          <a:ln>
            <a:noFill/>
          </a:ln>
        </p:spPr>
      </p:pic>
      <p:sp>
        <p:nvSpPr>
          <p:cNvPr id="554" name="Google Shape;554;p56"/>
          <p:cNvSpPr txBox="1"/>
          <p:nvPr>
            <p:ph idx="1" type="subTitle"/>
          </p:nvPr>
        </p:nvSpPr>
        <p:spPr>
          <a:xfrm>
            <a:off x="494975" y="4003650"/>
            <a:ext cx="3806400" cy="402900"/>
          </a:xfrm>
          <a:prstGeom prst="rect">
            <a:avLst/>
          </a:prstGeom>
        </p:spPr>
        <p:txBody>
          <a:bodyPr anchorCtr="0" anchor="t" bIns="274300" lIns="91425" spcFirstLastPara="1" rIns="91425" wrap="square" tIns="0">
            <a:noAutofit/>
          </a:bodyPr>
          <a:lstStyle/>
          <a:p>
            <a:pPr indent="-304800" lvl="0" marL="457200" rtl="0" algn="l">
              <a:spcBef>
                <a:spcPts val="0"/>
              </a:spcBef>
              <a:spcAft>
                <a:spcPts val="0"/>
              </a:spcAft>
              <a:buSzPts val="1200"/>
              <a:buChar char="●"/>
            </a:pPr>
            <a:r>
              <a:rPr lang="en" sz="1200"/>
              <a:t>Sebagian produk menghasilkan keuntungan yang sama besarnya dengan kerugian nya.</a:t>
            </a:r>
            <a:endParaRPr sz="1200"/>
          </a:p>
        </p:txBody>
      </p:sp>
      <p:sp>
        <p:nvSpPr>
          <p:cNvPr id="555" name="Google Shape;555;p56"/>
          <p:cNvSpPr txBox="1"/>
          <p:nvPr>
            <p:ph idx="1" type="subTitle"/>
          </p:nvPr>
        </p:nvSpPr>
        <p:spPr>
          <a:xfrm>
            <a:off x="4619950" y="3969025"/>
            <a:ext cx="3806400" cy="572700"/>
          </a:xfrm>
          <a:prstGeom prst="rect">
            <a:avLst/>
          </a:prstGeom>
        </p:spPr>
        <p:txBody>
          <a:bodyPr anchorCtr="0" anchor="t" bIns="274300" lIns="91425" spcFirstLastPara="1" rIns="91425" wrap="square" tIns="0">
            <a:noAutofit/>
          </a:bodyPr>
          <a:lstStyle/>
          <a:p>
            <a:pPr indent="-304800" lvl="0" marL="457200" rtl="0" algn="l">
              <a:spcBef>
                <a:spcPts val="0"/>
              </a:spcBef>
              <a:spcAft>
                <a:spcPts val="0"/>
              </a:spcAft>
              <a:buSzPts val="1200"/>
              <a:buChar char="●"/>
            </a:pPr>
            <a:r>
              <a:rPr lang="en" sz="1200"/>
              <a:t>Sebagaian lain mempunyai keuntungan dan kerugian dengan nilai yang tidak drastis.</a:t>
            </a:r>
            <a:endParaRPr sz="1200"/>
          </a:p>
        </p:txBody>
      </p:sp>
      <p:sp>
        <p:nvSpPr>
          <p:cNvPr id="556" name="Google Shape;556;p56"/>
          <p:cNvSpPr txBox="1"/>
          <p:nvPr>
            <p:ph idx="1" type="subTitle"/>
          </p:nvPr>
        </p:nvSpPr>
        <p:spPr>
          <a:xfrm>
            <a:off x="494975" y="4130225"/>
            <a:ext cx="3806400" cy="805800"/>
          </a:xfrm>
          <a:prstGeom prst="rect">
            <a:avLst/>
          </a:prstGeom>
        </p:spPr>
        <p:txBody>
          <a:bodyPr anchorCtr="0" anchor="t" bIns="274300" lIns="91425" spcFirstLastPara="1" rIns="91425" wrap="square" tIns="0">
            <a:noAutofit/>
          </a:bodyPr>
          <a:lstStyle/>
          <a:p>
            <a:pPr indent="0" lvl="0" marL="0" rtl="0" algn="l">
              <a:spcBef>
                <a:spcPts val="0"/>
              </a:spcBef>
              <a:spcAft>
                <a:spcPts val="0"/>
              </a:spcAft>
              <a:buNone/>
            </a:pPr>
            <a:r>
              <a:t/>
            </a:r>
            <a:endParaRPr sz="1200"/>
          </a:p>
          <a:p>
            <a:pPr indent="-304800" lvl="0" marL="457200" rtl="0" algn="l">
              <a:spcBef>
                <a:spcPts val="1600"/>
              </a:spcBef>
              <a:spcAft>
                <a:spcPts val="0"/>
              </a:spcAft>
              <a:buSzPts val="1200"/>
              <a:buChar char="●"/>
            </a:pPr>
            <a:r>
              <a:rPr lang="en" sz="1200"/>
              <a:t>Produk yang lain mempunyai keuntungan dan tidak terjadi kerugian sama sekali.</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9"/>
          <p:cNvSpPr/>
          <p:nvPr/>
        </p:nvSpPr>
        <p:spPr>
          <a:xfrm>
            <a:off x="4287425" y="731775"/>
            <a:ext cx="4138200" cy="31881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D0000"/>
              </a:solidFill>
            </a:endParaRPr>
          </a:p>
        </p:txBody>
      </p:sp>
      <p:sp>
        <p:nvSpPr>
          <p:cNvPr id="322" name="Google Shape;322;p39"/>
          <p:cNvSpPr txBox="1"/>
          <p:nvPr>
            <p:ph type="title"/>
          </p:nvPr>
        </p:nvSpPr>
        <p:spPr>
          <a:xfrm>
            <a:off x="925750" y="1371325"/>
            <a:ext cx="6430200" cy="105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Pernyataan Masalah</a:t>
            </a:r>
            <a:endParaRPr sz="4000"/>
          </a:p>
        </p:txBody>
      </p:sp>
      <p:sp>
        <p:nvSpPr>
          <p:cNvPr id="323" name="Google Shape;323;p39"/>
          <p:cNvSpPr txBox="1"/>
          <p:nvPr>
            <p:ph idx="1" type="subTitle"/>
          </p:nvPr>
        </p:nvSpPr>
        <p:spPr>
          <a:xfrm>
            <a:off x="925750" y="2421925"/>
            <a:ext cx="6662400" cy="12795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b="0" lang="en" sz="2000"/>
              <a:t>Memastikan bahwa setiap produk dan strategi penjualan yang dilakukan berkontribusi pada peningkatan pendapatan dibanding kerugian.</a:t>
            </a:r>
            <a:endParaRPr b="0" sz="2000"/>
          </a:p>
        </p:txBody>
      </p:sp>
      <p:cxnSp>
        <p:nvCxnSpPr>
          <p:cNvPr id="324" name="Google Shape;324;p39">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325" name="Google Shape;325;p39">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57"/>
          <p:cNvSpPr txBox="1"/>
          <p:nvPr>
            <p:ph idx="1" type="subTitle"/>
          </p:nvPr>
        </p:nvSpPr>
        <p:spPr>
          <a:xfrm>
            <a:off x="4678175" y="874250"/>
            <a:ext cx="4283400" cy="263700"/>
          </a:xfrm>
          <a:prstGeom prst="rect">
            <a:avLst/>
          </a:prstGeom>
        </p:spPr>
        <p:txBody>
          <a:bodyPr anchorCtr="0" anchor="t" bIns="274300" lIns="91425" spcFirstLastPara="1" rIns="91425" wrap="square" tIns="0">
            <a:noAutofit/>
          </a:bodyPr>
          <a:lstStyle/>
          <a:p>
            <a:pPr indent="0" lvl="0" marL="0" rtl="0" algn="l">
              <a:spcBef>
                <a:spcPts val="0"/>
              </a:spcBef>
              <a:spcAft>
                <a:spcPts val="1600"/>
              </a:spcAft>
              <a:buNone/>
            </a:pPr>
            <a:r>
              <a:rPr lang="en" sz="1200"/>
              <a:t>Tujuan:</a:t>
            </a:r>
            <a:endParaRPr/>
          </a:p>
        </p:txBody>
      </p:sp>
      <p:cxnSp>
        <p:nvCxnSpPr>
          <p:cNvPr id="562" name="Google Shape;562;p57">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563" name="Google Shape;563;p57">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564" name="Google Shape;564;p57"/>
          <p:cNvSpPr txBox="1"/>
          <p:nvPr>
            <p:ph idx="1" type="subTitle"/>
          </p:nvPr>
        </p:nvSpPr>
        <p:spPr>
          <a:xfrm>
            <a:off x="4678175" y="1190675"/>
            <a:ext cx="4283400" cy="888600"/>
          </a:xfrm>
          <a:prstGeom prst="rect">
            <a:avLst/>
          </a:prstGeom>
        </p:spPr>
        <p:txBody>
          <a:bodyPr anchorCtr="0" anchor="t" bIns="274300" lIns="91425" spcFirstLastPara="1" rIns="91425" wrap="square" tIns="0">
            <a:noAutofit/>
          </a:bodyPr>
          <a:lstStyle/>
          <a:p>
            <a:pPr indent="0" lvl="0" marL="0" rtl="0" algn="l">
              <a:spcBef>
                <a:spcPts val="0"/>
              </a:spcBef>
              <a:spcAft>
                <a:spcPts val="1600"/>
              </a:spcAft>
              <a:buNone/>
            </a:pPr>
            <a:r>
              <a:rPr lang="en" sz="1200"/>
              <a:t>Menambahkan kolom Ratio Profit untuk mengetahui perbandingan keuntungan yang didapatkan dengan kerugian yang </a:t>
            </a:r>
            <a:r>
              <a:rPr lang="en" sz="1200"/>
              <a:t>dialami</a:t>
            </a:r>
            <a:endParaRPr sz="1200"/>
          </a:p>
        </p:txBody>
      </p:sp>
      <p:sp>
        <p:nvSpPr>
          <p:cNvPr id="565" name="Google Shape;565;p57"/>
          <p:cNvSpPr txBox="1"/>
          <p:nvPr>
            <p:ph idx="1" type="subTitle"/>
          </p:nvPr>
        </p:nvSpPr>
        <p:spPr>
          <a:xfrm>
            <a:off x="140775" y="4204625"/>
            <a:ext cx="3664800" cy="395700"/>
          </a:xfrm>
          <a:prstGeom prst="rect">
            <a:avLst/>
          </a:prstGeom>
        </p:spPr>
        <p:txBody>
          <a:bodyPr anchorCtr="0" anchor="t" bIns="274300" lIns="91425" spcFirstLastPara="1" rIns="91425" wrap="square" tIns="0">
            <a:noAutofit/>
          </a:bodyPr>
          <a:lstStyle/>
          <a:p>
            <a:pPr indent="0" lvl="0" marL="0" rtl="0" algn="l">
              <a:spcBef>
                <a:spcPts val="0"/>
              </a:spcBef>
              <a:spcAft>
                <a:spcPts val="1600"/>
              </a:spcAft>
              <a:buNone/>
            </a:pPr>
            <a:r>
              <a:rPr lang="en" sz="1200"/>
              <a:t>Tabel 2. </a:t>
            </a:r>
            <a:r>
              <a:rPr lang="en" sz="1200"/>
              <a:t>Total Keuntungan, Kerugian dan Ratio Profit tiap Produk</a:t>
            </a:r>
            <a:endParaRPr sz="1200"/>
          </a:p>
        </p:txBody>
      </p:sp>
      <p:sp>
        <p:nvSpPr>
          <p:cNvPr id="566" name="Google Shape;566;p57"/>
          <p:cNvSpPr txBox="1"/>
          <p:nvPr>
            <p:ph type="title"/>
          </p:nvPr>
        </p:nvSpPr>
        <p:spPr>
          <a:xfrm>
            <a:off x="599594" y="77675"/>
            <a:ext cx="3209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Performa Produk</a:t>
            </a:r>
            <a:endParaRPr/>
          </a:p>
        </p:txBody>
      </p:sp>
      <p:pic>
        <p:nvPicPr>
          <p:cNvPr id="567" name="Google Shape;567;p57"/>
          <p:cNvPicPr preferRelativeResize="0"/>
          <p:nvPr/>
        </p:nvPicPr>
        <p:blipFill>
          <a:blip r:embed="rId3">
            <a:alphaModFix/>
          </a:blip>
          <a:stretch>
            <a:fillRect/>
          </a:stretch>
        </p:blipFill>
        <p:spPr>
          <a:xfrm>
            <a:off x="140763" y="880250"/>
            <a:ext cx="4373376" cy="3171601"/>
          </a:xfrm>
          <a:prstGeom prst="rect">
            <a:avLst/>
          </a:prstGeom>
          <a:noFill/>
          <a:ln>
            <a:noFill/>
          </a:ln>
        </p:spPr>
      </p:pic>
      <p:sp>
        <p:nvSpPr>
          <p:cNvPr id="568" name="Google Shape;568;p57"/>
          <p:cNvSpPr txBox="1"/>
          <p:nvPr/>
        </p:nvSpPr>
        <p:spPr>
          <a:xfrm>
            <a:off x="5110175" y="2367175"/>
            <a:ext cx="3795900" cy="112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dk1"/>
              </a:solidFill>
              <a:latin typeface="Josefin Sans"/>
              <a:ea typeface="Josefin Sans"/>
              <a:cs typeface="Josefin Sans"/>
              <a:sym typeface="Josefin Sans"/>
            </a:endParaRPr>
          </a:p>
          <a:p>
            <a:pPr indent="0" lvl="0" marL="0" rtl="0" algn="l">
              <a:spcBef>
                <a:spcPts val="1600"/>
              </a:spcBef>
              <a:spcAft>
                <a:spcPts val="1600"/>
              </a:spcAft>
              <a:buNone/>
            </a:pPr>
            <a:r>
              <a:rPr lang="en" sz="1200">
                <a:solidFill>
                  <a:schemeClr val="dk1"/>
                </a:solidFill>
                <a:latin typeface="Josefin Sans"/>
                <a:ea typeface="Josefin Sans"/>
                <a:cs typeface="Josefin Sans"/>
                <a:sym typeface="Josefin Sans"/>
              </a:rPr>
              <a:t>Ratio Profit Formula:</a:t>
            </a:r>
            <a:br>
              <a:rPr lang="en" sz="1200">
                <a:solidFill>
                  <a:schemeClr val="dk1"/>
                </a:solidFill>
                <a:latin typeface="Josefin Sans"/>
                <a:ea typeface="Josefin Sans"/>
                <a:cs typeface="Josefin Sans"/>
                <a:sym typeface="Josefin Sans"/>
              </a:rPr>
            </a:br>
            <a:br>
              <a:rPr lang="en" sz="1200">
                <a:solidFill>
                  <a:schemeClr val="dk1"/>
                </a:solidFill>
                <a:latin typeface="Josefin Sans"/>
                <a:ea typeface="Josefin Sans"/>
                <a:cs typeface="Josefin Sans"/>
                <a:sym typeface="Josefin Sans"/>
              </a:rPr>
            </a:br>
            <a:r>
              <a:rPr lang="en" sz="1200">
                <a:solidFill>
                  <a:schemeClr val="dk1"/>
                </a:solidFill>
                <a:latin typeface="Josefin Sans"/>
                <a:ea typeface="Josefin Sans"/>
                <a:cs typeface="Josefin Sans"/>
                <a:sym typeface="Josefin Sans"/>
              </a:rPr>
              <a:t>Total Profit Kerugian / Total Profit Keuntungan</a:t>
            </a:r>
            <a:endParaRPr/>
          </a:p>
        </p:txBody>
      </p:sp>
      <p:sp>
        <p:nvSpPr>
          <p:cNvPr id="569" name="Google Shape;569;p57"/>
          <p:cNvSpPr/>
          <p:nvPr/>
        </p:nvSpPr>
        <p:spPr>
          <a:xfrm>
            <a:off x="5069225" y="2650075"/>
            <a:ext cx="3501300" cy="1033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D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58"/>
          <p:cNvSpPr txBox="1"/>
          <p:nvPr>
            <p:ph idx="1" type="subTitle"/>
          </p:nvPr>
        </p:nvSpPr>
        <p:spPr>
          <a:xfrm>
            <a:off x="4678175" y="802775"/>
            <a:ext cx="4283400" cy="263700"/>
          </a:xfrm>
          <a:prstGeom prst="rect">
            <a:avLst/>
          </a:prstGeom>
        </p:spPr>
        <p:txBody>
          <a:bodyPr anchorCtr="0" anchor="t" bIns="274300" lIns="91425" spcFirstLastPara="1" rIns="91425" wrap="square" tIns="0">
            <a:noAutofit/>
          </a:bodyPr>
          <a:lstStyle/>
          <a:p>
            <a:pPr indent="0" lvl="0" marL="0" rtl="0" algn="l">
              <a:spcBef>
                <a:spcPts val="0"/>
              </a:spcBef>
              <a:spcAft>
                <a:spcPts val="1600"/>
              </a:spcAft>
              <a:buNone/>
            </a:pPr>
            <a:r>
              <a:rPr lang="en" sz="1200"/>
              <a:t>Tujuan:</a:t>
            </a:r>
            <a:endParaRPr/>
          </a:p>
        </p:txBody>
      </p:sp>
      <p:cxnSp>
        <p:nvCxnSpPr>
          <p:cNvPr id="575" name="Google Shape;575;p58">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576" name="Google Shape;576;p58">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577" name="Google Shape;577;p58"/>
          <p:cNvSpPr txBox="1"/>
          <p:nvPr>
            <p:ph idx="1" type="subTitle"/>
          </p:nvPr>
        </p:nvSpPr>
        <p:spPr>
          <a:xfrm>
            <a:off x="4678175" y="1119200"/>
            <a:ext cx="4283400" cy="888600"/>
          </a:xfrm>
          <a:prstGeom prst="rect">
            <a:avLst/>
          </a:prstGeom>
        </p:spPr>
        <p:txBody>
          <a:bodyPr anchorCtr="0" anchor="t" bIns="274300" lIns="91425" spcFirstLastPara="1" rIns="91425" wrap="square" tIns="0">
            <a:noAutofit/>
          </a:bodyPr>
          <a:lstStyle/>
          <a:p>
            <a:pPr indent="0" lvl="0" marL="0" rtl="0" algn="l">
              <a:spcBef>
                <a:spcPts val="0"/>
              </a:spcBef>
              <a:spcAft>
                <a:spcPts val="1600"/>
              </a:spcAft>
              <a:buNone/>
            </a:pPr>
            <a:r>
              <a:rPr lang="en" sz="1200"/>
              <a:t>Menambahkan kolom Net Profit untuk mengetahui keuntungan bersih tiap produk</a:t>
            </a:r>
            <a:endParaRPr sz="1200"/>
          </a:p>
        </p:txBody>
      </p:sp>
      <p:sp>
        <p:nvSpPr>
          <p:cNvPr id="578" name="Google Shape;578;p58"/>
          <p:cNvSpPr txBox="1"/>
          <p:nvPr>
            <p:ph idx="1" type="subTitle"/>
          </p:nvPr>
        </p:nvSpPr>
        <p:spPr>
          <a:xfrm>
            <a:off x="152400" y="3857575"/>
            <a:ext cx="3664800" cy="395700"/>
          </a:xfrm>
          <a:prstGeom prst="rect">
            <a:avLst/>
          </a:prstGeom>
        </p:spPr>
        <p:txBody>
          <a:bodyPr anchorCtr="0" anchor="t" bIns="274300" lIns="91425" spcFirstLastPara="1" rIns="91425" wrap="square" tIns="0">
            <a:noAutofit/>
          </a:bodyPr>
          <a:lstStyle/>
          <a:p>
            <a:pPr indent="0" lvl="0" marL="0" rtl="0" algn="l">
              <a:spcBef>
                <a:spcPts val="0"/>
              </a:spcBef>
              <a:spcAft>
                <a:spcPts val="1600"/>
              </a:spcAft>
              <a:buNone/>
            </a:pPr>
            <a:r>
              <a:rPr lang="en" sz="1200"/>
              <a:t>Tabel 3. Total Keuntungan, Kerugian, Ratio Profit dan Net Profit tiap Produk</a:t>
            </a:r>
            <a:endParaRPr sz="1200"/>
          </a:p>
        </p:txBody>
      </p:sp>
      <p:sp>
        <p:nvSpPr>
          <p:cNvPr id="579" name="Google Shape;579;p58"/>
          <p:cNvSpPr txBox="1"/>
          <p:nvPr>
            <p:ph type="title"/>
          </p:nvPr>
        </p:nvSpPr>
        <p:spPr>
          <a:xfrm>
            <a:off x="599594" y="77675"/>
            <a:ext cx="3209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Performa Produk</a:t>
            </a:r>
            <a:endParaRPr/>
          </a:p>
        </p:txBody>
      </p:sp>
      <p:sp>
        <p:nvSpPr>
          <p:cNvPr id="580" name="Google Shape;580;p58"/>
          <p:cNvSpPr txBox="1"/>
          <p:nvPr/>
        </p:nvSpPr>
        <p:spPr>
          <a:xfrm>
            <a:off x="4903450" y="2007450"/>
            <a:ext cx="3501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lang="en" sz="1200">
                <a:solidFill>
                  <a:schemeClr val="dk1"/>
                </a:solidFill>
                <a:latin typeface="Josefin Sans"/>
                <a:ea typeface="Josefin Sans"/>
                <a:cs typeface="Josefin Sans"/>
                <a:sym typeface="Josefin Sans"/>
              </a:rPr>
              <a:t>N</a:t>
            </a:r>
            <a:r>
              <a:rPr lang="en" sz="1200">
                <a:solidFill>
                  <a:schemeClr val="dk1"/>
                </a:solidFill>
                <a:latin typeface="Josefin Sans"/>
                <a:ea typeface="Josefin Sans"/>
                <a:cs typeface="Josefin Sans"/>
                <a:sym typeface="Josefin Sans"/>
              </a:rPr>
              <a:t>et Profit Formula:</a:t>
            </a:r>
            <a:br>
              <a:rPr lang="en" sz="1200">
                <a:solidFill>
                  <a:schemeClr val="dk1"/>
                </a:solidFill>
                <a:latin typeface="Josefin Sans"/>
                <a:ea typeface="Josefin Sans"/>
                <a:cs typeface="Josefin Sans"/>
                <a:sym typeface="Josefin Sans"/>
              </a:rPr>
            </a:br>
            <a:br>
              <a:rPr lang="en" sz="1200">
                <a:solidFill>
                  <a:schemeClr val="dk1"/>
                </a:solidFill>
                <a:latin typeface="Josefin Sans"/>
                <a:ea typeface="Josefin Sans"/>
                <a:cs typeface="Josefin Sans"/>
                <a:sym typeface="Josefin Sans"/>
              </a:rPr>
            </a:br>
            <a:r>
              <a:rPr lang="en" sz="1200">
                <a:solidFill>
                  <a:schemeClr val="dk1"/>
                </a:solidFill>
                <a:latin typeface="Josefin Sans"/>
                <a:ea typeface="Josefin Sans"/>
                <a:cs typeface="Josefin Sans"/>
                <a:sym typeface="Josefin Sans"/>
              </a:rPr>
              <a:t>	Profit Keuntungan - (-Profit Kerugian)</a:t>
            </a:r>
            <a:endParaRPr/>
          </a:p>
        </p:txBody>
      </p:sp>
      <p:sp>
        <p:nvSpPr>
          <p:cNvPr id="581" name="Google Shape;581;p58"/>
          <p:cNvSpPr/>
          <p:nvPr/>
        </p:nvSpPr>
        <p:spPr>
          <a:xfrm>
            <a:off x="4829550" y="1860300"/>
            <a:ext cx="3501300" cy="1033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D0000"/>
              </a:solidFill>
            </a:endParaRPr>
          </a:p>
        </p:txBody>
      </p:sp>
      <p:pic>
        <p:nvPicPr>
          <p:cNvPr id="582" name="Google Shape;582;p58"/>
          <p:cNvPicPr preferRelativeResize="0"/>
          <p:nvPr/>
        </p:nvPicPr>
        <p:blipFill>
          <a:blip r:embed="rId3">
            <a:alphaModFix/>
          </a:blip>
          <a:stretch>
            <a:fillRect/>
          </a:stretch>
        </p:blipFill>
        <p:spPr>
          <a:xfrm>
            <a:off x="152400" y="802775"/>
            <a:ext cx="4373376" cy="290240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59"/>
          <p:cNvSpPr txBox="1"/>
          <p:nvPr>
            <p:ph idx="1" type="subTitle"/>
          </p:nvPr>
        </p:nvSpPr>
        <p:spPr>
          <a:xfrm>
            <a:off x="232775" y="3962100"/>
            <a:ext cx="2174100" cy="263700"/>
          </a:xfrm>
          <a:prstGeom prst="rect">
            <a:avLst/>
          </a:prstGeom>
        </p:spPr>
        <p:txBody>
          <a:bodyPr anchorCtr="0" anchor="t" bIns="274300" lIns="91425" spcFirstLastPara="1" rIns="91425" wrap="square" tIns="0">
            <a:noAutofit/>
          </a:bodyPr>
          <a:lstStyle/>
          <a:p>
            <a:pPr indent="0" lvl="0" marL="0" rtl="0" algn="l">
              <a:spcBef>
                <a:spcPts val="0"/>
              </a:spcBef>
              <a:spcAft>
                <a:spcPts val="1600"/>
              </a:spcAft>
              <a:buNone/>
            </a:pPr>
            <a:r>
              <a:rPr lang="en" sz="1200"/>
              <a:t>Tujuan:</a:t>
            </a:r>
            <a:endParaRPr/>
          </a:p>
        </p:txBody>
      </p:sp>
      <p:cxnSp>
        <p:nvCxnSpPr>
          <p:cNvPr id="588" name="Google Shape;588;p59">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589" name="Google Shape;589;p59">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590" name="Google Shape;590;p59"/>
          <p:cNvSpPr txBox="1"/>
          <p:nvPr>
            <p:ph idx="1" type="subTitle"/>
          </p:nvPr>
        </p:nvSpPr>
        <p:spPr>
          <a:xfrm>
            <a:off x="232775" y="4333425"/>
            <a:ext cx="4283400" cy="572700"/>
          </a:xfrm>
          <a:prstGeom prst="rect">
            <a:avLst/>
          </a:prstGeom>
        </p:spPr>
        <p:txBody>
          <a:bodyPr anchorCtr="0" anchor="t" bIns="274300" lIns="91425" spcFirstLastPara="1" rIns="91425" wrap="square" tIns="0">
            <a:noAutofit/>
          </a:bodyPr>
          <a:lstStyle/>
          <a:p>
            <a:pPr indent="0" lvl="0" marL="0" rtl="0" algn="l">
              <a:spcBef>
                <a:spcPts val="0"/>
              </a:spcBef>
              <a:spcAft>
                <a:spcPts val="1600"/>
              </a:spcAft>
              <a:buNone/>
            </a:pPr>
            <a:r>
              <a:rPr lang="en" sz="1200"/>
              <a:t>Memberikan gambaran umum hubungan antara keuntungan, kerugian, ratio profit dan net profit.</a:t>
            </a:r>
            <a:endParaRPr sz="1200"/>
          </a:p>
        </p:txBody>
      </p:sp>
      <p:sp>
        <p:nvSpPr>
          <p:cNvPr id="591" name="Google Shape;591;p59"/>
          <p:cNvSpPr txBox="1"/>
          <p:nvPr>
            <p:ph idx="1" type="subTitle"/>
          </p:nvPr>
        </p:nvSpPr>
        <p:spPr>
          <a:xfrm>
            <a:off x="4578500" y="3856750"/>
            <a:ext cx="3664800" cy="395700"/>
          </a:xfrm>
          <a:prstGeom prst="rect">
            <a:avLst/>
          </a:prstGeom>
        </p:spPr>
        <p:txBody>
          <a:bodyPr anchorCtr="0" anchor="t" bIns="274300" lIns="91425" spcFirstLastPara="1" rIns="91425" wrap="square" tIns="0">
            <a:noAutofit/>
          </a:bodyPr>
          <a:lstStyle/>
          <a:p>
            <a:pPr indent="0" lvl="0" marL="0" rtl="0" algn="r">
              <a:spcBef>
                <a:spcPts val="0"/>
              </a:spcBef>
              <a:spcAft>
                <a:spcPts val="1600"/>
              </a:spcAft>
              <a:buNone/>
            </a:pPr>
            <a:r>
              <a:rPr lang="en" sz="1200"/>
              <a:t>Grafik 2. Scatter Plot Performa Produk</a:t>
            </a:r>
            <a:endParaRPr sz="1200"/>
          </a:p>
        </p:txBody>
      </p:sp>
      <p:sp>
        <p:nvSpPr>
          <p:cNvPr id="592" name="Google Shape;592;p59"/>
          <p:cNvSpPr txBox="1"/>
          <p:nvPr>
            <p:ph type="title"/>
          </p:nvPr>
        </p:nvSpPr>
        <p:spPr>
          <a:xfrm>
            <a:off x="599594" y="77675"/>
            <a:ext cx="3209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Performa Produk</a:t>
            </a:r>
            <a:endParaRPr/>
          </a:p>
        </p:txBody>
      </p:sp>
      <p:pic>
        <p:nvPicPr>
          <p:cNvPr id="593" name="Google Shape;593;p59"/>
          <p:cNvPicPr preferRelativeResize="0"/>
          <p:nvPr/>
        </p:nvPicPr>
        <p:blipFill>
          <a:blip r:embed="rId3">
            <a:alphaModFix/>
          </a:blip>
          <a:stretch>
            <a:fillRect/>
          </a:stretch>
        </p:blipFill>
        <p:spPr>
          <a:xfrm>
            <a:off x="1160776" y="718650"/>
            <a:ext cx="7082523" cy="3135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60"/>
          <p:cNvSpPr txBox="1"/>
          <p:nvPr>
            <p:ph type="title"/>
          </p:nvPr>
        </p:nvSpPr>
        <p:spPr>
          <a:xfrm>
            <a:off x="1110600" y="2271000"/>
            <a:ext cx="69228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1"/>
                </a:solidFill>
              </a:rPr>
              <a:t>Produk SparksHUB mana yang memberikan kontribusi tertinggi terhadap profit perusahaan?</a:t>
            </a:r>
            <a:endParaRPr sz="2000">
              <a:solidFill>
                <a:schemeClr val="accent1"/>
              </a:solidFill>
            </a:endParaRPr>
          </a:p>
        </p:txBody>
      </p:sp>
      <p:sp>
        <p:nvSpPr>
          <p:cNvPr id="599" name="Google Shape;599;p60">
            <a:hlinkClick action="ppaction://hlinksldjump" r:id="rId3"/>
          </p:cNvPr>
          <p:cNvSpPr txBox="1"/>
          <p:nvPr>
            <p:ph idx="2" type="title"/>
          </p:nvPr>
        </p:nvSpPr>
        <p:spPr>
          <a:xfrm>
            <a:off x="327625" y="1639714"/>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01</a:t>
            </a:r>
            <a:endParaRPr/>
          </a:p>
        </p:txBody>
      </p:sp>
      <p:cxnSp>
        <p:nvCxnSpPr>
          <p:cNvPr id="600" name="Google Shape;600;p60"/>
          <p:cNvCxnSpPr/>
          <p:nvPr/>
        </p:nvCxnSpPr>
        <p:spPr>
          <a:xfrm>
            <a:off x="232763" y="1733220"/>
            <a:ext cx="0" cy="425700"/>
          </a:xfrm>
          <a:prstGeom prst="straightConnector1">
            <a:avLst/>
          </a:prstGeom>
          <a:noFill/>
          <a:ln cap="flat" cmpd="sng" w="76200">
            <a:solidFill>
              <a:schemeClr val="accent1"/>
            </a:solidFill>
            <a:prstDash val="solid"/>
            <a:round/>
            <a:headEnd len="med" w="med" type="none"/>
            <a:tailEnd len="med" w="med" type="none"/>
          </a:ln>
        </p:spPr>
      </p:cxnSp>
      <p:cxnSp>
        <p:nvCxnSpPr>
          <p:cNvPr id="601" name="Google Shape;601;p60">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602" name="Google Shape;602;p60">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603" name="Google Shape;603;p60"/>
          <p:cNvSpPr txBox="1"/>
          <p:nvPr/>
        </p:nvSpPr>
        <p:spPr>
          <a:xfrm>
            <a:off x="653575" y="423725"/>
            <a:ext cx="4115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1"/>
                </a:solidFill>
                <a:latin typeface="Josefin Sans"/>
                <a:ea typeface="Josefin Sans"/>
                <a:cs typeface="Josefin Sans"/>
                <a:sym typeface="Josefin Sans"/>
              </a:rPr>
              <a:t>Performa Produk</a:t>
            </a:r>
            <a:endParaRPr b="1" sz="2800">
              <a:solidFill>
                <a:schemeClr val="dk1"/>
              </a:solidFill>
              <a:latin typeface="Josefin Sans"/>
              <a:ea typeface="Josefin Sans"/>
              <a:cs typeface="Josefin Sans"/>
              <a:sym typeface="Josefin Sans"/>
            </a:endParaRPr>
          </a:p>
        </p:txBody>
      </p:sp>
      <p:sp>
        <p:nvSpPr>
          <p:cNvPr id="604" name="Google Shape;604;p60">
            <a:hlinkClick action="ppaction://hlinksldjump" r:id="rId4"/>
          </p:cNvPr>
          <p:cNvSpPr txBox="1"/>
          <p:nvPr>
            <p:ph idx="2" type="title"/>
          </p:nvPr>
        </p:nvSpPr>
        <p:spPr>
          <a:xfrm>
            <a:off x="327625" y="3163714"/>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02</a:t>
            </a:r>
            <a:endParaRPr/>
          </a:p>
        </p:txBody>
      </p:sp>
      <p:cxnSp>
        <p:nvCxnSpPr>
          <p:cNvPr id="605" name="Google Shape;605;p60"/>
          <p:cNvCxnSpPr/>
          <p:nvPr/>
        </p:nvCxnSpPr>
        <p:spPr>
          <a:xfrm>
            <a:off x="232763" y="3257220"/>
            <a:ext cx="0" cy="425700"/>
          </a:xfrm>
          <a:prstGeom prst="straightConnector1">
            <a:avLst/>
          </a:prstGeom>
          <a:noFill/>
          <a:ln cap="flat" cmpd="sng" w="76200">
            <a:solidFill>
              <a:schemeClr val="accent1"/>
            </a:solidFill>
            <a:prstDash val="solid"/>
            <a:round/>
            <a:headEnd len="med" w="med" type="none"/>
            <a:tailEnd len="med" w="med" type="none"/>
          </a:ln>
        </p:spPr>
      </p:cxnSp>
      <p:sp>
        <p:nvSpPr>
          <p:cNvPr id="606" name="Google Shape;606;p60"/>
          <p:cNvSpPr txBox="1"/>
          <p:nvPr>
            <p:ph type="title"/>
          </p:nvPr>
        </p:nvSpPr>
        <p:spPr>
          <a:xfrm>
            <a:off x="1263000" y="3757125"/>
            <a:ext cx="69228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1"/>
                </a:solidFill>
              </a:rPr>
              <a:t>Produk mana yang perlu peningkatan agar lebih menguntungkan?</a:t>
            </a:r>
            <a:endParaRPr sz="2000">
              <a:solidFill>
                <a:schemeClr val="accen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61"/>
          <p:cNvSpPr txBox="1"/>
          <p:nvPr>
            <p:ph idx="1" type="subTitle"/>
          </p:nvPr>
        </p:nvSpPr>
        <p:spPr>
          <a:xfrm>
            <a:off x="232775" y="776925"/>
            <a:ext cx="4283400" cy="263700"/>
          </a:xfrm>
          <a:prstGeom prst="rect">
            <a:avLst/>
          </a:prstGeom>
        </p:spPr>
        <p:txBody>
          <a:bodyPr anchorCtr="0" anchor="t" bIns="274300" lIns="91425" spcFirstLastPara="1" rIns="91425" wrap="square" tIns="0">
            <a:noAutofit/>
          </a:bodyPr>
          <a:lstStyle/>
          <a:p>
            <a:pPr indent="0" lvl="0" marL="0" rtl="0" algn="l">
              <a:spcBef>
                <a:spcPts val="0"/>
              </a:spcBef>
              <a:spcAft>
                <a:spcPts val="1600"/>
              </a:spcAft>
              <a:buNone/>
            </a:pPr>
            <a:r>
              <a:rPr lang="en" sz="1200"/>
              <a:t>Tujuan:</a:t>
            </a:r>
            <a:endParaRPr/>
          </a:p>
        </p:txBody>
      </p:sp>
      <p:cxnSp>
        <p:nvCxnSpPr>
          <p:cNvPr id="612" name="Google Shape;612;p61">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613" name="Google Shape;613;p61">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614" name="Google Shape;614;p61"/>
          <p:cNvSpPr txBox="1"/>
          <p:nvPr>
            <p:ph idx="1" type="subTitle"/>
          </p:nvPr>
        </p:nvSpPr>
        <p:spPr>
          <a:xfrm>
            <a:off x="232775" y="1014775"/>
            <a:ext cx="2408700" cy="1549500"/>
          </a:xfrm>
          <a:prstGeom prst="rect">
            <a:avLst/>
          </a:prstGeom>
        </p:spPr>
        <p:txBody>
          <a:bodyPr anchorCtr="0" anchor="t" bIns="274300" lIns="91425" spcFirstLastPara="1" rIns="91425" wrap="square" tIns="0">
            <a:noAutofit/>
          </a:bodyPr>
          <a:lstStyle/>
          <a:p>
            <a:pPr indent="0" lvl="0" marL="0" rtl="0" algn="just">
              <a:spcBef>
                <a:spcPts val="0"/>
              </a:spcBef>
              <a:spcAft>
                <a:spcPts val="1600"/>
              </a:spcAft>
              <a:buNone/>
            </a:pPr>
            <a:r>
              <a:rPr lang="en" sz="1200"/>
              <a:t>Mengidentifikasi apakah strategi diskon saat ini cukup efektif dalam meningkatkan volume penjualan tanpa mengorbankan keuntungan. Harapannya, kita dapat menemukan nominal diskon yang optimal.</a:t>
            </a:r>
            <a:endParaRPr sz="1200"/>
          </a:p>
        </p:txBody>
      </p:sp>
      <p:sp>
        <p:nvSpPr>
          <p:cNvPr id="615" name="Google Shape;615;p61"/>
          <p:cNvSpPr txBox="1"/>
          <p:nvPr>
            <p:ph idx="1" type="subTitle"/>
          </p:nvPr>
        </p:nvSpPr>
        <p:spPr>
          <a:xfrm>
            <a:off x="152400" y="4497525"/>
            <a:ext cx="3432300" cy="263700"/>
          </a:xfrm>
          <a:prstGeom prst="rect">
            <a:avLst/>
          </a:prstGeom>
        </p:spPr>
        <p:txBody>
          <a:bodyPr anchorCtr="0" anchor="t" bIns="274300" lIns="91425" spcFirstLastPara="1" rIns="91425" wrap="square" tIns="0">
            <a:noAutofit/>
          </a:bodyPr>
          <a:lstStyle/>
          <a:p>
            <a:pPr indent="0" lvl="0" marL="0" rtl="0" algn="l">
              <a:spcBef>
                <a:spcPts val="0"/>
              </a:spcBef>
              <a:spcAft>
                <a:spcPts val="1600"/>
              </a:spcAft>
              <a:buNone/>
            </a:pPr>
            <a:r>
              <a:rPr lang="en" sz="1200"/>
              <a:t>Tabel 1. </a:t>
            </a:r>
            <a:r>
              <a:rPr lang="en" sz="1200"/>
              <a:t>Rata-rata Penjualan &amp; Profit</a:t>
            </a:r>
            <a:endParaRPr sz="1200"/>
          </a:p>
        </p:txBody>
      </p:sp>
      <p:sp>
        <p:nvSpPr>
          <p:cNvPr id="616" name="Google Shape;616;p61"/>
          <p:cNvSpPr txBox="1"/>
          <p:nvPr>
            <p:ph type="title"/>
          </p:nvPr>
        </p:nvSpPr>
        <p:spPr>
          <a:xfrm>
            <a:off x="599594" y="77675"/>
            <a:ext cx="3209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Performa Diskon</a:t>
            </a:r>
            <a:endParaRPr/>
          </a:p>
        </p:txBody>
      </p:sp>
      <p:pic>
        <p:nvPicPr>
          <p:cNvPr id="617" name="Google Shape;617;p61"/>
          <p:cNvPicPr preferRelativeResize="0"/>
          <p:nvPr/>
        </p:nvPicPr>
        <p:blipFill>
          <a:blip r:embed="rId3">
            <a:alphaModFix/>
          </a:blip>
          <a:stretch>
            <a:fillRect/>
          </a:stretch>
        </p:blipFill>
        <p:spPr>
          <a:xfrm>
            <a:off x="152400" y="2813763"/>
            <a:ext cx="8839199" cy="1549627"/>
          </a:xfrm>
          <a:prstGeom prst="rect">
            <a:avLst/>
          </a:prstGeom>
          <a:noFill/>
          <a:ln>
            <a:noFill/>
          </a:ln>
        </p:spPr>
      </p:pic>
      <p:pic>
        <p:nvPicPr>
          <p:cNvPr id="618" name="Google Shape;618;p61"/>
          <p:cNvPicPr preferRelativeResize="0"/>
          <p:nvPr/>
        </p:nvPicPr>
        <p:blipFill>
          <a:blip r:embed="rId4">
            <a:alphaModFix/>
          </a:blip>
          <a:stretch>
            <a:fillRect/>
          </a:stretch>
        </p:blipFill>
        <p:spPr>
          <a:xfrm>
            <a:off x="3641125" y="1304325"/>
            <a:ext cx="5350474" cy="515225"/>
          </a:xfrm>
          <a:prstGeom prst="rect">
            <a:avLst/>
          </a:prstGeom>
          <a:noFill/>
          <a:ln>
            <a:noFill/>
          </a:ln>
        </p:spPr>
      </p:pic>
      <p:sp>
        <p:nvSpPr>
          <p:cNvPr id="619" name="Google Shape;619;p61"/>
          <p:cNvSpPr txBox="1"/>
          <p:nvPr>
            <p:ph idx="1" type="subTitle"/>
          </p:nvPr>
        </p:nvSpPr>
        <p:spPr>
          <a:xfrm>
            <a:off x="6759300" y="1040625"/>
            <a:ext cx="2232300" cy="263700"/>
          </a:xfrm>
          <a:prstGeom prst="rect">
            <a:avLst/>
          </a:prstGeom>
        </p:spPr>
        <p:txBody>
          <a:bodyPr anchorCtr="0" anchor="t" bIns="274300" lIns="91425" spcFirstLastPara="1" rIns="91425" wrap="square" tIns="0">
            <a:noAutofit/>
          </a:bodyPr>
          <a:lstStyle/>
          <a:p>
            <a:pPr indent="0" lvl="0" marL="0" rtl="0" algn="r">
              <a:spcBef>
                <a:spcPts val="0"/>
              </a:spcBef>
              <a:spcAft>
                <a:spcPts val="1600"/>
              </a:spcAft>
              <a:buNone/>
            </a:pPr>
            <a:r>
              <a:rPr lang="en" sz="1200"/>
              <a:t>Angka Diskon</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62"/>
          <p:cNvSpPr txBox="1"/>
          <p:nvPr>
            <p:ph idx="1" type="subTitle"/>
          </p:nvPr>
        </p:nvSpPr>
        <p:spPr>
          <a:xfrm>
            <a:off x="232775" y="776925"/>
            <a:ext cx="4283400" cy="263700"/>
          </a:xfrm>
          <a:prstGeom prst="rect">
            <a:avLst/>
          </a:prstGeom>
        </p:spPr>
        <p:txBody>
          <a:bodyPr anchorCtr="0" anchor="t" bIns="274300" lIns="91425" spcFirstLastPara="1" rIns="91425" wrap="square" tIns="0">
            <a:noAutofit/>
          </a:bodyPr>
          <a:lstStyle/>
          <a:p>
            <a:pPr indent="0" lvl="0" marL="0" rtl="0" algn="l">
              <a:spcBef>
                <a:spcPts val="0"/>
              </a:spcBef>
              <a:spcAft>
                <a:spcPts val="1600"/>
              </a:spcAft>
              <a:buNone/>
            </a:pPr>
            <a:r>
              <a:rPr lang="en" sz="1200"/>
              <a:t>Tujuan:</a:t>
            </a:r>
            <a:endParaRPr/>
          </a:p>
        </p:txBody>
      </p:sp>
      <p:cxnSp>
        <p:nvCxnSpPr>
          <p:cNvPr id="625" name="Google Shape;625;p62">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626" name="Google Shape;626;p62">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627" name="Google Shape;627;p62"/>
          <p:cNvSpPr txBox="1"/>
          <p:nvPr>
            <p:ph idx="1" type="subTitle"/>
          </p:nvPr>
        </p:nvSpPr>
        <p:spPr>
          <a:xfrm>
            <a:off x="232775" y="1014775"/>
            <a:ext cx="2734500" cy="804900"/>
          </a:xfrm>
          <a:prstGeom prst="rect">
            <a:avLst/>
          </a:prstGeom>
        </p:spPr>
        <p:txBody>
          <a:bodyPr anchorCtr="0" anchor="t" bIns="274300" lIns="91425" spcFirstLastPara="1" rIns="91425" wrap="square" tIns="0">
            <a:noAutofit/>
          </a:bodyPr>
          <a:lstStyle/>
          <a:p>
            <a:pPr indent="0" lvl="0" marL="0" rtl="0" algn="just">
              <a:spcBef>
                <a:spcPts val="0"/>
              </a:spcBef>
              <a:spcAft>
                <a:spcPts val="1600"/>
              </a:spcAft>
              <a:buNone/>
            </a:pPr>
            <a:r>
              <a:rPr lang="en" sz="1200"/>
              <a:t>Uji Hipotesis Rata-rata Penjualan dengan atau tanpa diskon.</a:t>
            </a:r>
            <a:endParaRPr sz="1200"/>
          </a:p>
        </p:txBody>
      </p:sp>
      <p:sp>
        <p:nvSpPr>
          <p:cNvPr id="628" name="Google Shape;628;p62"/>
          <p:cNvSpPr txBox="1"/>
          <p:nvPr>
            <p:ph idx="1" type="subTitle"/>
          </p:nvPr>
        </p:nvSpPr>
        <p:spPr>
          <a:xfrm>
            <a:off x="3926350" y="1555975"/>
            <a:ext cx="3432300" cy="263700"/>
          </a:xfrm>
          <a:prstGeom prst="rect">
            <a:avLst/>
          </a:prstGeom>
        </p:spPr>
        <p:txBody>
          <a:bodyPr anchorCtr="0" anchor="t" bIns="274300" lIns="91425" spcFirstLastPara="1" rIns="91425" wrap="square" tIns="0">
            <a:noAutofit/>
          </a:bodyPr>
          <a:lstStyle/>
          <a:p>
            <a:pPr indent="0" lvl="0" marL="0" rtl="0" algn="r">
              <a:spcBef>
                <a:spcPts val="0"/>
              </a:spcBef>
              <a:spcAft>
                <a:spcPts val="1600"/>
              </a:spcAft>
              <a:buNone/>
            </a:pPr>
            <a:r>
              <a:rPr lang="en" sz="1200"/>
              <a:t>Hipotesis 1.</a:t>
            </a:r>
            <a:endParaRPr sz="1200"/>
          </a:p>
        </p:txBody>
      </p:sp>
      <p:sp>
        <p:nvSpPr>
          <p:cNvPr id="629" name="Google Shape;629;p62"/>
          <p:cNvSpPr txBox="1"/>
          <p:nvPr>
            <p:ph type="title"/>
          </p:nvPr>
        </p:nvSpPr>
        <p:spPr>
          <a:xfrm>
            <a:off x="599594" y="77675"/>
            <a:ext cx="3209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Performa Diskon</a:t>
            </a:r>
            <a:endParaRPr/>
          </a:p>
        </p:txBody>
      </p:sp>
      <p:sp>
        <p:nvSpPr>
          <p:cNvPr id="630" name="Google Shape;630;p62"/>
          <p:cNvSpPr txBox="1"/>
          <p:nvPr>
            <p:ph idx="4294967295" type="title"/>
          </p:nvPr>
        </p:nvSpPr>
        <p:spPr>
          <a:xfrm>
            <a:off x="2265475" y="2028475"/>
            <a:ext cx="4913400" cy="5277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Clr>
                <a:schemeClr val="accent1"/>
              </a:buClr>
              <a:buSzPts val="2000"/>
              <a:buChar char="●"/>
            </a:pPr>
            <a:r>
              <a:rPr lang="en" sz="2000">
                <a:solidFill>
                  <a:schemeClr val="accent1"/>
                </a:solidFill>
              </a:rPr>
              <a:t>Rata–rata Penjualan dengan atau tanpa diskon adalah sama</a:t>
            </a:r>
            <a:endParaRPr sz="2000">
              <a:solidFill>
                <a:schemeClr val="accent1"/>
              </a:solidFill>
            </a:endParaRPr>
          </a:p>
        </p:txBody>
      </p:sp>
      <p:sp>
        <p:nvSpPr>
          <p:cNvPr id="631" name="Google Shape;631;p62"/>
          <p:cNvSpPr txBox="1"/>
          <p:nvPr>
            <p:ph idx="4294967295" type="title"/>
          </p:nvPr>
        </p:nvSpPr>
        <p:spPr>
          <a:xfrm>
            <a:off x="2265475" y="3141175"/>
            <a:ext cx="4913400" cy="8049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Clr>
                <a:schemeClr val="accent1"/>
              </a:buClr>
              <a:buSzPts val="2000"/>
              <a:buChar char="●"/>
            </a:pPr>
            <a:r>
              <a:rPr lang="en" sz="2000">
                <a:solidFill>
                  <a:schemeClr val="accent1"/>
                </a:solidFill>
              </a:rPr>
              <a:t>Terdapat perbedaan rata-rata Penjualan dengan diskon dan tanpa diskon</a:t>
            </a:r>
            <a:endParaRPr sz="2000">
              <a:solidFill>
                <a:schemeClr val="accent1"/>
              </a:solidFill>
            </a:endParaRPr>
          </a:p>
        </p:txBody>
      </p:sp>
      <p:sp>
        <p:nvSpPr>
          <p:cNvPr id="632" name="Google Shape;632;p62"/>
          <p:cNvSpPr txBox="1"/>
          <p:nvPr>
            <p:ph idx="1" type="subTitle"/>
          </p:nvPr>
        </p:nvSpPr>
        <p:spPr>
          <a:xfrm>
            <a:off x="3926350" y="2716813"/>
            <a:ext cx="3432300" cy="263700"/>
          </a:xfrm>
          <a:prstGeom prst="rect">
            <a:avLst/>
          </a:prstGeom>
        </p:spPr>
        <p:txBody>
          <a:bodyPr anchorCtr="0" anchor="t" bIns="274300" lIns="91425" spcFirstLastPara="1" rIns="91425" wrap="square" tIns="0">
            <a:noAutofit/>
          </a:bodyPr>
          <a:lstStyle/>
          <a:p>
            <a:pPr indent="0" lvl="0" marL="0" rtl="0" algn="r">
              <a:spcBef>
                <a:spcPts val="0"/>
              </a:spcBef>
              <a:spcAft>
                <a:spcPts val="1600"/>
              </a:spcAft>
              <a:buNone/>
            </a:pPr>
            <a:r>
              <a:rPr lang="en" sz="1200"/>
              <a:t>Hipotesis 2.</a:t>
            </a: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63"/>
          <p:cNvSpPr txBox="1"/>
          <p:nvPr>
            <p:ph idx="1" type="subTitle"/>
          </p:nvPr>
        </p:nvSpPr>
        <p:spPr>
          <a:xfrm>
            <a:off x="232775" y="776925"/>
            <a:ext cx="4283400" cy="263700"/>
          </a:xfrm>
          <a:prstGeom prst="rect">
            <a:avLst/>
          </a:prstGeom>
        </p:spPr>
        <p:txBody>
          <a:bodyPr anchorCtr="0" anchor="t" bIns="274300" lIns="91425" spcFirstLastPara="1" rIns="91425" wrap="square" tIns="0">
            <a:noAutofit/>
          </a:bodyPr>
          <a:lstStyle/>
          <a:p>
            <a:pPr indent="0" lvl="0" marL="0" rtl="0" algn="l">
              <a:spcBef>
                <a:spcPts val="0"/>
              </a:spcBef>
              <a:spcAft>
                <a:spcPts val="1600"/>
              </a:spcAft>
              <a:buNone/>
            </a:pPr>
            <a:r>
              <a:rPr lang="en" sz="1200"/>
              <a:t>Tujuan:</a:t>
            </a:r>
            <a:endParaRPr/>
          </a:p>
        </p:txBody>
      </p:sp>
      <p:cxnSp>
        <p:nvCxnSpPr>
          <p:cNvPr id="638" name="Google Shape;638;p63">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639" name="Google Shape;639;p63">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640" name="Google Shape;640;p63"/>
          <p:cNvSpPr txBox="1"/>
          <p:nvPr>
            <p:ph idx="1" type="subTitle"/>
          </p:nvPr>
        </p:nvSpPr>
        <p:spPr>
          <a:xfrm>
            <a:off x="232775" y="1014775"/>
            <a:ext cx="2734500" cy="804900"/>
          </a:xfrm>
          <a:prstGeom prst="rect">
            <a:avLst/>
          </a:prstGeom>
        </p:spPr>
        <p:txBody>
          <a:bodyPr anchorCtr="0" anchor="t" bIns="274300" lIns="91425" spcFirstLastPara="1" rIns="91425" wrap="square" tIns="0">
            <a:noAutofit/>
          </a:bodyPr>
          <a:lstStyle/>
          <a:p>
            <a:pPr indent="0" lvl="0" marL="0" rtl="0" algn="just">
              <a:spcBef>
                <a:spcPts val="0"/>
              </a:spcBef>
              <a:spcAft>
                <a:spcPts val="1600"/>
              </a:spcAft>
              <a:buNone/>
            </a:pPr>
            <a:r>
              <a:rPr lang="en" sz="1200"/>
              <a:t>Uji Hipotesis Rata-rata Penjualan dengan atau tanpa diskon.</a:t>
            </a:r>
            <a:endParaRPr sz="1200"/>
          </a:p>
        </p:txBody>
      </p:sp>
      <p:sp>
        <p:nvSpPr>
          <p:cNvPr id="641" name="Google Shape;641;p63"/>
          <p:cNvSpPr txBox="1"/>
          <p:nvPr>
            <p:ph idx="1" type="subTitle"/>
          </p:nvPr>
        </p:nvSpPr>
        <p:spPr>
          <a:xfrm>
            <a:off x="3926350" y="1555975"/>
            <a:ext cx="3432300" cy="263700"/>
          </a:xfrm>
          <a:prstGeom prst="rect">
            <a:avLst/>
          </a:prstGeom>
        </p:spPr>
        <p:txBody>
          <a:bodyPr anchorCtr="0" anchor="t" bIns="274300" lIns="91425" spcFirstLastPara="1" rIns="91425" wrap="square" tIns="0">
            <a:noAutofit/>
          </a:bodyPr>
          <a:lstStyle/>
          <a:p>
            <a:pPr indent="0" lvl="0" marL="0" rtl="0" algn="r">
              <a:spcBef>
                <a:spcPts val="0"/>
              </a:spcBef>
              <a:spcAft>
                <a:spcPts val="1600"/>
              </a:spcAft>
              <a:buNone/>
            </a:pPr>
            <a:r>
              <a:rPr lang="en" sz="1200"/>
              <a:t>Hipotesis 1.</a:t>
            </a:r>
            <a:endParaRPr sz="1200"/>
          </a:p>
        </p:txBody>
      </p:sp>
      <p:sp>
        <p:nvSpPr>
          <p:cNvPr id="642" name="Google Shape;642;p63"/>
          <p:cNvSpPr txBox="1"/>
          <p:nvPr>
            <p:ph type="title"/>
          </p:nvPr>
        </p:nvSpPr>
        <p:spPr>
          <a:xfrm>
            <a:off x="599594" y="77675"/>
            <a:ext cx="3209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Performa Diskon</a:t>
            </a:r>
            <a:endParaRPr/>
          </a:p>
        </p:txBody>
      </p:sp>
      <p:sp>
        <p:nvSpPr>
          <p:cNvPr id="643" name="Google Shape;643;p63"/>
          <p:cNvSpPr txBox="1"/>
          <p:nvPr>
            <p:ph idx="4294967295" type="title"/>
          </p:nvPr>
        </p:nvSpPr>
        <p:spPr>
          <a:xfrm>
            <a:off x="2265475" y="2028475"/>
            <a:ext cx="4913400" cy="5277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Clr>
                <a:schemeClr val="accent1"/>
              </a:buClr>
              <a:buSzPts val="2000"/>
              <a:buChar char="●"/>
            </a:pPr>
            <a:r>
              <a:rPr lang="en" sz="2000">
                <a:solidFill>
                  <a:schemeClr val="accent1"/>
                </a:solidFill>
              </a:rPr>
              <a:t>Rata–rata Penjualan dengan atau tanpa diskon adalah sama</a:t>
            </a:r>
            <a:endParaRPr sz="2000">
              <a:solidFill>
                <a:schemeClr val="accent1"/>
              </a:solidFill>
            </a:endParaRPr>
          </a:p>
        </p:txBody>
      </p:sp>
      <p:sp>
        <p:nvSpPr>
          <p:cNvPr id="644" name="Google Shape;644;p63"/>
          <p:cNvSpPr txBox="1"/>
          <p:nvPr>
            <p:ph idx="4294967295" type="title"/>
          </p:nvPr>
        </p:nvSpPr>
        <p:spPr>
          <a:xfrm>
            <a:off x="2265475" y="3141175"/>
            <a:ext cx="4913400" cy="8049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Clr>
                <a:schemeClr val="accent1"/>
              </a:buClr>
              <a:buSzPts val="2000"/>
              <a:buChar char="●"/>
            </a:pPr>
            <a:r>
              <a:rPr lang="en" sz="2000">
                <a:solidFill>
                  <a:schemeClr val="accent1"/>
                </a:solidFill>
              </a:rPr>
              <a:t>Terdapat perbedaan rata-rata Penjualan dengan diskon dan tanpa diskon</a:t>
            </a:r>
            <a:endParaRPr sz="2000">
              <a:solidFill>
                <a:schemeClr val="accent1"/>
              </a:solidFill>
            </a:endParaRPr>
          </a:p>
        </p:txBody>
      </p:sp>
      <p:sp>
        <p:nvSpPr>
          <p:cNvPr id="645" name="Google Shape;645;p63"/>
          <p:cNvSpPr txBox="1"/>
          <p:nvPr>
            <p:ph idx="1" type="subTitle"/>
          </p:nvPr>
        </p:nvSpPr>
        <p:spPr>
          <a:xfrm>
            <a:off x="3926350" y="2716813"/>
            <a:ext cx="3432300" cy="263700"/>
          </a:xfrm>
          <a:prstGeom prst="rect">
            <a:avLst/>
          </a:prstGeom>
        </p:spPr>
        <p:txBody>
          <a:bodyPr anchorCtr="0" anchor="t" bIns="274300" lIns="91425" spcFirstLastPara="1" rIns="91425" wrap="square" tIns="0">
            <a:noAutofit/>
          </a:bodyPr>
          <a:lstStyle/>
          <a:p>
            <a:pPr indent="0" lvl="0" marL="0" rtl="0" algn="r">
              <a:spcBef>
                <a:spcPts val="0"/>
              </a:spcBef>
              <a:spcAft>
                <a:spcPts val="1600"/>
              </a:spcAft>
              <a:buNone/>
            </a:pPr>
            <a:r>
              <a:rPr lang="en" sz="1200"/>
              <a:t>Hipotesis 2.</a:t>
            </a:r>
            <a:endParaRPr sz="1200"/>
          </a:p>
        </p:txBody>
      </p:sp>
      <p:sp>
        <p:nvSpPr>
          <p:cNvPr id="646" name="Google Shape;646;p63"/>
          <p:cNvSpPr txBox="1"/>
          <p:nvPr>
            <p:ph idx="1" type="subTitle"/>
          </p:nvPr>
        </p:nvSpPr>
        <p:spPr>
          <a:xfrm>
            <a:off x="232775" y="4337100"/>
            <a:ext cx="2734500" cy="379800"/>
          </a:xfrm>
          <a:prstGeom prst="rect">
            <a:avLst/>
          </a:prstGeom>
        </p:spPr>
        <p:txBody>
          <a:bodyPr anchorCtr="0" anchor="t" bIns="274300" lIns="91425" spcFirstLastPara="1" rIns="91425" wrap="square" tIns="0">
            <a:noAutofit/>
          </a:bodyPr>
          <a:lstStyle/>
          <a:p>
            <a:pPr indent="0" lvl="0" marL="0" rtl="0" algn="just">
              <a:spcBef>
                <a:spcPts val="0"/>
              </a:spcBef>
              <a:spcAft>
                <a:spcPts val="1600"/>
              </a:spcAft>
              <a:buNone/>
            </a:pPr>
            <a:r>
              <a:rPr b="1" lang="en" sz="1200"/>
              <a:t>P Value = 0.159 atau &gt; 0.05</a:t>
            </a:r>
            <a:endParaRPr b="1" sz="1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64"/>
          <p:cNvSpPr txBox="1"/>
          <p:nvPr>
            <p:ph idx="1" type="subTitle"/>
          </p:nvPr>
        </p:nvSpPr>
        <p:spPr>
          <a:xfrm>
            <a:off x="232775" y="776925"/>
            <a:ext cx="4283400" cy="263700"/>
          </a:xfrm>
          <a:prstGeom prst="rect">
            <a:avLst/>
          </a:prstGeom>
        </p:spPr>
        <p:txBody>
          <a:bodyPr anchorCtr="0" anchor="t" bIns="274300" lIns="91425" spcFirstLastPara="1" rIns="91425" wrap="square" tIns="0">
            <a:noAutofit/>
          </a:bodyPr>
          <a:lstStyle/>
          <a:p>
            <a:pPr indent="0" lvl="0" marL="0" rtl="0" algn="l">
              <a:spcBef>
                <a:spcPts val="0"/>
              </a:spcBef>
              <a:spcAft>
                <a:spcPts val="1600"/>
              </a:spcAft>
              <a:buNone/>
            </a:pPr>
            <a:r>
              <a:rPr lang="en" sz="1200"/>
              <a:t>Tujuan:</a:t>
            </a:r>
            <a:endParaRPr/>
          </a:p>
        </p:txBody>
      </p:sp>
      <p:cxnSp>
        <p:nvCxnSpPr>
          <p:cNvPr id="652" name="Google Shape;652;p64">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653" name="Google Shape;653;p64">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654" name="Google Shape;654;p64"/>
          <p:cNvSpPr txBox="1"/>
          <p:nvPr>
            <p:ph idx="1" type="subTitle"/>
          </p:nvPr>
        </p:nvSpPr>
        <p:spPr>
          <a:xfrm>
            <a:off x="232775" y="1014775"/>
            <a:ext cx="2734500" cy="804900"/>
          </a:xfrm>
          <a:prstGeom prst="rect">
            <a:avLst/>
          </a:prstGeom>
        </p:spPr>
        <p:txBody>
          <a:bodyPr anchorCtr="0" anchor="t" bIns="274300" lIns="91425" spcFirstLastPara="1" rIns="91425" wrap="square" tIns="0">
            <a:noAutofit/>
          </a:bodyPr>
          <a:lstStyle/>
          <a:p>
            <a:pPr indent="0" lvl="0" marL="0" rtl="0" algn="just">
              <a:spcBef>
                <a:spcPts val="0"/>
              </a:spcBef>
              <a:spcAft>
                <a:spcPts val="1600"/>
              </a:spcAft>
              <a:buNone/>
            </a:pPr>
            <a:r>
              <a:rPr lang="en" sz="1200"/>
              <a:t>Uji Hipotesis Rata-rata Profit dengan atau tanpa diskon.</a:t>
            </a:r>
            <a:endParaRPr sz="1200"/>
          </a:p>
        </p:txBody>
      </p:sp>
      <p:sp>
        <p:nvSpPr>
          <p:cNvPr id="655" name="Google Shape;655;p64"/>
          <p:cNvSpPr txBox="1"/>
          <p:nvPr>
            <p:ph idx="1" type="subTitle"/>
          </p:nvPr>
        </p:nvSpPr>
        <p:spPr>
          <a:xfrm>
            <a:off x="3926350" y="1555975"/>
            <a:ext cx="3432300" cy="263700"/>
          </a:xfrm>
          <a:prstGeom prst="rect">
            <a:avLst/>
          </a:prstGeom>
        </p:spPr>
        <p:txBody>
          <a:bodyPr anchorCtr="0" anchor="t" bIns="274300" lIns="91425" spcFirstLastPara="1" rIns="91425" wrap="square" tIns="0">
            <a:noAutofit/>
          </a:bodyPr>
          <a:lstStyle/>
          <a:p>
            <a:pPr indent="0" lvl="0" marL="0" rtl="0" algn="r">
              <a:spcBef>
                <a:spcPts val="0"/>
              </a:spcBef>
              <a:spcAft>
                <a:spcPts val="1600"/>
              </a:spcAft>
              <a:buNone/>
            </a:pPr>
            <a:r>
              <a:rPr lang="en" sz="1200"/>
              <a:t>Hipotesis 1.</a:t>
            </a:r>
            <a:endParaRPr sz="1200"/>
          </a:p>
        </p:txBody>
      </p:sp>
      <p:sp>
        <p:nvSpPr>
          <p:cNvPr id="656" name="Google Shape;656;p64"/>
          <p:cNvSpPr txBox="1"/>
          <p:nvPr>
            <p:ph type="title"/>
          </p:nvPr>
        </p:nvSpPr>
        <p:spPr>
          <a:xfrm>
            <a:off x="599594" y="77675"/>
            <a:ext cx="3209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Performa Diskon</a:t>
            </a:r>
            <a:endParaRPr/>
          </a:p>
        </p:txBody>
      </p:sp>
      <p:sp>
        <p:nvSpPr>
          <p:cNvPr id="657" name="Google Shape;657;p64"/>
          <p:cNvSpPr txBox="1"/>
          <p:nvPr>
            <p:ph idx="4294967295" type="title"/>
          </p:nvPr>
        </p:nvSpPr>
        <p:spPr>
          <a:xfrm>
            <a:off x="2265475" y="2028475"/>
            <a:ext cx="4913400" cy="5277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Clr>
                <a:schemeClr val="accent1"/>
              </a:buClr>
              <a:buSzPts val="2000"/>
              <a:buChar char="●"/>
            </a:pPr>
            <a:r>
              <a:rPr lang="en" sz="2000">
                <a:solidFill>
                  <a:schemeClr val="accent1"/>
                </a:solidFill>
              </a:rPr>
              <a:t>Rata–rata Profit dengan atau tanpa diskon adalah sama</a:t>
            </a:r>
            <a:endParaRPr sz="2000">
              <a:solidFill>
                <a:schemeClr val="accent1"/>
              </a:solidFill>
            </a:endParaRPr>
          </a:p>
        </p:txBody>
      </p:sp>
      <p:sp>
        <p:nvSpPr>
          <p:cNvPr id="658" name="Google Shape;658;p64"/>
          <p:cNvSpPr txBox="1"/>
          <p:nvPr>
            <p:ph idx="4294967295" type="title"/>
          </p:nvPr>
        </p:nvSpPr>
        <p:spPr>
          <a:xfrm>
            <a:off x="2265475" y="3141175"/>
            <a:ext cx="4913400" cy="8049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Clr>
                <a:schemeClr val="accent1"/>
              </a:buClr>
              <a:buSzPts val="2000"/>
              <a:buChar char="●"/>
            </a:pPr>
            <a:r>
              <a:rPr lang="en" sz="2000">
                <a:solidFill>
                  <a:schemeClr val="accent1"/>
                </a:solidFill>
              </a:rPr>
              <a:t>Terdapat perbedaan rata-rata Profit dengan diskon dan tanpa diskon</a:t>
            </a:r>
            <a:endParaRPr sz="2000">
              <a:solidFill>
                <a:schemeClr val="accent1"/>
              </a:solidFill>
            </a:endParaRPr>
          </a:p>
        </p:txBody>
      </p:sp>
      <p:sp>
        <p:nvSpPr>
          <p:cNvPr id="659" name="Google Shape;659;p64"/>
          <p:cNvSpPr txBox="1"/>
          <p:nvPr>
            <p:ph idx="1" type="subTitle"/>
          </p:nvPr>
        </p:nvSpPr>
        <p:spPr>
          <a:xfrm>
            <a:off x="3926350" y="2716813"/>
            <a:ext cx="3432300" cy="263700"/>
          </a:xfrm>
          <a:prstGeom prst="rect">
            <a:avLst/>
          </a:prstGeom>
        </p:spPr>
        <p:txBody>
          <a:bodyPr anchorCtr="0" anchor="t" bIns="274300" lIns="91425" spcFirstLastPara="1" rIns="91425" wrap="square" tIns="0">
            <a:noAutofit/>
          </a:bodyPr>
          <a:lstStyle/>
          <a:p>
            <a:pPr indent="0" lvl="0" marL="0" rtl="0" algn="r">
              <a:spcBef>
                <a:spcPts val="0"/>
              </a:spcBef>
              <a:spcAft>
                <a:spcPts val="1600"/>
              </a:spcAft>
              <a:buNone/>
            </a:pPr>
            <a:r>
              <a:rPr lang="en" sz="1200"/>
              <a:t>Hipotesis 2.</a:t>
            </a:r>
            <a:endParaRPr sz="1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65"/>
          <p:cNvSpPr txBox="1"/>
          <p:nvPr>
            <p:ph idx="1" type="subTitle"/>
          </p:nvPr>
        </p:nvSpPr>
        <p:spPr>
          <a:xfrm>
            <a:off x="232775" y="776925"/>
            <a:ext cx="4283400" cy="263700"/>
          </a:xfrm>
          <a:prstGeom prst="rect">
            <a:avLst/>
          </a:prstGeom>
        </p:spPr>
        <p:txBody>
          <a:bodyPr anchorCtr="0" anchor="t" bIns="274300" lIns="91425" spcFirstLastPara="1" rIns="91425" wrap="square" tIns="0">
            <a:noAutofit/>
          </a:bodyPr>
          <a:lstStyle/>
          <a:p>
            <a:pPr indent="0" lvl="0" marL="0" rtl="0" algn="l">
              <a:spcBef>
                <a:spcPts val="0"/>
              </a:spcBef>
              <a:spcAft>
                <a:spcPts val="1600"/>
              </a:spcAft>
              <a:buNone/>
            </a:pPr>
            <a:r>
              <a:rPr lang="en" sz="1200"/>
              <a:t>Tujuan:</a:t>
            </a:r>
            <a:endParaRPr/>
          </a:p>
        </p:txBody>
      </p:sp>
      <p:cxnSp>
        <p:nvCxnSpPr>
          <p:cNvPr id="665" name="Google Shape;665;p65">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666" name="Google Shape;666;p65">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667" name="Google Shape;667;p65"/>
          <p:cNvSpPr txBox="1"/>
          <p:nvPr>
            <p:ph idx="1" type="subTitle"/>
          </p:nvPr>
        </p:nvSpPr>
        <p:spPr>
          <a:xfrm>
            <a:off x="232775" y="1014775"/>
            <a:ext cx="2734500" cy="804900"/>
          </a:xfrm>
          <a:prstGeom prst="rect">
            <a:avLst/>
          </a:prstGeom>
        </p:spPr>
        <p:txBody>
          <a:bodyPr anchorCtr="0" anchor="t" bIns="274300" lIns="91425" spcFirstLastPara="1" rIns="91425" wrap="square" tIns="0">
            <a:noAutofit/>
          </a:bodyPr>
          <a:lstStyle/>
          <a:p>
            <a:pPr indent="0" lvl="0" marL="0" rtl="0" algn="just">
              <a:spcBef>
                <a:spcPts val="0"/>
              </a:spcBef>
              <a:spcAft>
                <a:spcPts val="1600"/>
              </a:spcAft>
              <a:buNone/>
            </a:pPr>
            <a:r>
              <a:rPr lang="en" sz="1200"/>
              <a:t>Uji Hipotesis Rata-rata Profit dengan atau tanpa diskon.</a:t>
            </a:r>
            <a:endParaRPr sz="1200"/>
          </a:p>
        </p:txBody>
      </p:sp>
      <p:sp>
        <p:nvSpPr>
          <p:cNvPr id="668" name="Google Shape;668;p65"/>
          <p:cNvSpPr txBox="1"/>
          <p:nvPr>
            <p:ph idx="1" type="subTitle"/>
          </p:nvPr>
        </p:nvSpPr>
        <p:spPr>
          <a:xfrm>
            <a:off x="3926350" y="1555975"/>
            <a:ext cx="3432300" cy="263700"/>
          </a:xfrm>
          <a:prstGeom prst="rect">
            <a:avLst/>
          </a:prstGeom>
        </p:spPr>
        <p:txBody>
          <a:bodyPr anchorCtr="0" anchor="t" bIns="274300" lIns="91425" spcFirstLastPara="1" rIns="91425" wrap="square" tIns="0">
            <a:noAutofit/>
          </a:bodyPr>
          <a:lstStyle/>
          <a:p>
            <a:pPr indent="0" lvl="0" marL="0" rtl="0" algn="r">
              <a:spcBef>
                <a:spcPts val="0"/>
              </a:spcBef>
              <a:spcAft>
                <a:spcPts val="1600"/>
              </a:spcAft>
              <a:buNone/>
            </a:pPr>
            <a:r>
              <a:rPr lang="en" sz="1200"/>
              <a:t>Hipotesis 1.</a:t>
            </a:r>
            <a:endParaRPr sz="1200"/>
          </a:p>
        </p:txBody>
      </p:sp>
      <p:sp>
        <p:nvSpPr>
          <p:cNvPr id="669" name="Google Shape;669;p65"/>
          <p:cNvSpPr txBox="1"/>
          <p:nvPr>
            <p:ph type="title"/>
          </p:nvPr>
        </p:nvSpPr>
        <p:spPr>
          <a:xfrm>
            <a:off x="599594" y="77675"/>
            <a:ext cx="3209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Performa Diskon</a:t>
            </a:r>
            <a:endParaRPr/>
          </a:p>
        </p:txBody>
      </p:sp>
      <p:sp>
        <p:nvSpPr>
          <p:cNvPr id="670" name="Google Shape;670;p65"/>
          <p:cNvSpPr txBox="1"/>
          <p:nvPr>
            <p:ph idx="4294967295" type="title"/>
          </p:nvPr>
        </p:nvSpPr>
        <p:spPr>
          <a:xfrm>
            <a:off x="2265475" y="2028475"/>
            <a:ext cx="4913400" cy="5277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Clr>
                <a:schemeClr val="accent1"/>
              </a:buClr>
              <a:buSzPts val="2000"/>
              <a:buChar char="●"/>
            </a:pPr>
            <a:r>
              <a:rPr lang="en" sz="2000">
                <a:solidFill>
                  <a:schemeClr val="accent1"/>
                </a:solidFill>
              </a:rPr>
              <a:t>Rata–rata Profit dengan atau tanpa diskon adalah sama</a:t>
            </a:r>
            <a:endParaRPr sz="2000">
              <a:solidFill>
                <a:schemeClr val="accent1"/>
              </a:solidFill>
            </a:endParaRPr>
          </a:p>
        </p:txBody>
      </p:sp>
      <p:sp>
        <p:nvSpPr>
          <p:cNvPr id="671" name="Google Shape;671;p65"/>
          <p:cNvSpPr txBox="1"/>
          <p:nvPr>
            <p:ph idx="4294967295" type="title"/>
          </p:nvPr>
        </p:nvSpPr>
        <p:spPr>
          <a:xfrm>
            <a:off x="2265475" y="3141175"/>
            <a:ext cx="4913400" cy="8049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Clr>
                <a:schemeClr val="accent1"/>
              </a:buClr>
              <a:buSzPts val="2000"/>
              <a:buChar char="●"/>
            </a:pPr>
            <a:r>
              <a:rPr lang="en" sz="2000">
                <a:solidFill>
                  <a:schemeClr val="accent1"/>
                </a:solidFill>
              </a:rPr>
              <a:t>Terdapat perbedaan rata-rata Profit dengan diskon dan tanpa diskon</a:t>
            </a:r>
            <a:endParaRPr sz="2000">
              <a:solidFill>
                <a:schemeClr val="accent1"/>
              </a:solidFill>
            </a:endParaRPr>
          </a:p>
        </p:txBody>
      </p:sp>
      <p:sp>
        <p:nvSpPr>
          <p:cNvPr id="672" name="Google Shape;672;p65"/>
          <p:cNvSpPr txBox="1"/>
          <p:nvPr>
            <p:ph idx="1" type="subTitle"/>
          </p:nvPr>
        </p:nvSpPr>
        <p:spPr>
          <a:xfrm>
            <a:off x="3926350" y="2716813"/>
            <a:ext cx="3432300" cy="263700"/>
          </a:xfrm>
          <a:prstGeom prst="rect">
            <a:avLst/>
          </a:prstGeom>
        </p:spPr>
        <p:txBody>
          <a:bodyPr anchorCtr="0" anchor="t" bIns="274300" lIns="91425" spcFirstLastPara="1" rIns="91425" wrap="square" tIns="0">
            <a:noAutofit/>
          </a:bodyPr>
          <a:lstStyle/>
          <a:p>
            <a:pPr indent="0" lvl="0" marL="0" rtl="0" algn="r">
              <a:spcBef>
                <a:spcPts val="0"/>
              </a:spcBef>
              <a:spcAft>
                <a:spcPts val="1600"/>
              </a:spcAft>
              <a:buNone/>
            </a:pPr>
            <a:r>
              <a:rPr lang="en" sz="1200"/>
              <a:t>Hipotesis 2.</a:t>
            </a:r>
            <a:endParaRPr sz="1200"/>
          </a:p>
        </p:txBody>
      </p:sp>
      <p:sp>
        <p:nvSpPr>
          <p:cNvPr id="673" name="Google Shape;673;p65"/>
          <p:cNvSpPr txBox="1"/>
          <p:nvPr>
            <p:ph idx="1" type="subTitle"/>
          </p:nvPr>
        </p:nvSpPr>
        <p:spPr>
          <a:xfrm>
            <a:off x="232775" y="4337100"/>
            <a:ext cx="2734500" cy="379800"/>
          </a:xfrm>
          <a:prstGeom prst="rect">
            <a:avLst/>
          </a:prstGeom>
        </p:spPr>
        <p:txBody>
          <a:bodyPr anchorCtr="0" anchor="t" bIns="274300" lIns="91425" spcFirstLastPara="1" rIns="91425" wrap="square" tIns="0">
            <a:noAutofit/>
          </a:bodyPr>
          <a:lstStyle/>
          <a:p>
            <a:pPr indent="0" lvl="0" marL="0" rtl="0" algn="just">
              <a:spcBef>
                <a:spcPts val="0"/>
              </a:spcBef>
              <a:spcAft>
                <a:spcPts val="1600"/>
              </a:spcAft>
              <a:buNone/>
            </a:pPr>
            <a:r>
              <a:rPr b="1" lang="en" sz="1200"/>
              <a:t>P Value = 0 atau &lt; .0.05</a:t>
            </a:r>
            <a:endParaRPr b="1" sz="1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66"/>
          <p:cNvSpPr txBox="1"/>
          <p:nvPr>
            <p:ph idx="1" type="subTitle"/>
          </p:nvPr>
        </p:nvSpPr>
        <p:spPr>
          <a:xfrm>
            <a:off x="152400" y="680125"/>
            <a:ext cx="4283400" cy="263700"/>
          </a:xfrm>
          <a:prstGeom prst="rect">
            <a:avLst/>
          </a:prstGeom>
        </p:spPr>
        <p:txBody>
          <a:bodyPr anchorCtr="0" anchor="t" bIns="274300" lIns="91425" spcFirstLastPara="1" rIns="91425" wrap="square" tIns="0">
            <a:noAutofit/>
          </a:bodyPr>
          <a:lstStyle/>
          <a:p>
            <a:pPr indent="0" lvl="0" marL="0" rtl="0" algn="l">
              <a:spcBef>
                <a:spcPts val="0"/>
              </a:spcBef>
              <a:spcAft>
                <a:spcPts val="1600"/>
              </a:spcAft>
              <a:buNone/>
            </a:pPr>
            <a:r>
              <a:rPr lang="en" sz="1200"/>
              <a:t>Tujuan:</a:t>
            </a:r>
            <a:endParaRPr/>
          </a:p>
        </p:txBody>
      </p:sp>
      <p:cxnSp>
        <p:nvCxnSpPr>
          <p:cNvPr id="679" name="Google Shape;679;p66">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680" name="Google Shape;680;p66">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681" name="Google Shape;681;p66"/>
          <p:cNvSpPr txBox="1"/>
          <p:nvPr>
            <p:ph idx="1" type="subTitle"/>
          </p:nvPr>
        </p:nvSpPr>
        <p:spPr>
          <a:xfrm>
            <a:off x="152400" y="996550"/>
            <a:ext cx="4283400" cy="310200"/>
          </a:xfrm>
          <a:prstGeom prst="rect">
            <a:avLst/>
          </a:prstGeom>
        </p:spPr>
        <p:txBody>
          <a:bodyPr anchorCtr="0" anchor="t" bIns="274300" lIns="91425" spcFirstLastPara="1" rIns="91425" wrap="square" tIns="0">
            <a:noAutofit/>
          </a:bodyPr>
          <a:lstStyle/>
          <a:p>
            <a:pPr indent="0" lvl="0" marL="0" rtl="0" algn="l">
              <a:spcBef>
                <a:spcPts val="0"/>
              </a:spcBef>
              <a:spcAft>
                <a:spcPts val="1600"/>
              </a:spcAft>
              <a:buNone/>
            </a:pPr>
            <a:r>
              <a:rPr lang="en" sz="1200"/>
              <a:t>Mengetahui distribusi diskon yang selama ini diberikan</a:t>
            </a:r>
            <a:endParaRPr sz="1200"/>
          </a:p>
        </p:txBody>
      </p:sp>
      <p:sp>
        <p:nvSpPr>
          <p:cNvPr id="682" name="Google Shape;682;p66"/>
          <p:cNvSpPr txBox="1"/>
          <p:nvPr>
            <p:ph idx="1" type="subTitle"/>
          </p:nvPr>
        </p:nvSpPr>
        <p:spPr>
          <a:xfrm>
            <a:off x="94525" y="4757975"/>
            <a:ext cx="3501300" cy="395700"/>
          </a:xfrm>
          <a:prstGeom prst="rect">
            <a:avLst/>
          </a:prstGeom>
        </p:spPr>
        <p:txBody>
          <a:bodyPr anchorCtr="0" anchor="t" bIns="274300" lIns="91425" spcFirstLastPara="1" rIns="91425" wrap="square" tIns="0">
            <a:noAutofit/>
          </a:bodyPr>
          <a:lstStyle/>
          <a:p>
            <a:pPr indent="0" lvl="0" marL="0" rtl="0" algn="l">
              <a:spcBef>
                <a:spcPts val="0"/>
              </a:spcBef>
              <a:spcAft>
                <a:spcPts val="1600"/>
              </a:spcAft>
              <a:buNone/>
            </a:pPr>
            <a:r>
              <a:rPr lang="en" sz="1200"/>
              <a:t>Tabel 1. Nominal Diskon dan Jumlah Transaksi</a:t>
            </a:r>
            <a:endParaRPr sz="1200"/>
          </a:p>
        </p:txBody>
      </p:sp>
      <p:sp>
        <p:nvSpPr>
          <p:cNvPr id="683" name="Google Shape;683;p66"/>
          <p:cNvSpPr txBox="1"/>
          <p:nvPr>
            <p:ph type="title"/>
          </p:nvPr>
        </p:nvSpPr>
        <p:spPr>
          <a:xfrm>
            <a:off x="599594" y="77675"/>
            <a:ext cx="3209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Performa Diskon</a:t>
            </a:r>
            <a:endParaRPr/>
          </a:p>
        </p:txBody>
      </p:sp>
      <p:pic>
        <p:nvPicPr>
          <p:cNvPr id="684" name="Google Shape;684;p66"/>
          <p:cNvPicPr preferRelativeResize="0"/>
          <p:nvPr/>
        </p:nvPicPr>
        <p:blipFill>
          <a:blip r:embed="rId3">
            <a:alphaModFix/>
          </a:blip>
          <a:stretch>
            <a:fillRect/>
          </a:stretch>
        </p:blipFill>
        <p:spPr>
          <a:xfrm>
            <a:off x="152400" y="1382950"/>
            <a:ext cx="2264425" cy="3249450"/>
          </a:xfrm>
          <a:prstGeom prst="rect">
            <a:avLst/>
          </a:prstGeom>
          <a:noFill/>
          <a:ln>
            <a:noFill/>
          </a:ln>
        </p:spPr>
      </p:pic>
      <p:pic>
        <p:nvPicPr>
          <p:cNvPr id="685" name="Google Shape;685;p66"/>
          <p:cNvPicPr preferRelativeResize="0"/>
          <p:nvPr/>
        </p:nvPicPr>
        <p:blipFill>
          <a:blip r:embed="rId4">
            <a:alphaModFix/>
          </a:blip>
          <a:stretch>
            <a:fillRect/>
          </a:stretch>
        </p:blipFill>
        <p:spPr>
          <a:xfrm>
            <a:off x="4226125" y="1634375"/>
            <a:ext cx="4548450" cy="2896401"/>
          </a:xfrm>
          <a:prstGeom prst="rect">
            <a:avLst/>
          </a:prstGeom>
          <a:noFill/>
          <a:ln>
            <a:noFill/>
          </a:ln>
        </p:spPr>
      </p:pic>
      <p:sp>
        <p:nvSpPr>
          <p:cNvPr id="686" name="Google Shape;686;p66"/>
          <p:cNvSpPr txBox="1"/>
          <p:nvPr>
            <p:ph idx="1" type="subTitle"/>
          </p:nvPr>
        </p:nvSpPr>
        <p:spPr>
          <a:xfrm>
            <a:off x="5209575" y="1306750"/>
            <a:ext cx="3501300" cy="395700"/>
          </a:xfrm>
          <a:prstGeom prst="rect">
            <a:avLst/>
          </a:prstGeom>
        </p:spPr>
        <p:txBody>
          <a:bodyPr anchorCtr="0" anchor="t" bIns="274300" lIns="91425" spcFirstLastPara="1" rIns="91425" wrap="square" tIns="0">
            <a:noAutofit/>
          </a:bodyPr>
          <a:lstStyle/>
          <a:p>
            <a:pPr indent="0" lvl="0" marL="0" rtl="0" algn="r">
              <a:spcBef>
                <a:spcPts val="0"/>
              </a:spcBef>
              <a:spcAft>
                <a:spcPts val="1600"/>
              </a:spcAft>
              <a:buNone/>
            </a:pPr>
            <a:r>
              <a:rPr lang="en" sz="1200"/>
              <a:t>Grafik 1. Distribusi Diskon</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0"/>
          <p:cNvSpPr txBox="1"/>
          <p:nvPr>
            <p:ph idx="15" type="title"/>
          </p:nvPr>
        </p:nvSpPr>
        <p:spPr>
          <a:xfrm>
            <a:off x="1470900" y="476534"/>
            <a:ext cx="6202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Goals</a:t>
            </a:r>
            <a:endParaRPr/>
          </a:p>
        </p:txBody>
      </p:sp>
      <p:sp>
        <p:nvSpPr>
          <p:cNvPr id="331" name="Google Shape;331;p40"/>
          <p:cNvSpPr txBox="1"/>
          <p:nvPr>
            <p:ph type="title"/>
          </p:nvPr>
        </p:nvSpPr>
        <p:spPr>
          <a:xfrm>
            <a:off x="793600" y="1483639"/>
            <a:ext cx="29631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Performa Produk</a:t>
            </a:r>
            <a:endParaRPr/>
          </a:p>
        </p:txBody>
      </p:sp>
      <p:sp>
        <p:nvSpPr>
          <p:cNvPr id="332" name="Google Shape;332;p40">
            <a:hlinkClick action="ppaction://hlinksldjump" r:id="rId3"/>
          </p:cNvPr>
          <p:cNvSpPr txBox="1"/>
          <p:nvPr>
            <p:ph idx="2" type="title"/>
          </p:nvPr>
        </p:nvSpPr>
        <p:spPr>
          <a:xfrm>
            <a:off x="295875" y="1441139"/>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01</a:t>
            </a:r>
            <a:endParaRPr/>
          </a:p>
        </p:txBody>
      </p:sp>
      <p:sp>
        <p:nvSpPr>
          <p:cNvPr id="333" name="Google Shape;333;p40"/>
          <p:cNvSpPr txBox="1"/>
          <p:nvPr>
            <p:ph idx="1" type="subTitle"/>
          </p:nvPr>
        </p:nvSpPr>
        <p:spPr>
          <a:xfrm>
            <a:off x="785925" y="1916338"/>
            <a:ext cx="3634500" cy="1023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t>Produk SparksHUB mana yang memberikan kontribusi tertinggi terhadap profit perusahaan, dan produk mana yang perlu peningkatan agar lebih menguntungkan?</a:t>
            </a:r>
            <a:endParaRPr sz="1200"/>
          </a:p>
        </p:txBody>
      </p:sp>
      <p:cxnSp>
        <p:nvCxnSpPr>
          <p:cNvPr id="334" name="Google Shape;334;p40"/>
          <p:cNvCxnSpPr/>
          <p:nvPr/>
        </p:nvCxnSpPr>
        <p:spPr>
          <a:xfrm>
            <a:off x="201013" y="1534645"/>
            <a:ext cx="0" cy="425700"/>
          </a:xfrm>
          <a:prstGeom prst="straightConnector1">
            <a:avLst/>
          </a:prstGeom>
          <a:noFill/>
          <a:ln cap="flat" cmpd="sng" w="76200">
            <a:solidFill>
              <a:schemeClr val="accent1"/>
            </a:solidFill>
            <a:prstDash val="solid"/>
            <a:round/>
            <a:headEnd len="med" w="med" type="none"/>
            <a:tailEnd len="med" w="med" type="none"/>
          </a:ln>
        </p:spPr>
      </p:cxnSp>
      <p:cxnSp>
        <p:nvCxnSpPr>
          <p:cNvPr id="335" name="Google Shape;335;p40">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336" name="Google Shape;336;p40">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337" name="Google Shape;337;p40"/>
          <p:cNvSpPr txBox="1"/>
          <p:nvPr>
            <p:ph type="title"/>
          </p:nvPr>
        </p:nvSpPr>
        <p:spPr>
          <a:xfrm>
            <a:off x="5691350" y="1483639"/>
            <a:ext cx="29631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Performa Diskon</a:t>
            </a:r>
            <a:endParaRPr/>
          </a:p>
        </p:txBody>
      </p:sp>
      <p:sp>
        <p:nvSpPr>
          <p:cNvPr id="338" name="Google Shape;338;p40">
            <a:hlinkClick action="ppaction://hlinksldjump" r:id="rId4"/>
          </p:cNvPr>
          <p:cNvSpPr txBox="1"/>
          <p:nvPr>
            <p:ph idx="2" type="title"/>
          </p:nvPr>
        </p:nvSpPr>
        <p:spPr>
          <a:xfrm>
            <a:off x="5100175" y="1441139"/>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02</a:t>
            </a:r>
            <a:endParaRPr/>
          </a:p>
        </p:txBody>
      </p:sp>
      <p:sp>
        <p:nvSpPr>
          <p:cNvPr id="339" name="Google Shape;339;p40"/>
          <p:cNvSpPr txBox="1"/>
          <p:nvPr>
            <p:ph idx="1" type="subTitle"/>
          </p:nvPr>
        </p:nvSpPr>
        <p:spPr>
          <a:xfrm>
            <a:off x="5734950" y="1911475"/>
            <a:ext cx="3291000" cy="1023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t>Seberapa efektif strategi diskon saat ini dalam meningkatkan volume penjualan tanpa mengorbankan profitabilitas? Apakah ada nominal diskon tertentu yang optimal bagi perusahaan?</a:t>
            </a:r>
            <a:endParaRPr sz="1200"/>
          </a:p>
        </p:txBody>
      </p:sp>
      <p:cxnSp>
        <p:nvCxnSpPr>
          <p:cNvPr id="340" name="Google Shape;340;p40"/>
          <p:cNvCxnSpPr/>
          <p:nvPr/>
        </p:nvCxnSpPr>
        <p:spPr>
          <a:xfrm>
            <a:off x="5005313" y="1534645"/>
            <a:ext cx="0" cy="425700"/>
          </a:xfrm>
          <a:prstGeom prst="straightConnector1">
            <a:avLst/>
          </a:prstGeom>
          <a:noFill/>
          <a:ln cap="flat" cmpd="sng" w="76200">
            <a:solidFill>
              <a:schemeClr val="accent1"/>
            </a:solidFill>
            <a:prstDash val="solid"/>
            <a:round/>
            <a:headEnd len="med" w="med" type="none"/>
            <a:tailEnd len="med" w="med" type="none"/>
          </a:ln>
        </p:spPr>
      </p:cxnSp>
      <p:sp>
        <p:nvSpPr>
          <p:cNvPr id="341" name="Google Shape;341;p40"/>
          <p:cNvSpPr txBox="1"/>
          <p:nvPr>
            <p:ph type="title"/>
          </p:nvPr>
        </p:nvSpPr>
        <p:spPr>
          <a:xfrm>
            <a:off x="810850" y="3329750"/>
            <a:ext cx="38817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Profitabilitas tiap Segmen</a:t>
            </a:r>
            <a:endParaRPr/>
          </a:p>
        </p:txBody>
      </p:sp>
      <p:sp>
        <p:nvSpPr>
          <p:cNvPr id="342" name="Google Shape;342;p40">
            <a:hlinkClick action="ppaction://hlinksldjump" r:id="rId5"/>
          </p:cNvPr>
          <p:cNvSpPr txBox="1"/>
          <p:nvPr>
            <p:ph idx="2" type="title"/>
          </p:nvPr>
        </p:nvSpPr>
        <p:spPr>
          <a:xfrm>
            <a:off x="295875" y="3287239"/>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03</a:t>
            </a:r>
            <a:endParaRPr/>
          </a:p>
        </p:txBody>
      </p:sp>
      <p:sp>
        <p:nvSpPr>
          <p:cNvPr id="343" name="Google Shape;343;p40"/>
          <p:cNvSpPr txBox="1"/>
          <p:nvPr>
            <p:ph idx="1" type="subTitle"/>
          </p:nvPr>
        </p:nvSpPr>
        <p:spPr>
          <a:xfrm>
            <a:off x="810850" y="3730250"/>
            <a:ext cx="3991800" cy="1023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t>Berdasarkan segmen, pelanggan mana yang memberikan kontribusi terbesar terhadap pendapatan? Apa strategi yang dapat meningkatkan nilai dari setiap segmen ini?</a:t>
            </a:r>
            <a:endParaRPr sz="1200"/>
          </a:p>
        </p:txBody>
      </p:sp>
      <p:cxnSp>
        <p:nvCxnSpPr>
          <p:cNvPr id="344" name="Google Shape;344;p40"/>
          <p:cNvCxnSpPr/>
          <p:nvPr/>
        </p:nvCxnSpPr>
        <p:spPr>
          <a:xfrm>
            <a:off x="201013" y="3380745"/>
            <a:ext cx="0" cy="42570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67"/>
          <p:cNvSpPr txBox="1"/>
          <p:nvPr>
            <p:ph idx="1" type="subTitle"/>
          </p:nvPr>
        </p:nvSpPr>
        <p:spPr>
          <a:xfrm>
            <a:off x="152400" y="680125"/>
            <a:ext cx="4283400" cy="263700"/>
          </a:xfrm>
          <a:prstGeom prst="rect">
            <a:avLst/>
          </a:prstGeom>
        </p:spPr>
        <p:txBody>
          <a:bodyPr anchorCtr="0" anchor="t" bIns="274300" lIns="91425" spcFirstLastPara="1" rIns="91425" wrap="square" tIns="0">
            <a:noAutofit/>
          </a:bodyPr>
          <a:lstStyle/>
          <a:p>
            <a:pPr indent="0" lvl="0" marL="0" rtl="0" algn="l">
              <a:spcBef>
                <a:spcPts val="0"/>
              </a:spcBef>
              <a:spcAft>
                <a:spcPts val="1600"/>
              </a:spcAft>
              <a:buNone/>
            </a:pPr>
            <a:r>
              <a:rPr lang="en" sz="1200"/>
              <a:t>Tujuan:</a:t>
            </a:r>
            <a:endParaRPr/>
          </a:p>
        </p:txBody>
      </p:sp>
      <p:cxnSp>
        <p:nvCxnSpPr>
          <p:cNvPr id="692" name="Google Shape;692;p67">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693" name="Google Shape;693;p67">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694" name="Google Shape;694;p67"/>
          <p:cNvSpPr txBox="1"/>
          <p:nvPr>
            <p:ph idx="1" type="subTitle"/>
          </p:nvPr>
        </p:nvSpPr>
        <p:spPr>
          <a:xfrm>
            <a:off x="152400" y="911050"/>
            <a:ext cx="4782600" cy="395700"/>
          </a:xfrm>
          <a:prstGeom prst="rect">
            <a:avLst/>
          </a:prstGeom>
        </p:spPr>
        <p:txBody>
          <a:bodyPr anchorCtr="0" anchor="t" bIns="274300" lIns="91425" spcFirstLastPara="1" rIns="91425" wrap="square" tIns="0">
            <a:noAutofit/>
          </a:bodyPr>
          <a:lstStyle/>
          <a:p>
            <a:pPr indent="0" lvl="0" marL="0" rtl="0" algn="l">
              <a:spcBef>
                <a:spcPts val="0"/>
              </a:spcBef>
              <a:spcAft>
                <a:spcPts val="1600"/>
              </a:spcAft>
              <a:buNone/>
            </a:pPr>
            <a:r>
              <a:rPr lang="en" sz="1200"/>
              <a:t>Cek </a:t>
            </a:r>
            <a:r>
              <a:rPr lang="en" sz="1200"/>
              <a:t>pengaruh</a:t>
            </a:r>
            <a:r>
              <a:rPr lang="en" sz="1200"/>
              <a:t> diskon yang dibagikan ketiga kategori terhadap Penjualan dan Profit</a:t>
            </a:r>
            <a:endParaRPr sz="1200"/>
          </a:p>
        </p:txBody>
      </p:sp>
      <p:sp>
        <p:nvSpPr>
          <p:cNvPr id="695" name="Google Shape;695;p67"/>
          <p:cNvSpPr txBox="1"/>
          <p:nvPr>
            <p:ph idx="1" type="subTitle"/>
          </p:nvPr>
        </p:nvSpPr>
        <p:spPr>
          <a:xfrm>
            <a:off x="131450" y="3737675"/>
            <a:ext cx="4146000" cy="263700"/>
          </a:xfrm>
          <a:prstGeom prst="rect">
            <a:avLst/>
          </a:prstGeom>
        </p:spPr>
        <p:txBody>
          <a:bodyPr anchorCtr="0" anchor="t" bIns="274300" lIns="91425" spcFirstLastPara="1" rIns="91425" wrap="square" tIns="0">
            <a:noAutofit/>
          </a:bodyPr>
          <a:lstStyle/>
          <a:p>
            <a:pPr indent="0" lvl="0" marL="0" rtl="0" algn="l">
              <a:spcBef>
                <a:spcPts val="0"/>
              </a:spcBef>
              <a:spcAft>
                <a:spcPts val="1600"/>
              </a:spcAft>
              <a:buNone/>
            </a:pPr>
            <a:r>
              <a:rPr lang="en" sz="1200"/>
              <a:t>Tabel 1. Kategori Diskon dan Rata-rata Sales Profit</a:t>
            </a:r>
            <a:endParaRPr sz="1200"/>
          </a:p>
        </p:txBody>
      </p:sp>
      <p:sp>
        <p:nvSpPr>
          <p:cNvPr id="696" name="Google Shape;696;p67"/>
          <p:cNvSpPr txBox="1"/>
          <p:nvPr>
            <p:ph type="title"/>
          </p:nvPr>
        </p:nvSpPr>
        <p:spPr>
          <a:xfrm>
            <a:off x="599594" y="77675"/>
            <a:ext cx="3209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Performa Diskon</a:t>
            </a:r>
            <a:endParaRPr/>
          </a:p>
        </p:txBody>
      </p:sp>
      <p:sp>
        <p:nvSpPr>
          <p:cNvPr id="697" name="Google Shape;697;p67"/>
          <p:cNvSpPr txBox="1"/>
          <p:nvPr>
            <p:ph idx="1" type="subTitle"/>
          </p:nvPr>
        </p:nvSpPr>
        <p:spPr>
          <a:xfrm>
            <a:off x="5404850" y="1306750"/>
            <a:ext cx="3501300" cy="395700"/>
          </a:xfrm>
          <a:prstGeom prst="rect">
            <a:avLst/>
          </a:prstGeom>
        </p:spPr>
        <p:txBody>
          <a:bodyPr anchorCtr="0" anchor="t" bIns="274300" lIns="91425" spcFirstLastPara="1" rIns="91425" wrap="square" tIns="0">
            <a:noAutofit/>
          </a:bodyPr>
          <a:lstStyle/>
          <a:p>
            <a:pPr indent="0" lvl="0" marL="0" rtl="0" algn="r">
              <a:spcBef>
                <a:spcPts val="0"/>
              </a:spcBef>
              <a:spcAft>
                <a:spcPts val="0"/>
              </a:spcAft>
              <a:buNone/>
            </a:pPr>
            <a:r>
              <a:rPr lang="en" sz="1200"/>
              <a:t>Grafik 2. </a:t>
            </a:r>
            <a:r>
              <a:rPr lang="en" sz="1200"/>
              <a:t>Kategori Diskon dan Rata-rata Sales Profit</a:t>
            </a:r>
            <a:endParaRPr sz="1200"/>
          </a:p>
          <a:p>
            <a:pPr indent="0" lvl="0" marL="0" rtl="0" algn="r">
              <a:spcBef>
                <a:spcPts val="1600"/>
              </a:spcBef>
              <a:spcAft>
                <a:spcPts val="1600"/>
              </a:spcAft>
              <a:buNone/>
            </a:pPr>
            <a:r>
              <a:t/>
            </a:r>
            <a:endParaRPr sz="1200"/>
          </a:p>
        </p:txBody>
      </p:sp>
      <p:pic>
        <p:nvPicPr>
          <p:cNvPr id="698" name="Google Shape;698;p67"/>
          <p:cNvPicPr preferRelativeResize="0"/>
          <p:nvPr/>
        </p:nvPicPr>
        <p:blipFill rotWithShape="1">
          <a:blip r:embed="rId3">
            <a:alphaModFix/>
          </a:blip>
          <a:srcRect b="0" l="0" r="24562" t="0"/>
          <a:stretch/>
        </p:blipFill>
        <p:spPr>
          <a:xfrm>
            <a:off x="211825" y="4084600"/>
            <a:ext cx="3675049" cy="809050"/>
          </a:xfrm>
          <a:prstGeom prst="rect">
            <a:avLst/>
          </a:prstGeom>
          <a:noFill/>
          <a:ln>
            <a:noFill/>
          </a:ln>
        </p:spPr>
      </p:pic>
      <p:pic>
        <p:nvPicPr>
          <p:cNvPr id="699" name="Google Shape;699;p67"/>
          <p:cNvPicPr preferRelativeResize="0"/>
          <p:nvPr/>
        </p:nvPicPr>
        <p:blipFill>
          <a:blip r:embed="rId4">
            <a:alphaModFix/>
          </a:blip>
          <a:stretch>
            <a:fillRect/>
          </a:stretch>
        </p:blipFill>
        <p:spPr>
          <a:xfrm>
            <a:off x="4435800" y="1702450"/>
            <a:ext cx="4557075" cy="2718583"/>
          </a:xfrm>
          <a:prstGeom prst="rect">
            <a:avLst/>
          </a:prstGeom>
          <a:noFill/>
          <a:ln>
            <a:noFill/>
          </a:ln>
        </p:spPr>
      </p:pic>
      <p:sp>
        <p:nvSpPr>
          <p:cNvPr id="700" name="Google Shape;700;p67"/>
          <p:cNvSpPr txBox="1"/>
          <p:nvPr>
            <p:ph idx="1" type="subTitle"/>
          </p:nvPr>
        </p:nvSpPr>
        <p:spPr>
          <a:xfrm>
            <a:off x="152400" y="1596124"/>
            <a:ext cx="4146000" cy="1180200"/>
          </a:xfrm>
          <a:prstGeom prst="rect">
            <a:avLst/>
          </a:prstGeom>
        </p:spPr>
        <p:txBody>
          <a:bodyPr anchorCtr="0" anchor="t" bIns="274300" lIns="91425" spcFirstLastPara="1" rIns="91425" wrap="square" tIns="0">
            <a:noAutofit/>
          </a:bodyPr>
          <a:lstStyle/>
          <a:p>
            <a:pPr indent="0" lvl="0" marL="0" rtl="0" algn="l">
              <a:spcBef>
                <a:spcPts val="0"/>
              </a:spcBef>
              <a:spcAft>
                <a:spcPts val="0"/>
              </a:spcAft>
              <a:buNone/>
            </a:pPr>
            <a:r>
              <a:rPr lang="en" sz="1200"/>
              <a:t>Angka diskon berada pada rentang 0-1 (0-100%), berikut pembagiannya:</a:t>
            </a:r>
            <a:endParaRPr sz="1200"/>
          </a:p>
          <a:p>
            <a:pPr indent="-304800" lvl="0" marL="457200" rtl="0" algn="l">
              <a:spcBef>
                <a:spcPts val="1600"/>
              </a:spcBef>
              <a:spcAft>
                <a:spcPts val="0"/>
              </a:spcAft>
              <a:buSzPts val="1200"/>
              <a:buChar char="●"/>
            </a:pPr>
            <a:r>
              <a:rPr lang="en" sz="1200"/>
              <a:t>Low (Rendah): Diskon dari 0 hingga 33</a:t>
            </a:r>
            <a:endParaRPr sz="1200"/>
          </a:p>
          <a:p>
            <a:pPr indent="-304800" lvl="0" marL="457200" rtl="0" algn="l">
              <a:spcBef>
                <a:spcPts val="0"/>
              </a:spcBef>
              <a:spcAft>
                <a:spcPts val="0"/>
              </a:spcAft>
              <a:buSzPts val="1200"/>
              <a:buChar char="●"/>
            </a:pPr>
            <a:r>
              <a:rPr lang="en" sz="1200"/>
              <a:t>Medium (Sedang): Diskon dari 34 hingga 66</a:t>
            </a:r>
            <a:endParaRPr sz="1200"/>
          </a:p>
          <a:p>
            <a:pPr indent="-304800" lvl="0" marL="457200" rtl="0" algn="l">
              <a:spcBef>
                <a:spcPts val="0"/>
              </a:spcBef>
              <a:spcAft>
                <a:spcPts val="0"/>
              </a:spcAft>
              <a:buSzPts val="1200"/>
              <a:buChar char="●"/>
            </a:pPr>
            <a:r>
              <a:rPr lang="en" sz="1200"/>
              <a:t>High (Tinggi): Diskon dari 67 hingga 100</a:t>
            </a:r>
            <a:endParaRPr sz="1200"/>
          </a:p>
        </p:txBody>
      </p:sp>
      <p:sp>
        <p:nvSpPr>
          <p:cNvPr id="701" name="Google Shape;701;p67"/>
          <p:cNvSpPr/>
          <p:nvPr/>
        </p:nvSpPr>
        <p:spPr>
          <a:xfrm>
            <a:off x="131425" y="1567425"/>
            <a:ext cx="4146000" cy="12621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D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68"/>
          <p:cNvSpPr txBox="1"/>
          <p:nvPr>
            <p:ph type="title"/>
          </p:nvPr>
        </p:nvSpPr>
        <p:spPr>
          <a:xfrm>
            <a:off x="1110600" y="2117700"/>
            <a:ext cx="6922800" cy="90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1"/>
                </a:solidFill>
              </a:rPr>
              <a:t>Seberapa efektif strategi diskon saat ini dalam meningkatkan volume penjualan tanpa mengorbankan profitabilitas?</a:t>
            </a:r>
            <a:endParaRPr sz="2000">
              <a:solidFill>
                <a:schemeClr val="accent1"/>
              </a:solidFill>
            </a:endParaRPr>
          </a:p>
        </p:txBody>
      </p:sp>
      <p:sp>
        <p:nvSpPr>
          <p:cNvPr id="707" name="Google Shape;707;p68">
            <a:hlinkClick action="ppaction://hlinksldjump" r:id="rId3"/>
          </p:cNvPr>
          <p:cNvSpPr txBox="1"/>
          <p:nvPr>
            <p:ph idx="2" type="title"/>
          </p:nvPr>
        </p:nvSpPr>
        <p:spPr>
          <a:xfrm>
            <a:off x="327625" y="1639714"/>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01</a:t>
            </a:r>
            <a:endParaRPr/>
          </a:p>
        </p:txBody>
      </p:sp>
      <p:cxnSp>
        <p:nvCxnSpPr>
          <p:cNvPr id="708" name="Google Shape;708;p68"/>
          <p:cNvCxnSpPr/>
          <p:nvPr/>
        </p:nvCxnSpPr>
        <p:spPr>
          <a:xfrm>
            <a:off x="232763" y="1733220"/>
            <a:ext cx="0" cy="425700"/>
          </a:xfrm>
          <a:prstGeom prst="straightConnector1">
            <a:avLst/>
          </a:prstGeom>
          <a:noFill/>
          <a:ln cap="flat" cmpd="sng" w="76200">
            <a:solidFill>
              <a:schemeClr val="accent1"/>
            </a:solidFill>
            <a:prstDash val="solid"/>
            <a:round/>
            <a:headEnd len="med" w="med" type="none"/>
            <a:tailEnd len="med" w="med" type="none"/>
          </a:ln>
        </p:spPr>
      </p:cxnSp>
      <p:cxnSp>
        <p:nvCxnSpPr>
          <p:cNvPr id="709" name="Google Shape;709;p68">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710" name="Google Shape;710;p68">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711" name="Google Shape;711;p68"/>
          <p:cNvSpPr txBox="1"/>
          <p:nvPr/>
        </p:nvSpPr>
        <p:spPr>
          <a:xfrm>
            <a:off x="653575" y="423725"/>
            <a:ext cx="4115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1"/>
                </a:solidFill>
                <a:latin typeface="Josefin Sans"/>
                <a:ea typeface="Josefin Sans"/>
                <a:cs typeface="Josefin Sans"/>
                <a:sym typeface="Josefin Sans"/>
              </a:rPr>
              <a:t>Performa Diskon</a:t>
            </a:r>
            <a:endParaRPr b="1" sz="2800">
              <a:solidFill>
                <a:schemeClr val="dk1"/>
              </a:solidFill>
              <a:latin typeface="Josefin Sans"/>
              <a:ea typeface="Josefin Sans"/>
              <a:cs typeface="Josefin Sans"/>
              <a:sym typeface="Josefin Sans"/>
            </a:endParaRPr>
          </a:p>
        </p:txBody>
      </p:sp>
      <p:sp>
        <p:nvSpPr>
          <p:cNvPr id="712" name="Google Shape;712;p68">
            <a:hlinkClick action="ppaction://hlinksldjump" r:id="rId4"/>
          </p:cNvPr>
          <p:cNvSpPr txBox="1"/>
          <p:nvPr>
            <p:ph idx="2" type="title"/>
          </p:nvPr>
        </p:nvSpPr>
        <p:spPr>
          <a:xfrm>
            <a:off x="327625" y="3163714"/>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02</a:t>
            </a:r>
            <a:endParaRPr/>
          </a:p>
        </p:txBody>
      </p:sp>
      <p:cxnSp>
        <p:nvCxnSpPr>
          <p:cNvPr id="713" name="Google Shape;713;p68"/>
          <p:cNvCxnSpPr/>
          <p:nvPr/>
        </p:nvCxnSpPr>
        <p:spPr>
          <a:xfrm>
            <a:off x="232763" y="3257220"/>
            <a:ext cx="0" cy="425700"/>
          </a:xfrm>
          <a:prstGeom prst="straightConnector1">
            <a:avLst/>
          </a:prstGeom>
          <a:noFill/>
          <a:ln cap="flat" cmpd="sng" w="76200">
            <a:solidFill>
              <a:schemeClr val="accent1"/>
            </a:solidFill>
            <a:prstDash val="solid"/>
            <a:round/>
            <a:headEnd len="med" w="med" type="none"/>
            <a:tailEnd len="med" w="med" type="none"/>
          </a:ln>
        </p:spPr>
      </p:cxnSp>
      <p:sp>
        <p:nvSpPr>
          <p:cNvPr id="714" name="Google Shape;714;p68"/>
          <p:cNvSpPr txBox="1"/>
          <p:nvPr>
            <p:ph type="title"/>
          </p:nvPr>
        </p:nvSpPr>
        <p:spPr>
          <a:xfrm>
            <a:off x="1176175" y="3682925"/>
            <a:ext cx="69228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1"/>
                </a:solidFill>
              </a:rPr>
              <a:t>Apakah ada nominal diskon tertentu yang optimal bagi perusahaan?</a:t>
            </a:r>
            <a:endParaRPr sz="2000">
              <a:solidFill>
                <a:schemeClr val="accen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69"/>
          <p:cNvSpPr txBox="1"/>
          <p:nvPr>
            <p:ph idx="1" type="subTitle"/>
          </p:nvPr>
        </p:nvSpPr>
        <p:spPr>
          <a:xfrm>
            <a:off x="232775" y="776925"/>
            <a:ext cx="4283400" cy="263700"/>
          </a:xfrm>
          <a:prstGeom prst="rect">
            <a:avLst/>
          </a:prstGeom>
        </p:spPr>
        <p:txBody>
          <a:bodyPr anchorCtr="0" anchor="t" bIns="274300" lIns="91425" spcFirstLastPara="1" rIns="91425" wrap="square" tIns="0">
            <a:noAutofit/>
          </a:bodyPr>
          <a:lstStyle/>
          <a:p>
            <a:pPr indent="0" lvl="0" marL="0" rtl="0" algn="l">
              <a:spcBef>
                <a:spcPts val="0"/>
              </a:spcBef>
              <a:spcAft>
                <a:spcPts val="1600"/>
              </a:spcAft>
              <a:buNone/>
            </a:pPr>
            <a:r>
              <a:rPr lang="en" sz="1200"/>
              <a:t>Tujuan:</a:t>
            </a:r>
            <a:endParaRPr/>
          </a:p>
        </p:txBody>
      </p:sp>
      <p:cxnSp>
        <p:nvCxnSpPr>
          <p:cNvPr id="720" name="Google Shape;720;p69">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721" name="Google Shape;721;p69">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722" name="Google Shape;722;p69"/>
          <p:cNvSpPr txBox="1"/>
          <p:nvPr>
            <p:ph idx="1" type="subTitle"/>
          </p:nvPr>
        </p:nvSpPr>
        <p:spPr>
          <a:xfrm>
            <a:off x="232775" y="1014775"/>
            <a:ext cx="2408700" cy="1137300"/>
          </a:xfrm>
          <a:prstGeom prst="rect">
            <a:avLst/>
          </a:prstGeom>
        </p:spPr>
        <p:txBody>
          <a:bodyPr anchorCtr="0" anchor="t" bIns="274300" lIns="91425" spcFirstLastPara="1" rIns="91425" wrap="square" tIns="0">
            <a:noAutofit/>
          </a:bodyPr>
          <a:lstStyle/>
          <a:p>
            <a:pPr indent="0" lvl="0" marL="0" rtl="0" algn="just">
              <a:spcBef>
                <a:spcPts val="0"/>
              </a:spcBef>
              <a:spcAft>
                <a:spcPts val="1600"/>
              </a:spcAft>
              <a:buNone/>
            </a:pPr>
            <a:r>
              <a:rPr lang="en" sz="1200"/>
              <a:t>Mengetahui apakah ada segmen tertentu yang memberikan kontribusi positif terhadap perusahan atau ada yg perlu di tingkatkan</a:t>
            </a:r>
            <a:r>
              <a:rPr lang="en" sz="1200"/>
              <a:t>.</a:t>
            </a:r>
            <a:endParaRPr sz="1200"/>
          </a:p>
        </p:txBody>
      </p:sp>
      <p:sp>
        <p:nvSpPr>
          <p:cNvPr id="723" name="Google Shape;723;p69"/>
          <p:cNvSpPr txBox="1"/>
          <p:nvPr>
            <p:ph idx="1" type="subTitle"/>
          </p:nvPr>
        </p:nvSpPr>
        <p:spPr>
          <a:xfrm>
            <a:off x="368825" y="4497525"/>
            <a:ext cx="3581700" cy="438900"/>
          </a:xfrm>
          <a:prstGeom prst="rect">
            <a:avLst/>
          </a:prstGeom>
        </p:spPr>
        <p:txBody>
          <a:bodyPr anchorCtr="0" anchor="t" bIns="274300" lIns="91425" spcFirstLastPara="1" rIns="91425" wrap="square" tIns="0">
            <a:noAutofit/>
          </a:bodyPr>
          <a:lstStyle/>
          <a:p>
            <a:pPr indent="0" lvl="0" marL="0" rtl="0" algn="l">
              <a:spcBef>
                <a:spcPts val="0"/>
              </a:spcBef>
              <a:spcAft>
                <a:spcPts val="1600"/>
              </a:spcAft>
              <a:buNone/>
            </a:pPr>
            <a:r>
              <a:rPr lang="en" sz="1200"/>
              <a:t>Tabel 1. </a:t>
            </a:r>
            <a:r>
              <a:rPr lang="en" sz="1200"/>
              <a:t>Rata-rata Penjualan &amp; Profit tiap Segmen Pelanggan</a:t>
            </a:r>
            <a:endParaRPr sz="1200"/>
          </a:p>
        </p:txBody>
      </p:sp>
      <p:sp>
        <p:nvSpPr>
          <p:cNvPr id="724" name="Google Shape;724;p69"/>
          <p:cNvSpPr txBox="1"/>
          <p:nvPr>
            <p:ph type="title"/>
          </p:nvPr>
        </p:nvSpPr>
        <p:spPr>
          <a:xfrm>
            <a:off x="599599" y="77675"/>
            <a:ext cx="5521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Profitabilitas tiap Segmen</a:t>
            </a:r>
            <a:r>
              <a:rPr lang="en"/>
              <a:t> </a:t>
            </a:r>
            <a:endParaRPr/>
          </a:p>
        </p:txBody>
      </p:sp>
      <p:sp>
        <p:nvSpPr>
          <p:cNvPr id="725" name="Google Shape;725;p69"/>
          <p:cNvSpPr txBox="1"/>
          <p:nvPr>
            <p:ph idx="1" type="subTitle"/>
          </p:nvPr>
        </p:nvSpPr>
        <p:spPr>
          <a:xfrm>
            <a:off x="6759300" y="1040625"/>
            <a:ext cx="2232300" cy="263700"/>
          </a:xfrm>
          <a:prstGeom prst="rect">
            <a:avLst/>
          </a:prstGeom>
        </p:spPr>
        <p:txBody>
          <a:bodyPr anchorCtr="0" anchor="t" bIns="274300" lIns="91425" spcFirstLastPara="1" rIns="91425" wrap="square" tIns="0">
            <a:noAutofit/>
          </a:bodyPr>
          <a:lstStyle/>
          <a:p>
            <a:pPr indent="0" lvl="0" marL="0" rtl="0" algn="r">
              <a:spcBef>
                <a:spcPts val="0"/>
              </a:spcBef>
              <a:spcAft>
                <a:spcPts val="1600"/>
              </a:spcAft>
              <a:buNone/>
            </a:pPr>
            <a:r>
              <a:rPr lang="en" sz="1200"/>
              <a:t>Segmen Pelanggan</a:t>
            </a:r>
            <a:endParaRPr sz="1200"/>
          </a:p>
        </p:txBody>
      </p:sp>
      <p:pic>
        <p:nvPicPr>
          <p:cNvPr id="726" name="Google Shape;726;p69"/>
          <p:cNvPicPr preferRelativeResize="0"/>
          <p:nvPr/>
        </p:nvPicPr>
        <p:blipFill>
          <a:blip r:embed="rId3">
            <a:alphaModFix/>
          </a:blip>
          <a:stretch>
            <a:fillRect/>
          </a:stretch>
        </p:blipFill>
        <p:spPr>
          <a:xfrm>
            <a:off x="3950525" y="1304325"/>
            <a:ext cx="5041075" cy="660400"/>
          </a:xfrm>
          <a:prstGeom prst="rect">
            <a:avLst/>
          </a:prstGeom>
          <a:noFill/>
          <a:ln>
            <a:noFill/>
          </a:ln>
        </p:spPr>
      </p:pic>
      <p:pic>
        <p:nvPicPr>
          <p:cNvPr id="727" name="Google Shape;727;p69"/>
          <p:cNvPicPr preferRelativeResize="0"/>
          <p:nvPr/>
        </p:nvPicPr>
        <p:blipFill>
          <a:blip r:embed="rId4">
            <a:alphaModFix/>
          </a:blip>
          <a:stretch>
            <a:fillRect/>
          </a:stretch>
        </p:blipFill>
        <p:spPr>
          <a:xfrm>
            <a:off x="435425" y="2691025"/>
            <a:ext cx="7204074" cy="16380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cxnSp>
        <p:nvCxnSpPr>
          <p:cNvPr id="732" name="Google Shape;732;p70">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733" name="Google Shape;733;p70">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734" name="Google Shape;734;p70"/>
          <p:cNvSpPr txBox="1"/>
          <p:nvPr>
            <p:ph idx="1" type="subTitle"/>
          </p:nvPr>
        </p:nvSpPr>
        <p:spPr>
          <a:xfrm>
            <a:off x="232775" y="725425"/>
            <a:ext cx="2199300" cy="333600"/>
          </a:xfrm>
          <a:prstGeom prst="rect">
            <a:avLst/>
          </a:prstGeom>
        </p:spPr>
        <p:txBody>
          <a:bodyPr anchorCtr="0" anchor="t" bIns="274300" lIns="91425" spcFirstLastPara="1" rIns="91425" wrap="square" tIns="0">
            <a:noAutofit/>
          </a:bodyPr>
          <a:lstStyle/>
          <a:p>
            <a:pPr indent="0" lvl="0" marL="0" rtl="0" algn="just">
              <a:spcBef>
                <a:spcPts val="0"/>
              </a:spcBef>
              <a:spcAft>
                <a:spcPts val="1600"/>
              </a:spcAft>
              <a:buNone/>
            </a:pPr>
            <a:r>
              <a:rPr lang="en" sz="1200"/>
              <a:t>Dalam bentuk visual:</a:t>
            </a:r>
            <a:endParaRPr sz="1200"/>
          </a:p>
        </p:txBody>
      </p:sp>
      <p:sp>
        <p:nvSpPr>
          <p:cNvPr id="735" name="Google Shape;735;p70"/>
          <p:cNvSpPr txBox="1"/>
          <p:nvPr>
            <p:ph idx="1" type="subTitle"/>
          </p:nvPr>
        </p:nvSpPr>
        <p:spPr>
          <a:xfrm>
            <a:off x="1323725" y="4352850"/>
            <a:ext cx="3581700" cy="438900"/>
          </a:xfrm>
          <a:prstGeom prst="rect">
            <a:avLst/>
          </a:prstGeom>
        </p:spPr>
        <p:txBody>
          <a:bodyPr anchorCtr="0" anchor="t" bIns="274300" lIns="91425" spcFirstLastPara="1" rIns="91425" wrap="square" tIns="0">
            <a:noAutofit/>
          </a:bodyPr>
          <a:lstStyle/>
          <a:p>
            <a:pPr indent="0" lvl="0" marL="0" rtl="0" algn="l">
              <a:spcBef>
                <a:spcPts val="0"/>
              </a:spcBef>
              <a:spcAft>
                <a:spcPts val="1600"/>
              </a:spcAft>
              <a:buNone/>
            </a:pPr>
            <a:r>
              <a:rPr lang="en" sz="1200"/>
              <a:t>Grafik</a:t>
            </a:r>
            <a:r>
              <a:rPr lang="en" sz="1200"/>
              <a:t> 1. Rata-rata Penjualan &amp; Profit tiap Segmen Pelanggan</a:t>
            </a:r>
            <a:endParaRPr sz="1200"/>
          </a:p>
        </p:txBody>
      </p:sp>
      <p:sp>
        <p:nvSpPr>
          <p:cNvPr id="736" name="Google Shape;736;p70"/>
          <p:cNvSpPr txBox="1"/>
          <p:nvPr>
            <p:ph type="title"/>
          </p:nvPr>
        </p:nvSpPr>
        <p:spPr>
          <a:xfrm>
            <a:off x="599599" y="77675"/>
            <a:ext cx="5521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Profitabilitas tiap Segmen </a:t>
            </a:r>
            <a:endParaRPr/>
          </a:p>
        </p:txBody>
      </p:sp>
      <p:pic>
        <p:nvPicPr>
          <p:cNvPr id="737" name="Google Shape;737;p70"/>
          <p:cNvPicPr preferRelativeResize="0"/>
          <p:nvPr/>
        </p:nvPicPr>
        <p:blipFill>
          <a:blip r:embed="rId3">
            <a:alphaModFix/>
          </a:blip>
          <a:stretch>
            <a:fillRect/>
          </a:stretch>
        </p:blipFill>
        <p:spPr>
          <a:xfrm>
            <a:off x="997501" y="1134077"/>
            <a:ext cx="7148989" cy="303663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71"/>
          <p:cNvSpPr txBox="1"/>
          <p:nvPr>
            <p:ph idx="1" type="subTitle"/>
          </p:nvPr>
        </p:nvSpPr>
        <p:spPr>
          <a:xfrm>
            <a:off x="232775" y="776925"/>
            <a:ext cx="4283400" cy="263700"/>
          </a:xfrm>
          <a:prstGeom prst="rect">
            <a:avLst/>
          </a:prstGeom>
        </p:spPr>
        <p:txBody>
          <a:bodyPr anchorCtr="0" anchor="t" bIns="274300" lIns="91425" spcFirstLastPara="1" rIns="91425" wrap="square" tIns="0">
            <a:noAutofit/>
          </a:bodyPr>
          <a:lstStyle/>
          <a:p>
            <a:pPr indent="0" lvl="0" marL="0" rtl="0" algn="l">
              <a:spcBef>
                <a:spcPts val="0"/>
              </a:spcBef>
              <a:spcAft>
                <a:spcPts val="1600"/>
              </a:spcAft>
              <a:buNone/>
            </a:pPr>
            <a:r>
              <a:rPr lang="en" sz="1200"/>
              <a:t>Tujuan:</a:t>
            </a:r>
            <a:endParaRPr/>
          </a:p>
        </p:txBody>
      </p:sp>
      <p:cxnSp>
        <p:nvCxnSpPr>
          <p:cNvPr id="743" name="Google Shape;743;p71">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744" name="Google Shape;744;p71">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745" name="Google Shape;745;p71"/>
          <p:cNvSpPr txBox="1"/>
          <p:nvPr>
            <p:ph idx="1" type="subTitle"/>
          </p:nvPr>
        </p:nvSpPr>
        <p:spPr>
          <a:xfrm>
            <a:off x="232775" y="1014775"/>
            <a:ext cx="2734500" cy="572700"/>
          </a:xfrm>
          <a:prstGeom prst="rect">
            <a:avLst/>
          </a:prstGeom>
        </p:spPr>
        <p:txBody>
          <a:bodyPr anchorCtr="0" anchor="t" bIns="274300" lIns="91425" spcFirstLastPara="1" rIns="91425" wrap="square" tIns="0">
            <a:noAutofit/>
          </a:bodyPr>
          <a:lstStyle/>
          <a:p>
            <a:pPr indent="0" lvl="0" marL="0" rtl="0" algn="just">
              <a:spcBef>
                <a:spcPts val="0"/>
              </a:spcBef>
              <a:spcAft>
                <a:spcPts val="1600"/>
              </a:spcAft>
              <a:buNone/>
            </a:pPr>
            <a:r>
              <a:rPr lang="en" sz="1200"/>
              <a:t>Menguji secara statistik perbedaan rata-rata penjualan antar segmen pelanggan</a:t>
            </a:r>
            <a:endParaRPr sz="1200"/>
          </a:p>
        </p:txBody>
      </p:sp>
      <p:sp>
        <p:nvSpPr>
          <p:cNvPr id="746" name="Google Shape;746;p71"/>
          <p:cNvSpPr txBox="1"/>
          <p:nvPr>
            <p:ph idx="1" type="subTitle"/>
          </p:nvPr>
        </p:nvSpPr>
        <p:spPr>
          <a:xfrm>
            <a:off x="3926350" y="1555975"/>
            <a:ext cx="3432300" cy="263700"/>
          </a:xfrm>
          <a:prstGeom prst="rect">
            <a:avLst/>
          </a:prstGeom>
        </p:spPr>
        <p:txBody>
          <a:bodyPr anchorCtr="0" anchor="t" bIns="274300" lIns="91425" spcFirstLastPara="1" rIns="91425" wrap="square" tIns="0">
            <a:noAutofit/>
          </a:bodyPr>
          <a:lstStyle/>
          <a:p>
            <a:pPr indent="0" lvl="0" marL="0" rtl="0" algn="r">
              <a:spcBef>
                <a:spcPts val="0"/>
              </a:spcBef>
              <a:spcAft>
                <a:spcPts val="1600"/>
              </a:spcAft>
              <a:buNone/>
            </a:pPr>
            <a:r>
              <a:rPr lang="en" sz="1200"/>
              <a:t>Hipotesis 1.</a:t>
            </a:r>
            <a:endParaRPr sz="1200"/>
          </a:p>
        </p:txBody>
      </p:sp>
      <p:sp>
        <p:nvSpPr>
          <p:cNvPr id="747" name="Google Shape;747;p71"/>
          <p:cNvSpPr txBox="1"/>
          <p:nvPr>
            <p:ph idx="4294967295" type="title"/>
          </p:nvPr>
        </p:nvSpPr>
        <p:spPr>
          <a:xfrm>
            <a:off x="2265475" y="2028475"/>
            <a:ext cx="4913400" cy="527700"/>
          </a:xfrm>
          <a:prstGeom prst="rect">
            <a:avLst/>
          </a:prstGeom>
        </p:spPr>
        <p:txBody>
          <a:bodyPr anchorCtr="0" anchor="ctr" bIns="91425" lIns="91425" spcFirstLastPara="1" rIns="91425" wrap="square" tIns="91425">
            <a:noAutofit/>
          </a:bodyPr>
          <a:lstStyle/>
          <a:p>
            <a:pPr indent="-355600" lvl="0" marL="457200" rtl="0" algn="just">
              <a:spcBef>
                <a:spcPts val="0"/>
              </a:spcBef>
              <a:spcAft>
                <a:spcPts val="0"/>
              </a:spcAft>
              <a:buClr>
                <a:schemeClr val="accent1"/>
              </a:buClr>
              <a:buSzPts val="2000"/>
              <a:buChar char="●"/>
            </a:pPr>
            <a:r>
              <a:rPr lang="en" sz="2000">
                <a:solidFill>
                  <a:schemeClr val="accent1"/>
                </a:solidFill>
              </a:rPr>
              <a:t>Rata–rata Penjualan di semua segmen pelanggan adalah sama</a:t>
            </a:r>
            <a:endParaRPr sz="2000">
              <a:solidFill>
                <a:schemeClr val="accent1"/>
              </a:solidFill>
            </a:endParaRPr>
          </a:p>
        </p:txBody>
      </p:sp>
      <p:sp>
        <p:nvSpPr>
          <p:cNvPr id="748" name="Google Shape;748;p71"/>
          <p:cNvSpPr txBox="1"/>
          <p:nvPr>
            <p:ph idx="4294967295" type="title"/>
          </p:nvPr>
        </p:nvSpPr>
        <p:spPr>
          <a:xfrm>
            <a:off x="2265475" y="3141175"/>
            <a:ext cx="4913400" cy="804900"/>
          </a:xfrm>
          <a:prstGeom prst="rect">
            <a:avLst/>
          </a:prstGeom>
        </p:spPr>
        <p:txBody>
          <a:bodyPr anchorCtr="0" anchor="ctr" bIns="91425" lIns="91425" spcFirstLastPara="1" rIns="91425" wrap="square" tIns="91425">
            <a:noAutofit/>
          </a:bodyPr>
          <a:lstStyle/>
          <a:p>
            <a:pPr indent="-355600" lvl="0" marL="457200" rtl="0" algn="just">
              <a:spcBef>
                <a:spcPts val="0"/>
              </a:spcBef>
              <a:spcAft>
                <a:spcPts val="0"/>
              </a:spcAft>
              <a:buClr>
                <a:schemeClr val="accent1"/>
              </a:buClr>
              <a:buSzPts val="2000"/>
              <a:buChar char="●"/>
            </a:pPr>
            <a:r>
              <a:rPr lang="en" sz="2000">
                <a:solidFill>
                  <a:schemeClr val="accent1"/>
                </a:solidFill>
              </a:rPr>
              <a:t>Terdapat perbedaan rata-rata Penjualan antara satu atau lebih segmen pelanggan</a:t>
            </a:r>
            <a:endParaRPr sz="2000">
              <a:solidFill>
                <a:schemeClr val="accent1"/>
              </a:solidFill>
            </a:endParaRPr>
          </a:p>
        </p:txBody>
      </p:sp>
      <p:sp>
        <p:nvSpPr>
          <p:cNvPr id="749" name="Google Shape;749;p71"/>
          <p:cNvSpPr txBox="1"/>
          <p:nvPr>
            <p:ph idx="1" type="subTitle"/>
          </p:nvPr>
        </p:nvSpPr>
        <p:spPr>
          <a:xfrm>
            <a:off x="3926350" y="2716813"/>
            <a:ext cx="3432300" cy="263700"/>
          </a:xfrm>
          <a:prstGeom prst="rect">
            <a:avLst/>
          </a:prstGeom>
        </p:spPr>
        <p:txBody>
          <a:bodyPr anchorCtr="0" anchor="t" bIns="274300" lIns="91425" spcFirstLastPara="1" rIns="91425" wrap="square" tIns="0">
            <a:noAutofit/>
          </a:bodyPr>
          <a:lstStyle/>
          <a:p>
            <a:pPr indent="0" lvl="0" marL="0" rtl="0" algn="r">
              <a:spcBef>
                <a:spcPts val="0"/>
              </a:spcBef>
              <a:spcAft>
                <a:spcPts val="1600"/>
              </a:spcAft>
              <a:buNone/>
            </a:pPr>
            <a:r>
              <a:rPr lang="en" sz="1200"/>
              <a:t>Hipotesis 2.</a:t>
            </a:r>
            <a:endParaRPr sz="1200"/>
          </a:p>
        </p:txBody>
      </p:sp>
      <p:sp>
        <p:nvSpPr>
          <p:cNvPr id="750" name="Google Shape;750;p71"/>
          <p:cNvSpPr txBox="1"/>
          <p:nvPr>
            <p:ph type="title"/>
          </p:nvPr>
        </p:nvSpPr>
        <p:spPr>
          <a:xfrm>
            <a:off x="599599" y="77675"/>
            <a:ext cx="5521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Profitabilitas tiap Segmen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72"/>
          <p:cNvSpPr txBox="1"/>
          <p:nvPr>
            <p:ph idx="1" type="subTitle"/>
          </p:nvPr>
        </p:nvSpPr>
        <p:spPr>
          <a:xfrm>
            <a:off x="232775" y="776925"/>
            <a:ext cx="4283400" cy="263700"/>
          </a:xfrm>
          <a:prstGeom prst="rect">
            <a:avLst/>
          </a:prstGeom>
        </p:spPr>
        <p:txBody>
          <a:bodyPr anchorCtr="0" anchor="t" bIns="274300" lIns="91425" spcFirstLastPara="1" rIns="91425" wrap="square" tIns="0">
            <a:noAutofit/>
          </a:bodyPr>
          <a:lstStyle/>
          <a:p>
            <a:pPr indent="0" lvl="0" marL="0" rtl="0" algn="l">
              <a:spcBef>
                <a:spcPts val="0"/>
              </a:spcBef>
              <a:spcAft>
                <a:spcPts val="1600"/>
              </a:spcAft>
              <a:buNone/>
            </a:pPr>
            <a:r>
              <a:rPr lang="en" sz="1200"/>
              <a:t>Tujuan:</a:t>
            </a:r>
            <a:endParaRPr/>
          </a:p>
        </p:txBody>
      </p:sp>
      <p:cxnSp>
        <p:nvCxnSpPr>
          <p:cNvPr id="756" name="Google Shape;756;p72">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757" name="Google Shape;757;p72">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758" name="Google Shape;758;p72"/>
          <p:cNvSpPr txBox="1"/>
          <p:nvPr>
            <p:ph idx="1" type="subTitle"/>
          </p:nvPr>
        </p:nvSpPr>
        <p:spPr>
          <a:xfrm>
            <a:off x="232775" y="1014775"/>
            <a:ext cx="2734500" cy="572700"/>
          </a:xfrm>
          <a:prstGeom prst="rect">
            <a:avLst/>
          </a:prstGeom>
        </p:spPr>
        <p:txBody>
          <a:bodyPr anchorCtr="0" anchor="t" bIns="274300" lIns="91425" spcFirstLastPara="1" rIns="91425" wrap="square" tIns="0">
            <a:noAutofit/>
          </a:bodyPr>
          <a:lstStyle/>
          <a:p>
            <a:pPr indent="0" lvl="0" marL="0" rtl="0" algn="just">
              <a:spcBef>
                <a:spcPts val="0"/>
              </a:spcBef>
              <a:spcAft>
                <a:spcPts val="1600"/>
              </a:spcAft>
              <a:buNone/>
            </a:pPr>
            <a:r>
              <a:rPr lang="en" sz="1200"/>
              <a:t>Menguji secara statistik perbedaan rata-rata penjualan antar segmen pelanggan</a:t>
            </a:r>
            <a:endParaRPr sz="1200"/>
          </a:p>
        </p:txBody>
      </p:sp>
      <p:sp>
        <p:nvSpPr>
          <p:cNvPr id="759" name="Google Shape;759;p72"/>
          <p:cNvSpPr txBox="1"/>
          <p:nvPr>
            <p:ph idx="1" type="subTitle"/>
          </p:nvPr>
        </p:nvSpPr>
        <p:spPr>
          <a:xfrm>
            <a:off x="3926350" y="1555975"/>
            <a:ext cx="3432300" cy="263700"/>
          </a:xfrm>
          <a:prstGeom prst="rect">
            <a:avLst/>
          </a:prstGeom>
        </p:spPr>
        <p:txBody>
          <a:bodyPr anchorCtr="0" anchor="t" bIns="274300" lIns="91425" spcFirstLastPara="1" rIns="91425" wrap="square" tIns="0">
            <a:noAutofit/>
          </a:bodyPr>
          <a:lstStyle/>
          <a:p>
            <a:pPr indent="0" lvl="0" marL="0" rtl="0" algn="r">
              <a:spcBef>
                <a:spcPts val="0"/>
              </a:spcBef>
              <a:spcAft>
                <a:spcPts val="1600"/>
              </a:spcAft>
              <a:buNone/>
            </a:pPr>
            <a:r>
              <a:rPr lang="en" sz="1200"/>
              <a:t>Hipotesis 1.</a:t>
            </a:r>
            <a:endParaRPr sz="1200"/>
          </a:p>
        </p:txBody>
      </p:sp>
      <p:sp>
        <p:nvSpPr>
          <p:cNvPr id="760" name="Google Shape;760;p72"/>
          <p:cNvSpPr txBox="1"/>
          <p:nvPr>
            <p:ph idx="4294967295" type="title"/>
          </p:nvPr>
        </p:nvSpPr>
        <p:spPr>
          <a:xfrm>
            <a:off x="2265475" y="2028475"/>
            <a:ext cx="4913400" cy="527700"/>
          </a:xfrm>
          <a:prstGeom prst="rect">
            <a:avLst/>
          </a:prstGeom>
        </p:spPr>
        <p:txBody>
          <a:bodyPr anchorCtr="0" anchor="ctr" bIns="91425" lIns="91425" spcFirstLastPara="1" rIns="91425" wrap="square" tIns="91425">
            <a:noAutofit/>
          </a:bodyPr>
          <a:lstStyle/>
          <a:p>
            <a:pPr indent="-355600" lvl="0" marL="457200" rtl="0" algn="just">
              <a:spcBef>
                <a:spcPts val="0"/>
              </a:spcBef>
              <a:spcAft>
                <a:spcPts val="0"/>
              </a:spcAft>
              <a:buClr>
                <a:schemeClr val="accent1"/>
              </a:buClr>
              <a:buSzPts val="2000"/>
              <a:buChar char="●"/>
            </a:pPr>
            <a:r>
              <a:rPr lang="en" sz="2000">
                <a:solidFill>
                  <a:schemeClr val="accent1"/>
                </a:solidFill>
              </a:rPr>
              <a:t>Rata–rata Penjualan di semua segmen pelanggan adalah sama</a:t>
            </a:r>
            <a:endParaRPr sz="2000">
              <a:solidFill>
                <a:schemeClr val="accent1"/>
              </a:solidFill>
            </a:endParaRPr>
          </a:p>
        </p:txBody>
      </p:sp>
      <p:sp>
        <p:nvSpPr>
          <p:cNvPr id="761" name="Google Shape;761;p72"/>
          <p:cNvSpPr txBox="1"/>
          <p:nvPr>
            <p:ph idx="4294967295" type="title"/>
          </p:nvPr>
        </p:nvSpPr>
        <p:spPr>
          <a:xfrm>
            <a:off x="2265475" y="3141175"/>
            <a:ext cx="4913400" cy="804900"/>
          </a:xfrm>
          <a:prstGeom prst="rect">
            <a:avLst/>
          </a:prstGeom>
        </p:spPr>
        <p:txBody>
          <a:bodyPr anchorCtr="0" anchor="ctr" bIns="91425" lIns="91425" spcFirstLastPara="1" rIns="91425" wrap="square" tIns="91425">
            <a:noAutofit/>
          </a:bodyPr>
          <a:lstStyle/>
          <a:p>
            <a:pPr indent="-355600" lvl="0" marL="457200" rtl="0" algn="just">
              <a:spcBef>
                <a:spcPts val="0"/>
              </a:spcBef>
              <a:spcAft>
                <a:spcPts val="0"/>
              </a:spcAft>
              <a:buClr>
                <a:schemeClr val="accent1"/>
              </a:buClr>
              <a:buSzPts val="2000"/>
              <a:buChar char="●"/>
            </a:pPr>
            <a:r>
              <a:rPr lang="en" sz="2000">
                <a:solidFill>
                  <a:schemeClr val="accent1"/>
                </a:solidFill>
              </a:rPr>
              <a:t>Terdapat perbedaan rata-rata Penjualan antara satu atau lebih segmen pelanggan</a:t>
            </a:r>
            <a:endParaRPr sz="2000">
              <a:solidFill>
                <a:schemeClr val="accent1"/>
              </a:solidFill>
            </a:endParaRPr>
          </a:p>
        </p:txBody>
      </p:sp>
      <p:sp>
        <p:nvSpPr>
          <p:cNvPr id="762" name="Google Shape;762;p72"/>
          <p:cNvSpPr txBox="1"/>
          <p:nvPr>
            <p:ph idx="1" type="subTitle"/>
          </p:nvPr>
        </p:nvSpPr>
        <p:spPr>
          <a:xfrm>
            <a:off x="3926350" y="2716813"/>
            <a:ext cx="3432300" cy="263700"/>
          </a:xfrm>
          <a:prstGeom prst="rect">
            <a:avLst/>
          </a:prstGeom>
        </p:spPr>
        <p:txBody>
          <a:bodyPr anchorCtr="0" anchor="t" bIns="274300" lIns="91425" spcFirstLastPara="1" rIns="91425" wrap="square" tIns="0">
            <a:noAutofit/>
          </a:bodyPr>
          <a:lstStyle/>
          <a:p>
            <a:pPr indent="0" lvl="0" marL="0" rtl="0" algn="r">
              <a:spcBef>
                <a:spcPts val="0"/>
              </a:spcBef>
              <a:spcAft>
                <a:spcPts val="1600"/>
              </a:spcAft>
              <a:buNone/>
            </a:pPr>
            <a:r>
              <a:rPr lang="en" sz="1200"/>
              <a:t>Hipotesis 2.</a:t>
            </a:r>
            <a:endParaRPr sz="1200"/>
          </a:p>
        </p:txBody>
      </p:sp>
      <p:sp>
        <p:nvSpPr>
          <p:cNvPr id="763" name="Google Shape;763;p72"/>
          <p:cNvSpPr txBox="1"/>
          <p:nvPr>
            <p:ph idx="1" type="subTitle"/>
          </p:nvPr>
        </p:nvSpPr>
        <p:spPr>
          <a:xfrm>
            <a:off x="232775" y="4337100"/>
            <a:ext cx="2734500" cy="379800"/>
          </a:xfrm>
          <a:prstGeom prst="rect">
            <a:avLst/>
          </a:prstGeom>
        </p:spPr>
        <p:txBody>
          <a:bodyPr anchorCtr="0" anchor="t" bIns="274300" lIns="91425" spcFirstLastPara="1" rIns="91425" wrap="square" tIns="0">
            <a:noAutofit/>
          </a:bodyPr>
          <a:lstStyle/>
          <a:p>
            <a:pPr indent="0" lvl="0" marL="0" rtl="0" algn="just">
              <a:spcBef>
                <a:spcPts val="0"/>
              </a:spcBef>
              <a:spcAft>
                <a:spcPts val="1600"/>
              </a:spcAft>
              <a:buNone/>
            </a:pPr>
            <a:r>
              <a:rPr b="1" lang="en" sz="1200"/>
              <a:t>P Value = 0.710 atau &gt; .0.05</a:t>
            </a:r>
            <a:endParaRPr b="1" sz="1200"/>
          </a:p>
        </p:txBody>
      </p:sp>
      <p:sp>
        <p:nvSpPr>
          <p:cNvPr id="764" name="Google Shape;764;p72"/>
          <p:cNvSpPr txBox="1"/>
          <p:nvPr>
            <p:ph type="title"/>
          </p:nvPr>
        </p:nvSpPr>
        <p:spPr>
          <a:xfrm>
            <a:off x="599599" y="77675"/>
            <a:ext cx="5521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Profitabilitas tiap Segmen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73"/>
          <p:cNvSpPr txBox="1"/>
          <p:nvPr>
            <p:ph idx="1" type="subTitle"/>
          </p:nvPr>
        </p:nvSpPr>
        <p:spPr>
          <a:xfrm>
            <a:off x="232775" y="776925"/>
            <a:ext cx="4283400" cy="263700"/>
          </a:xfrm>
          <a:prstGeom prst="rect">
            <a:avLst/>
          </a:prstGeom>
        </p:spPr>
        <p:txBody>
          <a:bodyPr anchorCtr="0" anchor="t" bIns="274300" lIns="91425" spcFirstLastPara="1" rIns="91425" wrap="square" tIns="0">
            <a:noAutofit/>
          </a:bodyPr>
          <a:lstStyle/>
          <a:p>
            <a:pPr indent="0" lvl="0" marL="0" rtl="0" algn="l">
              <a:spcBef>
                <a:spcPts val="0"/>
              </a:spcBef>
              <a:spcAft>
                <a:spcPts val="1600"/>
              </a:spcAft>
              <a:buNone/>
            </a:pPr>
            <a:r>
              <a:rPr lang="en" sz="1200"/>
              <a:t>Tujuan:</a:t>
            </a:r>
            <a:endParaRPr/>
          </a:p>
        </p:txBody>
      </p:sp>
      <p:cxnSp>
        <p:nvCxnSpPr>
          <p:cNvPr id="770" name="Google Shape;770;p73">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771" name="Google Shape;771;p73">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772" name="Google Shape;772;p73"/>
          <p:cNvSpPr txBox="1"/>
          <p:nvPr>
            <p:ph idx="1" type="subTitle"/>
          </p:nvPr>
        </p:nvSpPr>
        <p:spPr>
          <a:xfrm>
            <a:off x="232775" y="1014775"/>
            <a:ext cx="2734500" cy="572700"/>
          </a:xfrm>
          <a:prstGeom prst="rect">
            <a:avLst/>
          </a:prstGeom>
        </p:spPr>
        <p:txBody>
          <a:bodyPr anchorCtr="0" anchor="t" bIns="274300" lIns="91425" spcFirstLastPara="1" rIns="91425" wrap="square" tIns="0">
            <a:noAutofit/>
          </a:bodyPr>
          <a:lstStyle/>
          <a:p>
            <a:pPr indent="0" lvl="0" marL="0" rtl="0" algn="just">
              <a:spcBef>
                <a:spcPts val="0"/>
              </a:spcBef>
              <a:spcAft>
                <a:spcPts val="1600"/>
              </a:spcAft>
              <a:buNone/>
            </a:pPr>
            <a:r>
              <a:rPr lang="en" sz="1200"/>
              <a:t>Menguji secara statistik perbedaan rata-rata profit antar segmen pelanggan</a:t>
            </a:r>
            <a:endParaRPr sz="1200"/>
          </a:p>
        </p:txBody>
      </p:sp>
      <p:sp>
        <p:nvSpPr>
          <p:cNvPr id="773" name="Google Shape;773;p73"/>
          <p:cNvSpPr txBox="1"/>
          <p:nvPr>
            <p:ph idx="1" type="subTitle"/>
          </p:nvPr>
        </p:nvSpPr>
        <p:spPr>
          <a:xfrm>
            <a:off x="3926350" y="1555975"/>
            <a:ext cx="3432300" cy="263700"/>
          </a:xfrm>
          <a:prstGeom prst="rect">
            <a:avLst/>
          </a:prstGeom>
        </p:spPr>
        <p:txBody>
          <a:bodyPr anchorCtr="0" anchor="t" bIns="274300" lIns="91425" spcFirstLastPara="1" rIns="91425" wrap="square" tIns="0">
            <a:noAutofit/>
          </a:bodyPr>
          <a:lstStyle/>
          <a:p>
            <a:pPr indent="0" lvl="0" marL="0" rtl="0" algn="r">
              <a:spcBef>
                <a:spcPts val="0"/>
              </a:spcBef>
              <a:spcAft>
                <a:spcPts val="1600"/>
              </a:spcAft>
              <a:buNone/>
            </a:pPr>
            <a:r>
              <a:rPr lang="en" sz="1200"/>
              <a:t>Hipotesis 1.</a:t>
            </a:r>
            <a:endParaRPr sz="1200"/>
          </a:p>
        </p:txBody>
      </p:sp>
      <p:sp>
        <p:nvSpPr>
          <p:cNvPr id="774" name="Google Shape;774;p73"/>
          <p:cNvSpPr txBox="1"/>
          <p:nvPr>
            <p:ph idx="4294967295" type="title"/>
          </p:nvPr>
        </p:nvSpPr>
        <p:spPr>
          <a:xfrm>
            <a:off x="2265475" y="2028475"/>
            <a:ext cx="4913400" cy="527700"/>
          </a:xfrm>
          <a:prstGeom prst="rect">
            <a:avLst/>
          </a:prstGeom>
        </p:spPr>
        <p:txBody>
          <a:bodyPr anchorCtr="0" anchor="ctr" bIns="91425" lIns="91425" spcFirstLastPara="1" rIns="91425" wrap="square" tIns="91425">
            <a:noAutofit/>
          </a:bodyPr>
          <a:lstStyle/>
          <a:p>
            <a:pPr indent="-355600" lvl="0" marL="457200" rtl="0" algn="just">
              <a:spcBef>
                <a:spcPts val="0"/>
              </a:spcBef>
              <a:spcAft>
                <a:spcPts val="0"/>
              </a:spcAft>
              <a:buClr>
                <a:schemeClr val="accent1"/>
              </a:buClr>
              <a:buSzPts val="2000"/>
              <a:buChar char="●"/>
            </a:pPr>
            <a:r>
              <a:rPr lang="en" sz="2000">
                <a:solidFill>
                  <a:schemeClr val="accent1"/>
                </a:solidFill>
              </a:rPr>
              <a:t>Rata–rata Profit di semua segmen pelanggan adalah sama</a:t>
            </a:r>
            <a:endParaRPr sz="2000">
              <a:solidFill>
                <a:schemeClr val="accent1"/>
              </a:solidFill>
            </a:endParaRPr>
          </a:p>
        </p:txBody>
      </p:sp>
      <p:sp>
        <p:nvSpPr>
          <p:cNvPr id="775" name="Google Shape;775;p73"/>
          <p:cNvSpPr txBox="1"/>
          <p:nvPr>
            <p:ph idx="4294967295" type="title"/>
          </p:nvPr>
        </p:nvSpPr>
        <p:spPr>
          <a:xfrm>
            <a:off x="2265475" y="3141175"/>
            <a:ext cx="4913400" cy="804900"/>
          </a:xfrm>
          <a:prstGeom prst="rect">
            <a:avLst/>
          </a:prstGeom>
        </p:spPr>
        <p:txBody>
          <a:bodyPr anchorCtr="0" anchor="ctr" bIns="91425" lIns="91425" spcFirstLastPara="1" rIns="91425" wrap="square" tIns="91425">
            <a:noAutofit/>
          </a:bodyPr>
          <a:lstStyle/>
          <a:p>
            <a:pPr indent="-355600" lvl="0" marL="457200" rtl="0" algn="just">
              <a:spcBef>
                <a:spcPts val="0"/>
              </a:spcBef>
              <a:spcAft>
                <a:spcPts val="0"/>
              </a:spcAft>
              <a:buClr>
                <a:schemeClr val="accent1"/>
              </a:buClr>
              <a:buSzPts val="2000"/>
              <a:buChar char="●"/>
            </a:pPr>
            <a:r>
              <a:rPr lang="en" sz="2000">
                <a:solidFill>
                  <a:schemeClr val="accent1"/>
                </a:solidFill>
              </a:rPr>
              <a:t>Terdapat perbedaan rata-rata Profit antara satu atau lebih segmen pelanggan</a:t>
            </a:r>
            <a:endParaRPr sz="2000">
              <a:solidFill>
                <a:schemeClr val="accent1"/>
              </a:solidFill>
            </a:endParaRPr>
          </a:p>
        </p:txBody>
      </p:sp>
      <p:sp>
        <p:nvSpPr>
          <p:cNvPr id="776" name="Google Shape;776;p73"/>
          <p:cNvSpPr txBox="1"/>
          <p:nvPr>
            <p:ph idx="1" type="subTitle"/>
          </p:nvPr>
        </p:nvSpPr>
        <p:spPr>
          <a:xfrm>
            <a:off x="3926350" y="2716813"/>
            <a:ext cx="3432300" cy="263700"/>
          </a:xfrm>
          <a:prstGeom prst="rect">
            <a:avLst/>
          </a:prstGeom>
        </p:spPr>
        <p:txBody>
          <a:bodyPr anchorCtr="0" anchor="t" bIns="274300" lIns="91425" spcFirstLastPara="1" rIns="91425" wrap="square" tIns="0">
            <a:noAutofit/>
          </a:bodyPr>
          <a:lstStyle/>
          <a:p>
            <a:pPr indent="0" lvl="0" marL="0" rtl="0" algn="r">
              <a:spcBef>
                <a:spcPts val="0"/>
              </a:spcBef>
              <a:spcAft>
                <a:spcPts val="1600"/>
              </a:spcAft>
              <a:buNone/>
            </a:pPr>
            <a:r>
              <a:rPr lang="en" sz="1200"/>
              <a:t>Hipotesis 2.</a:t>
            </a:r>
            <a:endParaRPr sz="1200"/>
          </a:p>
        </p:txBody>
      </p:sp>
      <p:sp>
        <p:nvSpPr>
          <p:cNvPr id="777" name="Google Shape;777;p73"/>
          <p:cNvSpPr txBox="1"/>
          <p:nvPr>
            <p:ph type="title"/>
          </p:nvPr>
        </p:nvSpPr>
        <p:spPr>
          <a:xfrm>
            <a:off x="599599" y="77675"/>
            <a:ext cx="5521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Profitabilitas tiap Segmen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74"/>
          <p:cNvSpPr txBox="1"/>
          <p:nvPr>
            <p:ph idx="1" type="subTitle"/>
          </p:nvPr>
        </p:nvSpPr>
        <p:spPr>
          <a:xfrm>
            <a:off x="232775" y="776925"/>
            <a:ext cx="4283400" cy="263700"/>
          </a:xfrm>
          <a:prstGeom prst="rect">
            <a:avLst/>
          </a:prstGeom>
        </p:spPr>
        <p:txBody>
          <a:bodyPr anchorCtr="0" anchor="t" bIns="274300" lIns="91425" spcFirstLastPara="1" rIns="91425" wrap="square" tIns="0">
            <a:noAutofit/>
          </a:bodyPr>
          <a:lstStyle/>
          <a:p>
            <a:pPr indent="0" lvl="0" marL="0" rtl="0" algn="l">
              <a:spcBef>
                <a:spcPts val="0"/>
              </a:spcBef>
              <a:spcAft>
                <a:spcPts val="1600"/>
              </a:spcAft>
              <a:buNone/>
            </a:pPr>
            <a:r>
              <a:rPr lang="en" sz="1200"/>
              <a:t>Tujuan:</a:t>
            </a:r>
            <a:endParaRPr/>
          </a:p>
        </p:txBody>
      </p:sp>
      <p:cxnSp>
        <p:nvCxnSpPr>
          <p:cNvPr id="783" name="Google Shape;783;p74">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784" name="Google Shape;784;p74">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785" name="Google Shape;785;p74"/>
          <p:cNvSpPr txBox="1"/>
          <p:nvPr>
            <p:ph idx="1" type="subTitle"/>
          </p:nvPr>
        </p:nvSpPr>
        <p:spPr>
          <a:xfrm>
            <a:off x="232775" y="1014775"/>
            <a:ext cx="2734500" cy="572700"/>
          </a:xfrm>
          <a:prstGeom prst="rect">
            <a:avLst/>
          </a:prstGeom>
        </p:spPr>
        <p:txBody>
          <a:bodyPr anchorCtr="0" anchor="t" bIns="274300" lIns="91425" spcFirstLastPara="1" rIns="91425" wrap="square" tIns="0">
            <a:noAutofit/>
          </a:bodyPr>
          <a:lstStyle/>
          <a:p>
            <a:pPr indent="0" lvl="0" marL="0" rtl="0" algn="just">
              <a:spcBef>
                <a:spcPts val="0"/>
              </a:spcBef>
              <a:spcAft>
                <a:spcPts val="1600"/>
              </a:spcAft>
              <a:buNone/>
            </a:pPr>
            <a:r>
              <a:rPr lang="en" sz="1200"/>
              <a:t>Menguji secara statistik perbedaan rata-rata profit antar segmen pelanggan</a:t>
            </a:r>
            <a:endParaRPr sz="1200"/>
          </a:p>
        </p:txBody>
      </p:sp>
      <p:sp>
        <p:nvSpPr>
          <p:cNvPr id="786" name="Google Shape;786;p74"/>
          <p:cNvSpPr txBox="1"/>
          <p:nvPr>
            <p:ph idx="1" type="subTitle"/>
          </p:nvPr>
        </p:nvSpPr>
        <p:spPr>
          <a:xfrm>
            <a:off x="3926350" y="1555975"/>
            <a:ext cx="3432300" cy="263700"/>
          </a:xfrm>
          <a:prstGeom prst="rect">
            <a:avLst/>
          </a:prstGeom>
        </p:spPr>
        <p:txBody>
          <a:bodyPr anchorCtr="0" anchor="t" bIns="274300" lIns="91425" spcFirstLastPara="1" rIns="91425" wrap="square" tIns="0">
            <a:noAutofit/>
          </a:bodyPr>
          <a:lstStyle/>
          <a:p>
            <a:pPr indent="0" lvl="0" marL="0" rtl="0" algn="r">
              <a:spcBef>
                <a:spcPts val="0"/>
              </a:spcBef>
              <a:spcAft>
                <a:spcPts val="1600"/>
              </a:spcAft>
              <a:buNone/>
            </a:pPr>
            <a:r>
              <a:rPr lang="en" sz="1200"/>
              <a:t>Hipotesis 1.</a:t>
            </a:r>
            <a:endParaRPr sz="1200"/>
          </a:p>
        </p:txBody>
      </p:sp>
      <p:sp>
        <p:nvSpPr>
          <p:cNvPr id="787" name="Google Shape;787;p74"/>
          <p:cNvSpPr txBox="1"/>
          <p:nvPr>
            <p:ph idx="4294967295" type="title"/>
          </p:nvPr>
        </p:nvSpPr>
        <p:spPr>
          <a:xfrm>
            <a:off x="2265475" y="2028475"/>
            <a:ext cx="4913400" cy="527700"/>
          </a:xfrm>
          <a:prstGeom prst="rect">
            <a:avLst/>
          </a:prstGeom>
        </p:spPr>
        <p:txBody>
          <a:bodyPr anchorCtr="0" anchor="ctr" bIns="91425" lIns="91425" spcFirstLastPara="1" rIns="91425" wrap="square" tIns="91425">
            <a:noAutofit/>
          </a:bodyPr>
          <a:lstStyle/>
          <a:p>
            <a:pPr indent="-355600" lvl="0" marL="457200" rtl="0" algn="just">
              <a:spcBef>
                <a:spcPts val="0"/>
              </a:spcBef>
              <a:spcAft>
                <a:spcPts val="0"/>
              </a:spcAft>
              <a:buClr>
                <a:schemeClr val="accent1"/>
              </a:buClr>
              <a:buSzPts val="2000"/>
              <a:buChar char="●"/>
            </a:pPr>
            <a:r>
              <a:rPr lang="en" sz="2000">
                <a:solidFill>
                  <a:schemeClr val="accent1"/>
                </a:solidFill>
              </a:rPr>
              <a:t>Rata–rata Profit di semua segmen pelanggan adalah sama</a:t>
            </a:r>
            <a:endParaRPr sz="2000">
              <a:solidFill>
                <a:schemeClr val="accent1"/>
              </a:solidFill>
            </a:endParaRPr>
          </a:p>
        </p:txBody>
      </p:sp>
      <p:sp>
        <p:nvSpPr>
          <p:cNvPr id="788" name="Google Shape;788;p74"/>
          <p:cNvSpPr txBox="1"/>
          <p:nvPr>
            <p:ph idx="4294967295" type="title"/>
          </p:nvPr>
        </p:nvSpPr>
        <p:spPr>
          <a:xfrm>
            <a:off x="2265475" y="3141175"/>
            <a:ext cx="4913400" cy="804900"/>
          </a:xfrm>
          <a:prstGeom prst="rect">
            <a:avLst/>
          </a:prstGeom>
        </p:spPr>
        <p:txBody>
          <a:bodyPr anchorCtr="0" anchor="ctr" bIns="91425" lIns="91425" spcFirstLastPara="1" rIns="91425" wrap="square" tIns="91425">
            <a:noAutofit/>
          </a:bodyPr>
          <a:lstStyle/>
          <a:p>
            <a:pPr indent="-355600" lvl="0" marL="457200" rtl="0" algn="just">
              <a:spcBef>
                <a:spcPts val="0"/>
              </a:spcBef>
              <a:spcAft>
                <a:spcPts val="0"/>
              </a:spcAft>
              <a:buClr>
                <a:schemeClr val="accent1"/>
              </a:buClr>
              <a:buSzPts val="2000"/>
              <a:buChar char="●"/>
            </a:pPr>
            <a:r>
              <a:rPr lang="en" sz="2000">
                <a:solidFill>
                  <a:schemeClr val="accent1"/>
                </a:solidFill>
              </a:rPr>
              <a:t>Terdapat perbedaan rata-rata Profit antara satu atau lebih segmen pelanggan</a:t>
            </a:r>
            <a:endParaRPr sz="2000">
              <a:solidFill>
                <a:schemeClr val="accent1"/>
              </a:solidFill>
            </a:endParaRPr>
          </a:p>
        </p:txBody>
      </p:sp>
      <p:sp>
        <p:nvSpPr>
          <p:cNvPr id="789" name="Google Shape;789;p74"/>
          <p:cNvSpPr txBox="1"/>
          <p:nvPr>
            <p:ph idx="1" type="subTitle"/>
          </p:nvPr>
        </p:nvSpPr>
        <p:spPr>
          <a:xfrm>
            <a:off x="3926350" y="2716813"/>
            <a:ext cx="3432300" cy="263700"/>
          </a:xfrm>
          <a:prstGeom prst="rect">
            <a:avLst/>
          </a:prstGeom>
        </p:spPr>
        <p:txBody>
          <a:bodyPr anchorCtr="0" anchor="t" bIns="274300" lIns="91425" spcFirstLastPara="1" rIns="91425" wrap="square" tIns="0">
            <a:noAutofit/>
          </a:bodyPr>
          <a:lstStyle/>
          <a:p>
            <a:pPr indent="0" lvl="0" marL="0" rtl="0" algn="r">
              <a:spcBef>
                <a:spcPts val="0"/>
              </a:spcBef>
              <a:spcAft>
                <a:spcPts val="1600"/>
              </a:spcAft>
              <a:buNone/>
            </a:pPr>
            <a:r>
              <a:rPr lang="en" sz="1200"/>
              <a:t>Hipotesis 2.</a:t>
            </a:r>
            <a:endParaRPr sz="1200"/>
          </a:p>
        </p:txBody>
      </p:sp>
      <p:sp>
        <p:nvSpPr>
          <p:cNvPr id="790" name="Google Shape;790;p74"/>
          <p:cNvSpPr txBox="1"/>
          <p:nvPr>
            <p:ph idx="1" type="subTitle"/>
          </p:nvPr>
        </p:nvSpPr>
        <p:spPr>
          <a:xfrm>
            <a:off x="232775" y="4337100"/>
            <a:ext cx="2734500" cy="379800"/>
          </a:xfrm>
          <a:prstGeom prst="rect">
            <a:avLst/>
          </a:prstGeom>
        </p:spPr>
        <p:txBody>
          <a:bodyPr anchorCtr="0" anchor="t" bIns="274300" lIns="91425" spcFirstLastPara="1" rIns="91425" wrap="square" tIns="0">
            <a:noAutofit/>
          </a:bodyPr>
          <a:lstStyle/>
          <a:p>
            <a:pPr indent="0" lvl="0" marL="0" rtl="0" algn="just">
              <a:spcBef>
                <a:spcPts val="0"/>
              </a:spcBef>
              <a:spcAft>
                <a:spcPts val="1600"/>
              </a:spcAft>
              <a:buNone/>
            </a:pPr>
            <a:r>
              <a:rPr b="1" lang="en" sz="1200"/>
              <a:t>P Value = 0.112 atau &gt; .0.05</a:t>
            </a:r>
            <a:endParaRPr b="1" sz="1200"/>
          </a:p>
        </p:txBody>
      </p:sp>
      <p:sp>
        <p:nvSpPr>
          <p:cNvPr id="791" name="Google Shape;791;p74"/>
          <p:cNvSpPr txBox="1"/>
          <p:nvPr>
            <p:ph type="title"/>
          </p:nvPr>
        </p:nvSpPr>
        <p:spPr>
          <a:xfrm>
            <a:off x="599599" y="77675"/>
            <a:ext cx="5521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Profitabilitas tiap Segmen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75"/>
          <p:cNvSpPr txBox="1"/>
          <p:nvPr>
            <p:ph type="title"/>
          </p:nvPr>
        </p:nvSpPr>
        <p:spPr>
          <a:xfrm>
            <a:off x="1110600" y="2117700"/>
            <a:ext cx="6922800" cy="90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1"/>
                </a:solidFill>
              </a:rPr>
              <a:t>Berdasarkan segmen pelanggan (SMB, Strategis, Enterprise) mana yang memberikan kontribusi terbesar terhadap pendapatan?</a:t>
            </a:r>
            <a:endParaRPr sz="2000">
              <a:solidFill>
                <a:schemeClr val="accent1"/>
              </a:solidFill>
            </a:endParaRPr>
          </a:p>
        </p:txBody>
      </p:sp>
      <p:sp>
        <p:nvSpPr>
          <p:cNvPr id="797" name="Google Shape;797;p75">
            <a:hlinkClick action="ppaction://hlinksldjump" r:id="rId3"/>
          </p:cNvPr>
          <p:cNvSpPr txBox="1"/>
          <p:nvPr>
            <p:ph idx="2" type="title"/>
          </p:nvPr>
        </p:nvSpPr>
        <p:spPr>
          <a:xfrm>
            <a:off x="327625" y="1639714"/>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01</a:t>
            </a:r>
            <a:endParaRPr/>
          </a:p>
        </p:txBody>
      </p:sp>
      <p:cxnSp>
        <p:nvCxnSpPr>
          <p:cNvPr id="798" name="Google Shape;798;p75"/>
          <p:cNvCxnSpPr/>
          <p:nvPr/>
        </p:nvCxnSpPr>
        <p:spPr>
          <a:xfrm>
            <a:off x="232763" y="1733220"/>
            <a:ext cx="0" cy="425700"/>
          </a:xfrm>
          <a:prstGeom prst="straightConnector1">
            <a:avLst/>
          </a:prstGeom>
          <a:noFill/>
          <a:ln cap="flat" cmpd="sng" w="76200">
            <a:solidFill>
              <a:schemeClr val="accent1"/>
            </a:solidFill>
            <a:prstDash val="solid"/>
            <a:round/>
            <a:headEnd len="med" w="med" type="none"/>
            <a:tailEnd len="med" w="med" type="none"/>
          </a:ln>
        </p:spPr>
      </p:cxnSp>
      <p:cxnSp>
        <p:nvCxnSpPr>
          <p:cNvPr id="799" name="Google Shape;799;p75">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800" name="Google Shape;800;p75">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801" name="Google Shape;801;p75">
            <a:hlinkClick action="ppaction://hlinksldjump" r:id="rId4"/>
          </p:cNvPr>
          <p:cNvSpPr txBox="1"/>
          <p:nvPr>
            <p:ph idx="2" type="title"/>
          </p:nvPr>
        </p:nvSpPr>
        <p:spPr>
          <a:xfrm>
            <a:off x="327625" y="3163714"/>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02</a:t>
            </a:r>
            <a:endParaRPr/>
          </a:p>
        </p:txBody>
      </p:sp>
      <p:cxnSp>
        <p:nvCxnSpPr>
          <p:cNvPr id="802" name="Google Shape;802;p75"/>
          <p:cNvCxnSpPr/>
          <p:nvPr/>
        </p:nvCxnSpPr>
        <p:spPr>
          <a:xfrm>
            <a:off x="232763" y="3257220"/>
            <a:ext cx="0" cy="425700"/>
          </a:xfrm>
          <a:prstGeom prst="straightConnector1">
            <a:avLst/>
          </a:prstGeom>
          <a:noFill/>
          <a:ln cap="flat" cmpd="sng" w="76200">
            <a:solidFill>
              <a:schemeClr val="accent1"/>
            </a:solidFill>
            <a:prstDash val="solid"/>
            <a:round/>
            <a:headEnd len="med" w="med" type="none"/>
            <a:tailEnd len="med" w="med" type="none"/>
          </a:ln>
        </p:spPr>
      </p:cxnSp>
      <p:sp>
        <p:nvSpPr>
          <p:cNvPr id="803" name="Google Shape;803;p75"/>
          <p:cNvSpPr txBox="1"/>
          <p:nvPr>
            <p:ph type="title"/>
          </p:nvPr>
        </p:nvSpPr>
        <p:spPr>
          <a:xfrm>
            <a:off x="1176175" y="3682925"/>
            <a:ext cx="69228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1"/>
                </a:solidFill>
              </a:rPr>
              <a:t>Apa strategi yang dapat meningkatkan nilai dari setiap segmen ini?</a:t>
            </a:r>
            <a:endParaRPr sz="2000">
              <a:solidFill>
                <a:schemeClr val="accent1"/>
              </a:solidFill>
            </a:endParaRPr>
          </a:p>
        </p:txBody>
      </p:sp>
      <p:sp>
        <p:nvSpPr>
          <p:cNvPr id="804" name="Google Shape;804;p75"/>
          <p:cNvSpPr txBox="1"/>
          <p:nvPr>
            <p:ph idx="15" type="title"/>
          </p:nvPr>
        </p:nvSpPr>
        <p:spPr>
          <a:xfrm>
            <a:off x="599599" y="77675"/>
            <a:ext cx="5521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Profitabilitas tiap Segmen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76"/>
          <p:cNvSpPr txBox="1"/>
          <p:nvPr>
            <p:ph idx="1" type="subTitle"/>
          </p:nvPr>
        </p:nvSpPr>
        <p:spPr>
          <a:xfrm>
            <a:off x="232775" y="1269225"/>
            <a:ext cx="4283400" cy="263700"/>
          </a:xfrm>
          <a:prstGeom prst="rect">
            <a:avLst/>
          </a:prstGeom>
        </p:spPr>
        <p:txBody>
          <a:bodyPr anchorCtr="0" anchor="t" bIns="274300" lIns="91425" spcFirstLastPara="1" rIns="91425" wrap="square" tIns="0">
            <a:noAutofit/>
          </a:bodyPr>
          <a:lstStyle/>
          <a:p>
            <a:pPr indent="0" lvl="0" marL="0" rtl="0" algn="l">
              <a:spcBef>
                <a:spcPts val="0"/>
              </a:spcBef>
              <a:spcAft>
                <a:spcPts val="1600"/>
              </a:spcAft>
              <a:buNone/>
            </a:pPr>
            <a:r>
              <a:rPr lang="en" sz="1200"/>
              <a:t>Tujuan:</a:t>
            </a:r>
            <a:endParaRPr/>
          </a:p>
        </p:txBody>
      </p:sp>
      <p:cxnSp>
        <p:nvCxnSpPr>
          <p:cNvPr id="810" name="Google Shape;810;p76">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811" name="Google Shape;811;p76">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812" name="Google Shape;812;p76"/>
          <p:cNvSpPr txBox="1"/>
          <p:nvPr>
            <p:ph idx="1" type="subTitle"/>
          </p:nvPr>
        </p:nvSpPr>
        <p:spPr>
          <a:xfrm>
            <a:off x="232775" y="1532922"/>
            <a:ext cx="2408700" cy="1129200"/>
          </a:xfrm>
          <a:prstGeom prst="rect">
            <a:avLst/>
          </a:prstGeom>
        </p:spPr>
        <p:txBody>
          <a:bodyPr anchorCtr="0" anchor="t" bIns="274300" lIns="91425" spcFirstLastPara="1" rIns="91425" wrap="square" tIns="0">
            <a:noAutofit/>
          </a:bodyPr>
          <a:lstStyle/>
          <a:p>
            <a:pPr indent="0" lvl="0" marL="0" rtl="0" algn="just">
              <a:spcBef>
                <a:spcPts val="0"/>
              </a:spcBef>
              <a:spcAft>
                <a:spcPts val="1600"/>
              </a:spcAft>
              <a:buNone/>
            </a:pPr>
            <a:r>
              <a:rPr lang="en" sz="1200"/>
              <a:t>Mengidentifikasi </a:t>
            </a:r>
            <a:r>
              <a:rPr lang="en" sz="1200"/>
              <a:t>kapan dan dimana profit serta sales SparksHUB mencapai puncaknya serta pola umum dari profit dan sales berdasarkan waktu tertentu.</a:t>
            </a:r>
            <a:endParaRPr sz="1200"/>
          </a:p>
        </p:txBody>
      </p:sp>
      <p:sp>
        <p:nvSpPr>
          <p:cNvPr id="813" name="Google Shape;813;p76"/>
          <p:cNvSpPr txBox="1"/>
          <p:nvPr>
            <p:ph idx="1" type="subTitle"/>
          </p:nvPr>
        </p:nvSpPr>
        <p:spPr>
          <a:xfrm>
            <a:off x="5473850" y="4135825"/>
            <a:ext cx="3432300" cy="263700"/>
          </a:xfrm>
          <a:prstGeom prst="rect">
            <a:avLst/>
          </a:prstGeom>
        </p:spPr>
        <p:txBody>
          <a:bodyPr anchorCtr="0" anchor="t" bIns="274300" lIns="91425" spcFirstLastPara="1" rIns="91425" wrap="square" tIns="0">
            <a:noAutofit/>
          </a:bodyPr>
          <a:lstStyle/>
          <a:p>
            <a:pPr indent="0" lvl="0" marL="0" rtl="0" algn="r">
              <a:spcBef>
                <a:spcPts val="0"/>
              </a:spcBef>
              <a:spcAft>
                <a:spcPts val="1600"/>
              </a:spcAft>
              <a:buNone/>
            </a:pPr>
            <a:r>
              <a:rPr lang="en" sz="1200"/>
              <a:t>Tabel 1. </a:t>
            </a:r>
            <a:r>
              <a:rPr lang="en" sz="1200"/>
              <a:t>Total Profit &amp; Sales berdasarkan Waktu &amp; Wilayah</a:t>
            </a:r>
            <a:endParaRPr sz="1200"/>
          </a:p>
        </p:txBody>
      </p:sp>
      <p:sp>
        <p:nvSpPr>
          <p:cNvPr id="814" name="Google Shape;814;p76"/>
          <p:cNvSpPr txBox="1"/>
          <p:nvPr>
            <p:ph type="title"/>
          </p:nvPr>
        </p:nvSpPr>
        <p:spPr>
          <a:xfrm>
            <a:off x="614075" y="173225"/>
            <a:ext cx="4827300" cy="93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Sales &amp; Profit berdasarkan Waktu &amp; Wilayah</a:t>
            </a:r>
            <a:endParaRPr sz="2500"/>
          </a:p>
        </p:txBody>
      </p:sp>
      <p:pic>
        <p:nvPicPr>
          <p:cNvPr id="815" name="Google Shape;815;p76"/>
          <p:cNvPicPr preferRelativeResize="0"/>
          <p:nvPr/>
        </p:nvPicPr>
        <p:blipFill>
          <a:blip r:embed="rId3">
            <a:alphaModFix/>
          </a:blip>
          <a:stretch>
            <a:fillRect/>
          </a:stretch>
        </p:blipFill>
        <p:spPr>
          <a:xfrm>
            <a:off x="4622751" y="857825"/>
            <a:ext cx="4283399" cy="3196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1"/>
          <p:cNvSpPr txBox="1"/>
          <p:nvPr>
            <p:ph idx="15" type="title"/>
          </p:nvPr>
        </p:nvSpPr>
        <p:spPr>
          <a:xfrm>
            <a:off x="1470900" y="476534"/>
            <a:ext cx="6202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Goals</a:t>
            </a:r>
            <a:endParaRPr/>
          </a:p>
        </p:txBody>
      </p:sp>
      <p:cxnSp>
        <p:nvCxnSpPr>
          <p:cNvPr id="350" name="Google Shape;350;p41">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351" name="Google Shape;351;p41">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352" name="Google Shape;352;p41"/>
          <p:cNvSpPr txBox="1"/>
          <p:nvPr>
            <p:ph type="title"/>
          </p:nvPr>
        </p:nvSpPr>
        <p:spPr>
          <a:xfrm>
            <a:off x="842600" y="1408750"/>
            <a:ext cx="37944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Sales &amp; Profit berdasarkan Waktu &amp; Wilayah</a:t>
            </a:r>
            <a:endParaRPr/>
          </a:p>
        </p:txBody>
      </p:sp>
      <p:sp>
        <p:nvSpPr>
          <p:cNvPr id="353" name="Google Shape;353;p41">
            <a:hlinkClick action="ppaction://hlinksldjump" r:id="rId3"/>
          </p:cNvPr>
          <p:cNvSpPr txBox="1"/>
          <p:nvPr>
            <p:ph idx="2" type="title"/>
          </p:nvPr>
        </p:nvSpPr>
        <p:spPr>
          <a:xfrm>
            <a:off x="327625" y="1366239"/>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04</a:t>
            </a:r>
            <a:endParaRPr/>
          </a:p>
        </p:txBody>
      </p:sp>
      <p:sp>
        <p:nvSpPr>
          <p:cNvPr id="354" name="Google Shape;354;p41"/>
          <p:cNvSpPr txBox="1"/>
          <p:nvPr>
            <p:ph idx="1" type="subTitle"/>
          </p:nvPr>
        </p:nvSpPr>
        <p:spPr>
          <a:xfrm>
            <a:off x="842600" y="2114050"/>
            <a:ext cx="2836200" cy="1684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t>Berdasarkan demografi pelanggan, kapan dan di wilayah mana penjualan serta profit SparksHUB mencapai puncaknya, dan apakah terdapat pola musiman yang dapat dioptimalkan untuk perencanaan pemasaran ke depan?</a:t>
            </a:r>
            <a:endParaRPr sz="1200"/>
          </a:p>
        </p:txBody>
      </p:sp>
      <p:cxnSp>
        <p:nvCxnSpPr>
          <p:cNvPr id="355" name="Google Shape;355;p41"/>
          <p:cNvCxnSpPr/>
          <p:nvPr/>
        </p:nvCxnSpPr>
        <p:spPr>
          <a:xfrm>
            <a:off x="232763" y="1459745"/>
            <a:ext cx="0" cy="425700"/>
          </a:xfrm>
          <a:prstGeom prst="straightConnector1">
            <a:avLst/>
          </a:prstGeom>
          <a:noFill/>
          <a:ln cap="flat" cmpd="sng" w="76200">
            <a:solidFill>
              <a:schemeClr val="accent1"/>
            </a:solidFill>
            <a:prstDash val="solid"/>
            <a:round/>
            <a:headEnd len="med" w="med" type="none"/>
            <a:tailEnd len="med" w="med" type="none"/>
          </a:ln>
        </p:spPr>
      </p:cxnSp>
      <p:sp>
        <p:nvSpPr>
          <p:cNvPr id="356" name="Google Shape;356;p41"/>
          <p:cNvSpPr txBox="1"/>
          <p:nvPr>
            <p:ph type="title"/>
          </p:nvPr>
        </p:nvSpPr>
        <p:spPr>
          <a:xfrm>
            <a:off x="5414600" y="1408750"/>
            <a:ext cx="37944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Evaluasi Industri yang Dilayani</a:t>
            </a:r>
            <a:endParaRPr/>
          </a:p>
        </p:txBody>
      </p:sp>
      <p:sp>
        <p:nvSpPr>
          <p:cNvPr id="357" name="Google Shape;357;p41">
            <a:hlinkClick action="ppaction://hlinksldjump" r:id="rId4"/>
          </p:cNvPr>
          <p:cNvSpPr txBox="1"/>
          <p:nvPr>
            <p:ph idx="2" type="title"/>
          </p:nvPr>
        </p:nvSpPr>
        <p:spPr>
          <a:xfrm>
            <a:off x="4899625" y="1366239"/>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05</a:t>
            </a:r>
            <a:endParaRPr/>
          </a:p>
        </p:txBody>
      </p:sp>
      <p:sp>
        <p:nvSpPr>
          <p:cNvPr id="358" name="Google Shape;358;p41"/>
          <p:cNvSpPr txBox="1"/>
          <p:nvPr>
            <p:ph idx="1" type="subTitle"/>
          </p:nvPr>
        </p:nvSpPr>
        <p:spPr>
          <a:xfrm>
            <a:off x="5414600" y="2114050"/>
            <a:ext cx="2836200" cy="1684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t>Industri apa yang paling menguntungkan bagi SparksHUB? Apakah ada sektor yang memiliki potensi besar untuk ekspansi atau fokus tambahan dalam strategi pemasaran?</a:t>
            </a:r>
            <a:endParaRPr sz="1200"/>
          </a:p>
        </p:txBody>
      </p:sp>
      <p:cxnSp>
        <p:nvCxnSpPr>
          <p:cNvPr id="359" name="Google Shape;359;p41"/>
          <p:cNvCxnSpPr/>
          <p:nvPr/>
        </p:nvCxnSpPr>
        <p:spPr>
          <a:xfrm>
            <a:off x="4804763" y="1459745"/>
            <a:ext cx="0" cy="42570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77"/>
          <p:cNvSpPr txBox="1"/>
          <p:nvPr>
            <p:ph idx="1" type="subTitle"/>
          </p:nvPr>
        </p:nvSpPr>
        <p:spPr>
          <a:xfrm>
            <a:off x="232775" y="1269225"/>
            <a:ext cx="4283400" cy="263700"/>
          </a:xfrm>
          <a:prstGeom prst="rect">
            <a:avLst/>
          </a:prstGeom>
        </p:spPr>
        <p:txBody>
          <a:bodyPr anchorCtr="0" anchor="t" bIns="274300" lIns="91425" spcFirstLastPara="1" rIns="91425" wrap="square" tIns="0">
            <a:noAutofit/>
          </a:bodyPr>
          <a:lstStyle/>
          <a:p>
            <a:pPr indent="0" lvl="0" marL="0" rtl="0" algn="l">
              <a:spcBef>
                <a:spcPts val="0"/>
              </a:spcBef>
              <a:spcAft>
                <a:spcPts val="1600"/>
              </a:spcAft>
              <a:buNone/>
            </a:pPr>
            <a:r>
              <a:rPr lang="en" sz="1200"/>
              <a:t>Tujuan:</a:t>
            </a:r>
            <a:endParaRPr/>
          </a:p>
        </p:txBody>
      </p:sp>
      <p:cxnSp>
        <p:nvCxnSpPr>
          <p:cNvPr id="821" name="Google Shape;821;p77">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822" name="Google Shape;822;p77">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823" name="Google Shape;823;p77"/>
          <p:cNvSpPr txBox="1"/>
          <p:nvPr>
            <p:ph idx="1" type="subTitle"/>
          </p:nvPr>
        </p:nvSpPr>
        <p:spPr>
          <a:xfrm>
            <a:off x="232775" y="1532923"/>
            <a:ext cx="2408700" cy="437400"/>
          </a:xfrm>
          <a:prstGeom prst="rect">
            <a:avLst/>
          </a:prstGeom>
        </p:spPr>
        <p:txBody>
          <a:bodyPr anchorCtr="0" anchor="t" bIns="274300" lIns="91425" spcFirstLastPara="1" rIns="91425" wrap="square" tIns="0">
            <a:noAutofit/>
          </a:bodyPr>
          <a:lstStyle/>
          <a:p>
            <a:pPr indent="0" lvl="0" marL="0" rtl="0" algn="just">
              <a:spcBef>
                <a:spcPts val="0"/>
              </a:spcBef>
              <a:spcAft>
                <a:spcPts val="1600"/>
              </a:spcAft>
              <a:buNone/>
            </a:pPr>
            <a:r>
              <a:rPr lang="en" sz="1200"/>
              <a:t>Identifikasi total Profit dan Sales per tahun</a:t>
            </a:r>
            <a:endParaRPr sz="1200"/>
          </a:p>
        </p:txBody>
      </p:sp>
      <p:sp>
        <p:nvSpPr>
          <p:cNvPr id="824" name="Google Shape;824;p77"/>
          <p:cNvSpPr txBox="1"/>
          <p:nvPr>
            <p:ph idx="1" type="subTitle"/>
          </p:nvPr>
        </p:nvSpPr>
        <p:spPr>
          <a:xfrm>
            <a:off x="232775" y="4887225"/>
            <a:ext cx="3432300" cy="263700"/>
          </a:xfrm>
          <a:prstGeom prst="rect">
            <a:avLst/>
          </a:prstGeom>
        </p:spPr>
        <p:txBody>
          <a:bodyPr anchorCtr="0" anchor="t" bIns="274300" lIns="91425" spcFirstLastPara="1" rIns="91425" wrap="square" tIns="0">
            <a:noAutofit/>
          </a:bodyPr>
          <a:lstStyle/>
          <a:p>
            <a:pPr indent="0" lvl="0" marL="0" rtl="0" algn="l">
              <a:spcBef>
                <a:spcPts val="0"/>
              </a:spcBef>
              <a:spcAft>
                <a:spcPts val="1600"/>
              </a:spcAft>
              <a:buNone/>
            </a:pPr>
            <a:r>
              <a:rPr lang="en" sz="1200"/>
              <a:t>Tabel 2. Total Profit &amp; Sales tiap Tahun</a:t>
            </a:r>
            <a:endParaRPr sz="1200"/>
          </a:p>
        </p:txBody>
      </p:sp>
      <p:sp>
        <p:nvSpPr>
          <p:cNvPr id="825" name="Google Shape;825;p77"/>
          <p:cNvSpPr txBox="1"/>
          <p:nvPr>
            <p:ph type="title"/>
          </p:nvPr>
        </p:nvSpPr>
        <p:spPr>
          <a:xfrm>
            <a:off x="614075" y="173225"/>
            <a:ext cx="4827300" cy="93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Sales &amp; Profit berdasarkan Waktu &amp; Wilayah</a:t>
            </a:r>
            <a:endParaRPr sz="2500"/>
          </a:p>
        </p:txBody>
      </p:sp>
      <p:pic>
        <p:nvPicPr>
          <p:cNvPr id="826" name="Google Shape;826;p77"/>
          <p:cNvPicPr preferRelativeResize="0"/>
          <p:nvPr/>
        </p:nvPicPr>
        <p:blipFill>
          <a:blip r:embed="rId3">
            <a:alphaModFix/>
          </a:blip>
          <a:stretch>
            <a:fillRect/>
          </a:stretch>
        </p:blipFill>
        <p:spPr>
          <a:xfrm>
            <a:off x="232775" y="3330450"/>
            <a:ext cx="3030749" cy="1441025"/>
          </a:xfrm>
          <a:prstGeom prst="rect">
            <a:avLst/>
          </a:prstGeom>
          <a:noFill/>
          <a:ln>
            <a:noFill/>
          </a:ln>
        </p:spPr>
      </p:pic>
      <p:pic>
        <p:nvPicPr>
          <p:cNvPr id="827" name="Google Shape;827;p77"/>
          <p:cNvPicPr preferRelativeResize="0"/>
          <p:nvPr/>
        </p:nvPicPr>
        <p:blipFill>
          <a:blip r:embed="rId4">
            <a:alphaModFix/>
          </a:blip>
          <a:stretch>
            <a:fillRect/>
          </a:stretch>
        </p:blipFill>
        <p:spPr>
          <a:xfrm>
            <a:off x="3524025" y="1477550"/>
            <a:ext cx="5382125" cy="2286150"/>
          </a:xfrm>
          <a:prstGeom prst="rect">
            <a:avLst/>
          </a:prstGeom>
          <a:noFill/>
          <a:ln>
            <a:noFill/>
          </a:ln>
        </p:spPr>
      </p:pic>
      <p:sp>
        <p:nvSpPr>
          <p:cNvPr id="828" name="Google Shape;828;p77"/>
          <p:cNvSpPr txBox="1"/>
          <p:nvPr>
            <p:ph idx="1" type="subTitle"/>
          </p:nvPr>
        </p:nvSpPr>
        <p:spPr>
          <a:xfrm>
            <a:off x="5441375" y="1228125"/>
            <a:ext cx="3432300" cy="263700"/>
          </a:xfrm>
          <a:prstGeom prst="rect">
            <a:avLst/>
          </a:prstGeom>
        </p:spPr>
        <p:txBody>
          <a:bodyPr anchorCtr="0" anchor="t" bIns="274300" lIns="91425" spcFirstLastPara="1" rIns="91425" wrap="square" tIns="0">
            <a:noAutofit/>
          </a:bodyPr>
          <a:lstStyle/>
          <a:p>
            <a:pPr indent="0" lvl="0" marL="0" rtl="0" algn="r">
              <a:spcBef>
                <a:spcPts val="0"/>
              </a:spcBef>
              <a:spcAft>
                <a:spcPts val="1600"/>
              </a:spcAft>
              <a:buNone/>
            </a:pPr>
            <a:r>
              <a:rPr lang="en" sz="1200"/>
              <a:t>Grafik </a:t>
            </a:r>
            <a:r>
              <a:rPr lang="en" sz="1200"/>
              <a:t>2. Total Profit &amp; Sales tiap Tahun</a:t>
            </a:r>
            <a:endParaRPr sz="12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78"/>
          <p:cNvSpPr txBox="1"/>
          <p:nvPr>
            <p:ph idx="1" type="subTitle"/>
          </p:nvPr>
        </p:nvSpPr>
        <p:spPr>
          <a:xfrm>
            <a:off x="232775" y="1269225"/>
            <a:ext cx="4283400" cy="263700"/>
          </a:xfrm>
          <a:prstGeom prst="rect">
            <a:avLst/>
          </a:prstGeom>
        </p:spPr>
        <p:txBody>
          <a:bodyPr anchorCtr="0" anchor="t" bIns="274300" lIns="91425" spcFirstLastPara="1" rIns="91425" wrap="square" tIns="0">
            <a:noAutofit/>
          </a:bodyPr>
          <a:lstStyle/>
          <a:p>
            <a:pPr indent="0" lvl="0" marL="0" rtl="0" algn="l">
              <a:spcBef>
                <a:spcPts val="0"/>
              </a:spcBef>
              <a:spcAft>
                <a:spcPts val="1600"/>
              </a:spcAft>
              <a:buNone/>
            </a:pPr>
            <a:r>
              <a:rPr lang="en" sz="1200"/>
              <a:t>Tujuan:</a:t>
            </a:r>
            <a:endParaRPr/>
          </a:p>
        </p:txBody>
      </p:sp>
      <p:cxnSp>
        <p:nvCxnSpPr>
          <p:cNvPr id="834" name="Google Shape;834;p78">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835" name="Google Shape;835;p78">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836" name="Google Shape;836;p78"/>
          <p:cNvSpPr txBox="1"/>
          <p:nvPr>
            <p:ph idx="1" type="subTitle"/>
          </p:nvPr>
        </p:nvSpPr>
        <p:spPr>
          <a:xfrm>
            <a:off x="232775" y="1532923"/>
            <a:ext cx="2408700" cy="437400"/>
          </a:xfrm>
          <a:prstGeom prst="rect">
            <a:avLst/>
          </a:prstGeom>
        </p:spPr>
        <p:txBody>
          <a:bodyPr anchorCtr="0" anchor="t" bIns="274300" lIns="91425" spcFirstLastPara="1" rIns="91425" wrap="square" tIns="0">
            <a:noAutofit/>
          </a:bodyPr>
          <a:lstStyle/>
          <a:p>
            <a:pPr indent="0" lvl="0" marL="0" rtl="0" algn="just">
              <a:spcBef>
                <a:spcPts val="0"/>
              </a:spcBef>
              <a:spcAft>
                <a:spcPts val="1600"/>
              </a:spcAft>
              <a:buNone/>
            </a:pPr>
            <a:r>
              <a:rPr lang="en" sz="1200"/>
              <a:t>Identifikasi total Profit dan Sales tiap kuartal 2023</a:t>
            </a:r>
            <a:endParaRPr sz="1200"/>
          </a:p>
        </p:txBody>
      </p:sp>
      <p:sp>
        <p:nvSpPr>
          <p:cNvPr id="837" name="Google Shape;837;p78"/>
          <p:cNvSpPr txBox="1"/>
          <p:nvPr>
            <p:ph idx="1" type="subTitle"/>
          </p:nvPr>
        </p:nvSpPr>
        <p:spPr>
          <a:xfrm>
            <a:off x="160425" y="4879800"/>
            <a:ext cx="3675000" cy="263700"/>
          </a:xfrm>
          <a:prstGeom prst="rect">
            <a:avLst/>
          </a:prstGeom>
        </p:spPr>
        <p:txBody>
          <a:bodyPr anchorCtr="0" anchor="t" bIns="274300" lIns="91425" spcFirstLastPara="1" rIns="91425" wrap="square" tIns="0">
            <a:noAutofit/>
          </a:bodyPr>
          <a:lstStyle/>
          <a:p>
            <a:pPr indent="0" lvl="0" marL="0" rtl="0" algn="l">
              <a:spcBef>
                <a:spcPts val="0"/>
              </a:spcBef>
              <a:spcAft>
                <a:spcPts val="1600"/>
              </a:spcAft>
              <a:buNone/>
            </a:pPr>
            <a:r>
              <a:rPr lang="en" sz="1200"/>
              <a:t>Tabel 3. Total P</a:t>
            </a:r>
            <a:r>
              <a:rPr lang="en" sz="1200"/>
              <a:t>r</a:t>
            </a:r>
            <a:r>
              <a:rPr lang="en" sz="1200"/>
              <a:t>ofit &amp; Sales tiap kuartal</a:t>
            </a:r>
            <a:endParaRPr sz="1200"/>
          </a:p>
        </p:txBody>
      </p:sp>
      <p:sp>
        <p:nvSpPr>
          <p:cNvPr id="838" name="Google Shape;838;p78"/>
          <p:cNvSpPr txBox="1"/>
          <p:nvPr>
            <p:ph type="title"/>
          </p:nvPr>
        </p:nvSpPr>
        <p:spPr>
          <a:xfrm>
            <a:off x="614075" y="173225"/>
            <a:ext cx="4827300" cy="93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Sales &amp; Profit berdasarkan Waktu &amp; Wilayah</a:t>
            </a:r>
            <a:endParaRPr sz="2500"/>
          </a:p>
        </p:txBody>
      </p:sp>
      <p:sp>
        <p:nvSpPr>
          <p:cNvPr id="839" name="Google Shape;839;p78"/>
          <p:cNvSpPr txBox="1"/>
          <p:nvPr>
            <p:ph idx="1" type="subTitle"/>
          </p:nvPr>
        </p:nvSpPr>
        <p:spPr>
          <a:xfrm>
            <a:off x="6894950" y="1110425"/>
            <a:ext cx="2011200" cy="263700"/>
          </a:xfrm>
          <a:prstGeom prst="rect">
            <a:avLst/>
          </a:prstGeom>
        </p:spPr>
        <p:txBody>
          <a:bodyPr anchorCtr="0" anchor="t" bIns="274300" lIns="91425" spcFirstLastPara="1" rIns="91425" wrap="square" tIns="0">
            <a:noAutofit/>
          </a:bodyPr>
          <a:lstStyle/>
          <a:p>
            <a:pPr indent="0" lvl="0" marL="0" rtl="0" algn="r">
              <a:spcBef>
                <a:spcPts val="0"/>
              </a:spcBef>
              <a:spcAft>
                <a:spcPts val="0"/>
              </a:spcAft>
              <a:buNone/>
            </a:pPr>
            <a:r>
              <a:rPr lang="en" sz="1200"/>
              <a:t>Grafik 3. </a:t>
            </a:r>
            <a:r>
              <a:rPr lang="en" sz="1200"/>
              <a:t>Total Profit &amp; Sales tiap kuartal</a:t>
            </a:r>
            <a:endParaRPr sz="1200"/>
          </a:p>
          <a:p>
            <a:pPr indent="0" lvl="0" marL="0" rtl="0" algn="r">
              <a:spcBef>
                <a:spcPts val="1600"/>
              </a:spcBef>
              <a:spcAft>
                <a:spcPts val="0"/>
              </a:spcAft>
              <a:buNone/>
            </a:pPr>
            <a:r>
              <a:t/>
            </a:r>
            <a:endParaRPr sz="1200"/>
          </a:p>
          <a:p>
            <a:pPr indent="0" lvl="0" marL="0" rtl="0" algn="r">
              <a:spcBef>
                <a:spcPts val="1600"/>
              </a:spcBef>
              <a:spcAft>
                <a:spcPts val="1600"/>
              </a:spcAft>
              <a:buNone/>
            </a:pPr>
            <a:r>
              <a:t/>
            </a:r>
            <a:endParaRPr sz="1200"/>
          </a:p>
        </p:txBody>
      </p:sp>
      <p:pic>
        <p:nvPicPr>
          <p:cNvPr id="840" name="Google Shape;840;p78"/>
          <p:cNvPicPr preferRelativeResize="0"/>
          <p:nvPr/>
        </p:nvPicPr>
        <p:blipFill>
          <a:blip r:embed="rId3">
            <a:alphaModFix/>
          </a:blip>
          <a:stretch>
            <a:fillRect/>
          </a:stretch>
        </p:blipFill>
        <p:spPr>
          <a:xfrm>
            <a:off x="232775" y="3362175"/>
            <a:ext cx="3009525" cy="1430950"/>
          </a:xfrm>
          <a:prstGeom prst="rect">
            <a:avLst/>
          </a:prstGeom>
          <a:noFill/>
          <a:ln>
            <a:noFill/>
          </a:ln>
        </p:spPr>
      </p:pic>
      <p:pic>
        <p:nvPicPr>
          <p:cNvPr id="841" name="Google Shape;841;p78"/>
          <p:cNvPicPr preferRelativeResize="0"/>
          <p:nvPr/>
        </p:nvPicPr>
        <p:blipFill>
          <a:blip r:embed="rId4">
            <a:alphaModFix/>
          </a:blip>
          <a:stretch>
            <a:fillRect/>
          </a:stretch>
        </p:blipFill>
        <p:spPr>
          <a:xfrm>
            <a:off x="3309251" y="1691725"/>
            <a:ext cx="5596899" cy="237737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79"/>
          <p:cNvSpPr txBox="1"/>
          <p:nvPr>
            <p:ph idx="1" type="subTitle"/>
          </p:nvPr>
        </p:nvSpPr>
        <p:spPr>
          <a:xfrm>
            <a:off x="232775" y="1269225"/>
            <a:ext cx="4283400" cy="263700"/>
          </a:xfrm>
          <a:prstGeom prst="rect">
            <a:avLst/>
          </a:prstGeom>
        </p:spPr>
        <p:txBody>
          <a:bodyPr anchorCtr="0" anchor="t" bIns="274300" lIns="91425" spcFirstLastPara="1" rIns="91425" wrap="square" tIns="0">
            <a:noAutofit/>
          </a:bodyPr>
          <a:lstStyle/>
          <a:p>
            <a:pPr indent="0" lvl="0" marL="0" rtl="0" algn="l">
              <a:spcBef>
                <a:spcPts val="0"/>
              </a:spcBef>
              <a:spcAft>
                <a:spcPts val="1600"/>
              </a:spcAft>
              <a:buNone/>
            </a:pPr>
            <a:r>
              <a:rPr lang="en" sz="1200"/>
              <a:t>Tujuan:</a:t>
            </a:r>
            <a:endParaRPr/>
          </a:p>
        </p:txBody>
      </p:sp>
      <p:cxnSp>
        <p:nvCxnSpPr>
          <p:cNvPr id="847" name="Google Shape;847;p79">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848" name="Google Shape;848;p79">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849" name="Google Shape;849;p79"/>
          <p:cNvSpPr txBox="1"/>
          <p:nvPr>
            <p:ph idx="1" type="subTitle"/>
          </p:nvPr>
        </p:nvSpPr>
        <p:spPr>
          <a:xfrm>
            <a:off x="232775" y="1532923"/>
            <a:ext cx="2408700" cy="437400"/>
          </a:xfrm>
          <a:prstGeom prst="rect">
            <a:avLst/>
          </a:prstGeom>
        </p:spPr>
        <p:txBody>
          <a:bodyPr anchorCtr="0" anchor="t" bIns="274300" lIns="91425" spcFirstLastPara="1" rIns="91425" wrap="square" tIns="0">
            <a:noAutofit/>
          </a:bodyPr>
          <a:lstStyle/>
          <a:p>
            <a:pPr indent="0" lvl="0" marL="0" rtl="0" algn="just">
              <a:spcBef>
                <a:spcPts val="0"/>
              </a:spcBef>
              <a:spcAft>
                <a:spcPts val="1600"/>
              </a:spcAft>
              <a:buNone/>
            </a:pPr>
            <a:r>
              <a:rPr lang="en" sz="1200"/>
              <a:t>Identifikasi total Profit dan Sales per bulan kuartal 4 2023</a:t>
            </a:r>
            <a:endParaRPr sz="1200"/>
          </a:p>
        </p:txBody>
      </p:sp>
      <p:sp>
        <p:nvSpPr>
          <p:cNvPr id="850" name="Google Shape;850;p79"/>
          <p:cNvSpPr txBox="1"/>
          <p:nvPr>
            <p:ph idx="1" type="subTitle"/>
          </p:nvPr>
        </p:nvSpPr>
        <p:spPr>
          <a:xfrm>
            <a:off x="160425" y="4879800"/>
            <a:ext cx="3704100" cy="263700"/>
          </a:xfrm>
          <a:prstGeom prst="rect">
            <a:avLst/>
          </a:prstGeom>
        </p:spPr>
        <p:txBody>
          <a:bodyPr anchorCtr="0" anchor="t" bIns="274300" lIns="91425" spcFirstLastPara="1" rIns="91425" wrap="square" tIns="0">
            <a:noAutofit/>
          </a:bodyPr>
          <a:lstStyle/>
          <a:p>
            <a:pPr indent="0" lvl="0" marL="0" rtl="0" algn="l">
              <a:spcBef>
                <a:spcPts val="0"/>
              </a:spcBef>
              <a:spcAft>
                <a:spcPts val="0"/>
              </a:spcAft>
              <a:buClr>
                <a:schemeClr val="dk1"/>
              </a:buClr>
              <a:buSzPts val="1100"/>
              <a:buFont typeface="Arial"/>
              <a:buNone/>
            </a:pPr>
            <a:r>
              <a:rPr lang="en" sz="1200"/>
              <a:t>Tabel 4. Total Profit &amp; Sales tiap bulan Q4- 2023</a:t>
            </a:r>
            <a:endParaRPr sz="1200"/>
          </a:p>
          <a:p>
            <a:pPr indent="0" lvl="0" marL="0" rtl="0" algn="l">
              <a:spcBef>
                <a:spcPts val="1600"/>
              </a:spcBef>
              <a:spcAft>
                <a:spcPts val="1600"/>
              </a:spcAft>
              <a:buNone/>
            </a:pPr>
            <a:r>
              <a:t/>
            </a:r>
            <a:endParaRPr sz="1200"/>
          </a:p>
        </p:txBody>
      </p:sp>
      <p:sp>
        <p:nvSpPr>
          <p:cNvPr id="851" name="Google Shape;851;p79"/>
          <p:cNvSpPr txBox="1"/>
          <p:nvPr>
            <p:ph type="title"/>
          </p:nvPr>
        </p:nvSpPr>
        <p:spPr>
          <a:xfrm>
            <a:off x="614075" y="173225"/>
            <a:ext cx="4827300" cy="93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Sales &amp; Profit berdasarkan Waktu &amp; Wilayah</a:t>
            </a:r>
            <a:endParaRPr sz="2500"/>
          </a:p>
        </p:txBody>
      </p:sp>
      <p:sp>
        <p:nvSpPr>
          <p:cNvPr id="852" name="Google Shape;852;p79"/>
          <p:cNvSpPr txBox="1"/>
          <p:nvPr>
            <p:ph idx="1" type="subTitle"/>
          </p:nvPr>
        </p:nvSpPr>
        <p:spPr>
          <a:xfrm>
            <a:off x="6199200" y="1199200"/>
            <a:ext cx="2792400" cy="263700"/>
          </a:xfrm>
          <a:prstGeom prst="rect">
            <a:avLst/>
          </a:prstGeom>
        </p:spPr>
        <p:txBody>
          <a:bodyPr anchorCtr="0" anchor="t" bIns="274300" lIns="91425" spcFirstLastPara="1" rIns="91425" wrap="square" tIns="0">
            <a:noAutofit/>
          </a:bodyPr>
          <a:lstStyle/>
          <a:p>
            <a:pPr indent="0" lvl="0" marL="0" rtl="0" algn="r">
              <a:spcBef>
                <a:spcPts val="0"/>
              </a:spcBef>
              <a:spcAft>
                <a:spcPts val="0"/>
              </a:spcAft>
              <a:buClr>
                <a:schemeClr val="dk1"/>
              </a:buClr>
              <a:buSzPts val="1100"/>
              <a:buFont typeface="Arial"/>
              <a:buNone/>
            </a:pPr>
            <a:r>
              <a:rPr lang="en" sz="1200"/>
              <a:t>Grafik 4. Total Profit &amp; Sales tiap bulan Q4- 2023</a:t>
            </a:r>
            <a:endParaRPr sz="1200"/>
          </a:p>
          <a:p>
            <a:pPr indent="0" lvl="0" marL="0" rtl="0" algn="r">
              <a:spcBef>
                <a:spcPts val="1600"/>
              </a:spcBef>
              <a:spcAft>
                <a:spcPts val="0"/>
              </a:spcAft>
              <a:buClr>
                <a:schemeClr val="dk1"/>
              </a:buClr>
              <a:buSzPts val="1100"/>
              <a:buFont typeface="Arial"/>
              <a:buNone/>
            </a:pPr>
            <a:r>
              <a:t/>
            </a:r>
            <a:endParaRPr sz="1200"/>
          </a:p>
          <a:p>
            <a:pPr indent="0" lvl="0" marL="0" rtl="0" algn="r">
              <a:spcBef>
                <a:spcPts val="1600"/>
              </a:spcBef>
              <a:spcAft>
                <a:spcPts val="1600"/>
              </a:spcAft>
              <a:buNone/>
            </a:pPr>
            <a:r>
              <a:t/>
            </a:r>
            <a:endParaRPr sz="1200"/>
          </a:p>
        </p:txBody>
      </p:sp>
      <p:pic>
        <p:nvPicPr>
          <p:cNvPr id="853" name="Google Shape;853;p79"/>
          <p:cNvPicPr preferRelativeResize="0"/>
          <p:nvPr/>
        </p:nvPicPr>
        <p:blipFill>
          <a:blip r:embed="rId3">
            <a:alphaModFix/>
          </a:blip>
          <a:stretch>
            <a:fillRect/>
          </a:stretch>
        </p:blipFill>
        <p:spPr>
          <a:xfrm>
            <a:off x="227138" y="3335200"/>
            <a:ext cx="3298875" cy="1384225"/>
          </a:xfrm>
          <a:prstGeom prst="rect">
            <a:avLst/>
          </a:prstGeom>
          <a:noFill/>
          <a:ln>
            <a:noFill/>
          </a:ln>
        </p:spPr>
      </p:pic>
      <p:pic>
        <p:nvPicPr>
          <p:cNvPr id="854" name="Google Shape;854;p79"/>
          <p:cNvPicPr preferRelativeResize="0"/>
          <p:nvPr/>
        </p:nvPicPr>
        <p:blipFill>
          <a:blip r:embed="rId4">
            <a:alphaModFix/>
          </a:blip>
          <a:stretch>
            <a:fillRect/>
          </a:stretch>
        </p:blipFill>
        <p:spPr>
          <a:xfrm>
            <a:off x="3734225" y="1685325"/>
            <a:ext cx="5257375" cy="22331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80"/>
          <p:cNvSpPr txBox="1"/>
          <p:nvPr>
            <p:ph idx="1" type="subTitle"/>
          </p:nvPr>
        </p:nvSpPr>
        <p:spPr>
          <a:xfrm>
            <a:off x="145950" y="1269225"/>
            <a:ext cx="4283400" cy="263700"/>
          </a:xfrm>
          <a:prstGeom prst="rect">
            <a:avLst/>
          </a:prstGeom>
        </p:spPr>
        <p:txBody>
          <a:bodyPr anchorCtr="0" anchor="t" bIns="274300" lIns="91425" spcFirstLastPara="1" rIns="91425" wrap="square" tIns="0">
            <a:noAutofit/>
          </a:bodyPr>
          <a:lstStyle/>
          <a:p>
            <a:pPr indent="0" lvl="0" marL="0" rtl="0" algn="l">
              <a:spcBef>
                <a:spcPts val="0"/>
              </a:spcBef>
              <a:spcAft>
                <a:spcPts val="1600"/>
              </a:spcAft>
              <a:buNone/>
            </a:pPr>
            <a:r>
              <a:rPr lang="en" sz="1200"/>
              <a:t>Tujuan:</a:t>
            </a:r>
            <a:endParaRPr/>
          </a:p>
        </p:txBody>
      </p:sp>
      <p:cxnSp>
        <p:nvCxnSpPr>
          <p:cNvPr id="860" name="Google Shape;860;p80">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861" name="Google Shape;861;p80">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862" name="Google Shape;862;p80"/>
          <p:cNvSpPr txBox="1"/>
          <p:nvPr>
            <p:ph idx="1" type="subTitle"/>
          </p:nvPr>
        </p:nvSpPr>
        <p:spPr>
          <a:xfrm>
            <a:off x="0" y="1532925"/>
            <a:ext cx="2097900" cy="2622300"/>
          </a:xfrm>
          <a:prstGeom prst="rect">
            <a:avLst/>
          </a:prstGeom>
        </p:spPr>
        <p:txBody>
          <a:bodyPr anchorCtr="0" anchor="t" bIns="274300" lIns="91425" spcFirstLastPara="1" rIns="91425" wrap="square" tIns="0">
            <a:noAutofit/>
          </a:bodyPr>
          <a:lstStyle/>
          <a:p>
            <a:pPr indent="-304800" lvl="0" marL="457200" rtl="0" algn="just">
              <a:spcBef>
                <a:spcPts val="0"/>
              </a:spcBef>
              <a:spcAft>
                <a:spcPts val="0"/>
              </a:spcAft>
              <a:buSzPts val="1200"/>
              <a:buChar char="●"/>
            </a:pPr>
            <a:r>
              <a:rPr lang="en" sz="1200"/>
              <a:t>Mencari </a:t>
            </a:r>
            <a:r>
              <a:rPr lang="en" sz="1200"/>
              <a:t>tahu</a:t>
            </a:r>
            <a:r>
              <a:rPr lang="en" sz="1200"/>
              <a:t> </a:t>
            </a:r>
            <a:r>
              <a:rPr lang="en" sz="1200"/>
              <a:t>apakah ada performa sales &amp; profit berdasarkan periode waktu tertentu</a:t>
            </a:r>
            <a:endParaRPr sz="1200"/>
          </a:p>
          <a:p>
            <a:pPr indent="-304800" lvl="0" marL="457200" rtl="0" algn="just">
              <a:spcBef>
                <a:spcPts val="0"/>
              </a:spcBef>
              <a:spcAft>
                <a:spcPts val="0"/>
              </a:spcAft>
              <a:buSzPts val="1200"/>
              <a:buChar char="●"/>
            </a:pPr>
            <a:r>
              <a:rPr lang="en" sz="1200"/>
              <a:t>Identifikasi penyebab jika terjadi kenaikan atau penurunan penjualan dan pendapatan</a:t>
            </a:r>
            <a:endParaRPr sz="1200"/>
          </a:p>
        </p:txBody>
      </p:sp>
      <p:sp>
        <p:nvSpPr>
          <p:cNvPr id="863" name="Google Shape;863;p80"/>
          <p:cNvSpPr txBox="1"/>
          <p:nvPr>
            <p:ph type="title"/>
          </p:nvPr>
        </p:nvSpPr>
        <p:spPr>
          <a:xfrm>
            <a:off x="614075" y="173225"/>
            <a:ext cx="4827300" cy="93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Sales &amp; Profit berdasarkan Waktu &amp; Wilayah</a:t>
            </a:r>
            <a:endParaRPr sz="2500"/>
          </a:p>
        </p:txBody>
      </p:sp>
      <p:sp>
        <p:nvSpPr>
          <p:cNvPr id="864" name="Google Shape;864;p80"/>
          <p:cNvSpPr txBox="1"/>
          <p:nvPr>
            <p:ph idx="1" type="subTitle"/>
          </p:nvPr>
        </p:nvSpPr>
        <p:spPr>
          <a:xfrm>
            <a:off x="6113750" y="3717825"/>
            <a:ext cx="2792400" cy="437400"/>
          </a:xfrm>
          <a:prstGeom prst="rect">
            <a:avLst/>
          </a:prstGeom>
        </p:spPr>
        <p:txBody>
          <a:bodyPr anchorCtr="0" anchor="t" bIns="274300" lIns="91425" spcFirstLastPara="1" rIns="91425" wrap="square" tIns="0">
            <a:noAutofit/>
          </a:bodyPr>
          <a:lstStyle/>
          <a:p>
            <a:pPr indent="0" lvl="0" marL="0" rtl="0" algn="r">
              <a:spcBef>
                <a:spcPts val="0"/>
              </a:spcBef>
              <a:spcAft>
                <a:spcPts val="0"/>
              </a:spcAft>
              <a:buNone/>
            </a:pPr>
            <a:r>
              <a:rPr lang="en" sz="1200"/>
              <a:t>Grafik 5. Total Profit, Sales &amp; Discount tiap kuartal 2020 - 2023</a:t>
            </a:r>
            <a:endParaRPr sz="1200"/>
          </a:p>
          <a:p>
            <a:pPr indent="0" lvl="0" marL="0" rtl="0" algn="r">
              <a:spcBef>
                <a:spcPts val="1600"/>
              </a:spcBef>
              <a:spcAft>
                <a:spcPts val="1600"/>
              </a:spcAft>
              <a:buNone/>
            </a:pPr>
            <a:r>
              <a:t/>
            </a:r>
            <a:endParaRPr sz="1200"/>
          </a:p>
        </p:txBody>
      </p:sp>
      <p:pic>
        <p:nvPicPr>
          <p:cNvPr id="865" name="Google Shape;865;p80"/>
          <p:cNvPicPr preferRelativeResize="0"/>
          <p:nvPr/>
        </p:nvPicPr>
        <p:blipFill>
          <a:blip r:embed="rId3">
            <a:alphaModFix/>
          </a:blip>
          <a:stretch>
            <a:fillRect/>
          </a:stretch>
        </p:blipFill>
        <p:spPr>
          <a:xfrm>
            <a:off x="2559875" y="1269225"/>
            <a:ext cx="6489600" cy="22656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81"/>
          <p:cNvSpPr txBox="1"/>
          <p:nvPr>
            <p:ph type="title"/>
          </p:nvPr>
        </p:nvSpPr>
        <p:spPr>
          <a:xfrm>
            <a:off x="1110600" y="2117700"/>
            <a:ext cx="6922800" cy="90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1"/>
                </a:solidFill>
              </a:rPr>
              <a:t>Berdasarkan demografi pelanggan, kapan dan di wilayah mana penjualan serta profit SparksHUB mencapai puncaknya?</a:t>
            </a:r>
            <a:endParaRPr sz="2000">
              <a:solidFill>
                <a:schemeClr val="accent1"/>
              </a:solidFill>
            </a:endParaRPr>
          </a:p>
        </p:txBody>
      </p:sp>
      <p:sp>
        <p:nvSpPr>
          <p:cNvPr id="871" name="Google Shape;871;p81">
            <a:hlinkClick action="ppaction://hlinksldjump" r:id="rId3"/>
          </p:cNvPr>
          <p:cNvSpPr txBox="1"/>
          <p:nvPr>
            <p:ph idx="2" type="title"/>
          </p:nvPr>
        </p:nvSpPr>
        <p:spPr>
          <a:xfrm>
            <a:off x="327625" y="1639714"/>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01</a:t>
            </a:r>
            <a:endParaRPr/>
          </a:p>
        </p:txBody>
      </p:sp>
      <p:cxnSp>
        <p:nvCxnSpPr>
          <p:cNvPr id="872" name="Google Shape;872;p81"/>
          <p:cNvCxnSpPr/>
          <p:nvPr/>
        </p:nvCxnSpPr>
        <p:spPr>
          <a:xfrm>
            <a:off x="232763" y="1733220"/>
            <a:ext cx="0" cy="425700"/>
          </a:xfrm>
          <a:prstGeom prst="straightConnector1">
            <a:avLst/>
          </a:prstGeom>
          <a:noFill/>
          <a:ln cap="flat" cmpd="sng" w="76200">
            <a:solidFill>
              <a:schemeClr val="accent1"/>
            </a:solidFill>
            <a:prstDash val="solid"/>
            <a:round/>
            <a:headEnd len="med" w="med" type="none"/>
            <a:tailEnd len="med" w="med" type="none"/>
          </a:ln>
        </p:spPr>
      </p:cxnSp>
      <p:cxnSp>
        <p:nvCxnSpPr>
          <p:cNvPr id="873" name="Google Shape;873;p81">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874" name="Google Shape;874;p81">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875" name="Google Shape;875;p81">
            <a:hlinkClick action="ppaction://hlinksldjump" r:id="rId4"/>
          </p:cNvPr>
          <p:cNvSpPr txBox="1"/>
          <p:nvPr>
            <p:ph idx="2" type="title"/>
          </p:nvPr>
        </p:nvSpPr>
        <p:spPr>
          <a:xfrm>
            <a:off x="327625" y="3163714"/>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02</a:t>
            </a:r>
            <a:endParaRPr/>
          </a:p>
        </p:txBody>
      </p:sp>
      <p:cxnSp>
        <p:nvCxnSpPr>
          <p:cNvPr id="876" name="Google Shape;876;p81"/>
          <p:cNvCxnSpPr/>
          <p:nvPr/>
        </p:nvCxnSpPr>
        <p:spPr>
          <a:xfrm>
            <a:off x="232763" y="3257220"/>
            <a:ext cx="0" cy="425700"/>
          </a:xfrm>
          <a:prstGeom prst="straightConnector1">
            <a:avLst/>
          </a:prstGeom>
          <a:noFill/>
          <a:ln cap="flat" cmpd="sng" w="76200">
            <a:solidFill>
              <a:schemeClr val="accent1"/>
            </a:solidFill>
            <a:prstDash val="solid"/>
            <a:round/>
            <a:headEnd len="med" w="med" type="none"/>
            <a:tailEnd len="med" w="med" type="none"/>
          </a:ln>
        </p:spPr>
      </p:cxnSp>
      <p:sp>
        <p:nvSpPr>
          <p:cNvPr id="877" name="Google Shape;877;p81"/>
          <p:cNvSpPr txBox="1"/>
          <p:nvPr>
            <p:ph type="title"/>
          </p:nvPr>
        </p:nvSpPr>
        <p:spPr>
          <a:xfrm>
            <a:off x="1176175" y="3682925"/>
            <a:ext cx="69228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1"/>
                </a:solidFill>
              </a:rPr>
              <a:t>Apakah terdapat pola musiman yang dapat dioptimalkan untuk perencanaan pemasaran ke depan?</a:t>
            </a:r>
            <a:endParaRPr sz="2000">
              <a:solidFill>
                <a:schemeClr val="accent1"/>
              </a:solidFill>
            </a:endParaRPr>
          </a:p>
        </p:txBody>
      </p:sp>
      <p:sp>
        <p:nvSpPr>
          <p:cNvPr id="878" name="Google Shape;878;p81"/>
          <p:cNvSpPr txBox="1"/>
          <p:nvPr>
            <p:ph idx="15" type="title"/>
          </p:nvPr>
        </p:nvSpPr>
        <p:spPr>
          <a:xfrm>
            <a:off x="614075" y="173225"/>
            <a:ext cx="4827300" cy="93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Sales &amp; Profit berdasarkan Waktu &amp; Wilayah</a:t>
            </a:r>
            <a:endParaRPr sz="25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82"/>
          <p:cNvSpPr txBox="1"/>
          <p:nvPr>
            <p:ph idx="1" type="subTitle"/>
          </p:nvPr>
        </p:nvSpPr>
        <p:spPr>
          <a:xfrm>
            <a:off x="102550" y="797850"/>
            <a:ext cx="4283400" cy="263700"/>
          </a:xfrm>
          <a:prstGeom prst="rect">
            <a:avLst/>
          </a:prstGeom>
        </p:spPr>
        <p:txBody>
          <a:bodyPr anchorCtr="0" anchor="t" bIns="274300" lIns="91425" spcFirstLastPara="1" rIns="91425" wrap="square" tIns="0">
            <a:noAutofit/>
          </a:bodyPr>
          <a:lstStyle/>
          <a:p>
            <a:pPr indent="0" lvl="0" marL="0" rtl="0" algn="l">
              <a:spcBef>
                <a:spcPts val="0"/>
              </a:spcBef>
              <a:spcAft>
                <a:spcPts val="1600"/>
              </a:spcAft>
              <a:buNone/>
            </a:pPr>
            <a:r>
              <a:rPr lang="en" sz="1200"/>
              <a:t>Tujuan:</a:t>
            </a:r>
            <a:endParaRPr/>
          </a:p>
        </p:txBody>
      </p:sp>
      <p:cxnSp>
        <p:nvCxnSpPr>
          <p:cNvPr id="884" name="Google Shape;884;p82">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885" name="Google Shape;885;p82">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886" name="Google Shape;886;p82"/>
          <p:cNvSpPr txBox="1"/>
          <p:nvPr>
            <p:ph idx="1" type="subTitle"/>
          </p:nvPr>
        </p:nvSpPr>
        <p:spPr>
          <a:xfrm>
            <a:off x="0" y="1042813"/>
            <a:ext cx="2734500" cy="1359000"/>
          </a:xfrm>
          <a:prstGeom prst="rect">
            <a:avLst/>
          </a:prstGeom>
        </p:spPr>
        <p:txBody>
          <a:bodyPr anchorCtr="0" anchor="t" bIns="274300" lIns="91425" spcFirstLastPara="1" rIns="91425" wrap="square" tIns="0">
            <a:noAutofit/>
          </a:bodyPr>
          <a:lstStyle/>
          <a:p>
            <a:pPr indent="-304800" lvl="0" marL="457200" rtl="0" algn="just">
              <a:spcBef>
                <a:spcPts val="0"/>
              </a:spcBef>
              <a:spcAft>
                <a:spcPts val="0"/>
              </a:spcAft>
              <a:buSzPts val="1200"/>
              <a:buChar char="●"/>
            </a:pPr>
            <a:r>
              <a:rPr lang="en" sz="1200"/>
              <a:t>Identifikasi sektor mana yang paling menguntungkan</a:t>
            </a:r>
            <a:endParaRPr sz="1200"/>
          </a:p>
          <a:p>
            <a:pPr indent="-304800" lvl="0" marL="457200" rtl="0" algn="just">
              <a:spcBef>
                <a:spcPts val="0"/>
              </a:spcBef>
              <a:spcAft>
                <a:spcPts val="0"/>
              </a:spcAft>
              <a:buSzPts val="1200"/>
              <a:buChar char="●"/>
            </a:pPr>
            <a:r>
              <a:rPr lang="en" sz="1200"/>
              <a:t>Membantu tim untuk fokus pada industri yang memberikan nilai tinggi dan potensi untuk </a:t>
            </a:r>
            <a:r>
              <a:rPr lang="en" sz="1200"/>
              <a:t>ekspansi</a:t>
            </a:r>
            <a:r>
              <a:rPr lang="en" sz="1200"/>
              <a:t> jika ditemukan.</a:t>
            </a:r>
            <a:endParaRPr sz="1200"/>
          </a:p>
        </p:txBody>
      </p:sp>
      <p:sp>
        <p:nvSpPr>
          <p:cNvPr id="887" name="Google Shape;887;p82"/>
          <p:cNvSpPr txBox="1"/>
          <p:nvPr>
            <p:ph type="title"/>
          </p:nvPr>
        </p:nvSpPr>
        <p:spPr>
          <a:xfrm>
            <a:off x="599599" y="77675"/>
            <a:ext cx="5521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Evaluasi Industri yang Dilayani</a:t>
            </a:r>
            <a:endParaRPr/>
          </a:p>
        </p:txBody>
      </p:sp>
      <p:pic>
        <p:nvPicPr>
          <p:cNvPr id="888" name="Google Shape;888;p82"/>
          <p:cNvPicPr preferRelativeResize="0"/>
          <p:nvPr/>
        </p:nvPicPr>
        <p:blipFill>
          <a:blip r:embed="rId3">
            <a:alphaModFix/>
          </a:blip>
          <a:stretch>
            <a:fillRect/>
          </a:stretch>
        </p:blipFill>
        <p:spPr>
          <a:xfrm>
            <a:off x="3271225" y="1263474"/>
            <a:ext cx="5763774" cy="2902100"/>
          </a:xfrm>
          <a:prstGeom prst="rect">
            <a:avLst/>
          </a:prstGeom>
          <a:noFill/>
          <a:ln>
            <a:noFill/>
          </a:ln>
        </p:spPr>
      </p:pic>
      <p:sp>
        <p:nvSpPr>
          <p:cNvPr id="889" name="Google Shape;889;p82"/>
          <p:cNvSpPr txBox="1"/>
          <p:nvPr>
            <p:ph idx="1" type="subTitle"/>
          </p:nvPr>
        </p:nvSpPr>
        <p:spPr>
          <a:xfrm>
            <a:off x="5851775" y="704925"/>
            <a:ext cx="3120000" cy="422100"/>
          </a:xfrm>
          <a:prstGeom prst="rect">
            <a:avLst/>
          </a:prstGeom>
        </p:spPr>
        <p:txBody>
          <a:bodyPr anchorCtr="0" anchor="t" bIns="274300" lIns="91425" spcFirstLastPara="1" rIns="91425" wrap="square" tIns="0">
            <a:noAutofit/>
          </a:bodyPr>
          <a:lstStyle/>
          <a:p>
            <a:pPr indent="0" lvl="0" marL="0" rtl="0" algn="r">
              <a:spcBef>
                <a:spcPts val="0"/>
              </a:spcBef>
              <a:spcAft>
                <a:spcPts val="0"/>
              </a:spcAft>
              <a:buNone/>
            </a:pPr>
            <a:r>
              <a:rPr lang="en" sz="1200"/>
              <a:t>Tabel 1. </a:t>
            </a:r>
            <a:r>
              <a:rPr lang="en" sz="1200"/>
              <a:t>Total Profit &amp; Sales, Jumlah Transaksi dan Profit Margin %</a:t>
            </a:r>
            <a:endParaRPr sz="1200"/>
          </a:p>
          <a:p>
            <a:pPr indent="0" lvl="0" marL="0" rtl="0" algn="r">
              <a:spcBef>
                <a:spcPts val="1600"/>
              </a:spcBef>
              <a:spcAft>
                <a:spcPts val="1600"/>
              </a:spcAft>
              <a:buNone/>
            </a:pPr>
            <a:r>
              <a:t/>
            </a:r>
            <a:endParaRPr sz="1200"/>
          </a:p>
        </p:txBody>
      </p:sp>
      <p:sp>
        <p:nvSpPr>
          <p:cNvPr id="890" name="Google Shape;890;p82"/>
          <p:cNvSpPr txBox="1"/>
          <p:nvPr>
            <p:ph idx="1" type="subTitle"/>
          </p:nvPr>
        </p:nvSpPr>
        <p:spPr>
          <a:xfrm>
            <a:off x="232775" y="2678525"/>
            <a:ext cx="2501700" cy="782100"/>
          </a:xfrm>
          <a:prstGeom prst="rect">
            <a:avLst/>
          </a:prstGeom>
        </p:spPr>
        <p:txBody>
          <a:bodyPr anchorCtr="0" anchor="t" bIns="274300" lIns="91425" spcFirstLastPara="1" rIns="91425" wrap="square" tIns="0">
            <a:noAutofit/>
          </a:bodyPr>
          <a:lstStyle/>
          <a:p>
            <a:pPr indent="0" lvl="0" marL="0" rtl="0" algn="just">
              <a:spcBef>
                <a:spcPts val="0"/>
              </a:spcBef>
              <a:spcAft>
                <a:spcPts val="1600"/>
              </a:spcAft>
              <a:buNone/>
            </a:pPr>
            <a:r>
              <a:rPr lang="en" sz="1200"/>
              <a:t>Profit Margin (%) </a:t>
            </a:r>
            <a:r>
              <a:rPr lang="en" sz="1200"/>
              <a:t>memberikan data seberapa besar keuntungan relatif yang dihasilkan dibandingkan dengan penjualan.</a:t>
            </a:r>
            <a:endParaRPr sz="1200"/>
          </a:p>
        </p:txBody>
      </p:sp>
      <p:sp>
        <p:nvSpPr>
          <p:cNvPr id="891" name="Google Shape;891;p82"/>
          <p:cNvSpPr txBox="1"/>
          <p:nvPr>
            <p:ph idx="1" type="subTitle"/>
          </p:nvPr>
        </p:nvSpPr>
        <p:spPr>
          <a:xfrm>
            <a:off x="116375" y="3814775"/>
            <a:ext cx="2734500" cy="782100"/>
          </a:xfrm>
          <a:prstGeom prst="rect">
            <a:avLst/>
          </a:prstGeom>
        </p:spPr>
        <p:txBody>
          <a:bodyPr anchorCtr="0" anchor="t" bIns="274300" lIns="91425" spcFirstLastPara="1" rIns="91425" wrap="square" tIns="0">
            <a:noAutofit/>
          </a:bodyPr>
          <a:lstStyle/>
          <a:p>
            <a:pPr indent="0" lvl="0" marL="0" rtl="0" algn="just">
              <a:spcBef>
                <a:spcPts val="0"/>
              </a:spcBef>
              <a:spcAft>
                <a:spcPts val="0"/>
              </a:spcAft>
              <a:buNone/>
            </a:pPr>
            <a:r>
              <a:rPr lang="en" sz="1200"/>
              <a:t>Profit Margin Formula:</a:t>
            </a:r>
            <a:endParaRPr sz="1200"/>
          </a:p>
          <a:p>
            <a:pPr indent="457200" lvl="0" marL="0" rtl="0" algn="just">
              <a:spcBef>
                <a:spcPts val="1600"/>
              </a:spcBef>
              <a:spcAft>
                <a:spcPts val="1600"/>
              </a:spcAft>
              <a:buNone/>
            </a:pPr>
            <a:r>
              <a:rPr lang="en" sz="1200"/>
              <a:t>Total Profit / Total Sales * 100</a:t>
            </a:r>
            <a:endParaRPr sz="1200"/>
          </a:p>
        </p:txBody>
      </p:sp>
      <p:sp>
        <p:nvSpPr>
          <p:cNvPr id="892" name="Google Shape;892;p82"/>
          <p:cNvSpPr/>
          <p:nvPr/>
        </p:nvSpPr>
        <p:spPr>
          <a:xfrm>
            <a:off x="102550" y="3737325"/>
            <a:ext cx="2821500" cy="859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D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83"/>
          <p:cNvSpPr txBox="1"/>
          <p:nvPr>
            <p:ph idx="1" type="subTitle"/>
          </p:nvPr>
        </p:nvSpPr>
        <p:spPr>
          <a:xfrm>
            <a:off x="102550" y="797850"/>
            <a:ext cx="3197700" cy="290400"/>
          </a:xfrm>
          <a:prstGeom prst="rect">
            <a:avLst/>
          </a:prstGeom>
        </p:spPr>
        <p:txBody>
          <a:bodyPr anchorCtr="0" anchor="t" bIns="274300" lIns="91425" spcFirstLastPara="1" rIns="91425" wrap="square" tIns="0">
            <a:noAutofit/>
          </a:bodyPr>
          <a:lstStyle/>
          <a:p>
            <a:pPr indent="0" lvl="0" marL="0" rtl="0" algn="l">
              <a:spcBef>
                <a:spcPts val="0"/>
              </a:spcBef>
              <a:spcAft>
                <a:spcPts val="1600"/>
              </a:spcAft>
              <a:buNone/>
            </a:pPr>
            <a:r>
              <a:rPr lang="en" sz="1200"/>
              <a:t>Mengetahui profit tiap industri:</a:t>
            </a:r>
            <a:endParaRPr sz="1200"/>
          </a:p>
        </p:txBody>
      </p:sp>
      <p:cxnSp>
        <p:nvCxnSpPr>
          <p:cNvPr id="898" name="Google Shape;898;p83">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899" name="Google Shape;899;p83">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900" name="Google Shape;900;p83"/>
          <p:cNvSpPr txBox="1"/>
          <p:nvPr>
            <p:ph type="title"/>
          </p:nvPr>
        </p:nvSpPr>
        <p:spPr>
          <a:xfrm>
            <a:off x="599599" y="77675"/>
            <a:ext cx="5521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Evaluasi Industri yang Dilayani</a:t>
            </a:r>
            <a:endParaRPr/>
          </a:p>
        </p:txBody>
      </p:sp>
      <p:sp>
        <p:nvSpPr>
          <p:cNvPr id="901" name="Google Shape;901;p83"/>
          <p:cNvSpPr txBox="1"/>
          <p:nvPr>
            <p:ph idx="1" type="subTitle"/>
          </p:nvPr>
        </p:nvSpPr>
        <p:spPr>
          <a:xfrm>
            <a:off x="5786150" y="873150"/>
            <a:ext cx="3120000" cy="422100"/>
          </a:xfrm>
          <a:prstGeom prst="rect">
            <a:avLst/>
          </a:prstGeom>
        </p:spPr>
        <p:txBody>
          <a:bodyPr anchorCtr="0" anchor="t" bIns="274300" lIns="91425" spcFirstLastPara="1" rIns="91425" wrap="square" tIns="0">
            <a:noAutofit/>
          </a:bodyPr>
          <a:lstStyle/>
          <a:p>
            <a:pPr indent="0" lvl="0" marL="0" rtl="0" algn="r">
              <a:spcBef>
                <a:spcPts val="0"/>
              </a:spcBef>
              <a:spcAft>
                <a:spcPts val="0"/>
              </a:spcAft>
              <a:buNone/>
            </a:pPr>
            <a:r>
              <a:rPr lang="en" sz="1200"/>
              <a:t>Grafik 1. Profit tiap Industri</a:t>
            </a:r>
            <a:endParaRPr sz="1200"/>
          </a:p>
          <a:p>
            <a:pPr indent="0" lvl="0" marL="0" rtl="0" algn="r">
              <a:spcBef>
                <a:spcPts val="1600"/>
              </a:spcBef>
              <a:spcAft>
                <a:spcPts val="1600"/>
              </a:spcAft>
              <a:buNone/>
            </a:pPr>
            <a:r>
              <a:t/>
            </a:r>
            <a:endParaRPr sz="1200"/>
          </a:p>
        </p:txBody>
      </p:sp>
      <p:pic>
        <p:nvPicPr>
          <p:cNvPr id="902" name="Google Shape;902;p83"/>
          <p:cNvPicPr preferRelativeResize="0"/>
          <p:nvPr/>
        </p:nvPicPr>
        <p:blipFill>
          <a:blip r:embed="rId3">
            <a:alphaModFix/>
          </a:blip>
          <a:stretch>
            <a:fillRect/>
          </a:stretch>
        </p:blipFill>
        <p:spPr>
          <a:xfrm>
            <a:off x="3300250" y="1279425"/>
            <a:ext cx="5691349" cy="339524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cxnSp>
        <p:nvCxnSpPr>
          <p:cNvPr id="907" name="Google Shape;907;p84">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908" name="Google Shape;908;p84">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909" name="Google Shape;909;p84"/>
          <p:cNvSpPr txBox="1"/>
          <p:nvPr>
            <p:ph type="title"/>
          </p:nvPr>
        </p:nvSpPr>
        <p:spPr>
          <a:xfrm>
            <a:off x="599599" y="77675"/>
            <a:ext cx="5521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Evaluasi Industri yang Dilayani</a:t>
            </a:r>
            <a:endParaRPr/>
          </a:p>
        </p:txBody>
      </p:sp>
      <p:sp>
        <p:nvSpPr>
          <p:cNvPr id="910" name="Google Shape;910;p84"/>
          <p:cNvSpPr txBox="1"/>
          <p:nvPr>
            <p:ph idx="1" type="subTitle"/>
          </p:nvPr>
        </p:nvSpPr>
        <p:spPr>
          <a:xfrm>
            <a:off x="5786150" y="873150"/>
            <a:ext cx="3120000" cy="422100"/>
          </a:xfrm>
          <a:prstGeom prst="rect">
            <a:avLst/>
          </a:prstGeom>
        </p:spPr>
        <p:txBody>
          <a:bodyPr anchorCtr="0" anchor="t" bIns="274300" lIns="91425" spcFirstLastPara="1" rIns="91425" wrap="square" tIns="0">
            <a:noAutofit/>
          </a:bodyPr>
          <a:lstStyle/>
          <a:p>
            <a:pPr indent="0" lvl="0" marL="0" rtl="0" algn="r">
              <a:spcBef>
                <a:spcPts val="0"/>
              </a:spcBef>
              <a:spcAft>
                <a:spcPts val="0"/>
              </a:spcAft>
              <a:buNone/>
            </a:pPr>
            <a:r>
              <a:rPr lang="en" sz="1200"/>
              <a:t>Grafik 2. Transaksi tiap Industri</a:t>
            </a:r>
            <a:endParaRPr sz="1200"/>
          </a:p>
          <a:p>
            <a:pPr indent="0" lvl="0" marL="0" rtl="0" algn="r">
              <a:spcBef>
                <a:spcPts val="1600"/>
              </a:spcBef>
              <a:spcAft>
                <a:spcPts val="1600"/>
              </a:spcAft>
              <a:buNone/>
            </a:pPr>
            <a:r>
              <a:t/>
            </a:r>
            <a:endParaRPr sz="1200"/>
          </a:p>
        </p:txBody>
      </p:sp>
      <p:pic>
        <p:nvPicPr>
          <p:cNvPr id="911" name="Google Shape;911;p84"/>
          <p:cNvPicPr preferRelativeResize="0"/>
          <p:nvPr/>
        </p:nvPicPr>
        <p:blipFill>
          <a:blip r:embed="rId3">
            <a:alphaModFix/>
          </a:blip>
          <a:stretch>
            <a:fillRect/>
          </a:stretch>
        </p:blipFill>
        <p:spPr>
          <a:xfrm>
            <a:off x="3465675" y="1295250"/>
            <a:ext cx="5584248" cy="3331351"/>
          </a:xfrm>
          <a:prstGeom prst="rect">
            <a:avLst/>
          </a:prstGeom>
          <a:noFill/>
          <a:ln>
            <a:noFill/>
          </a:ln>
        </p:spPr>
      </p:pic>
      <p:sp>
        <p:nvSpPr>
          <p:cNvPr id="912" name="Google Shape;912;p84"/>
          <p:cNvSpPr txBox="1"/>
          <p:nvPr>
            <p:ph idx="1" type="subTitle"/>
          </p:nvPr>
        </p:nvSpPr>
        <p:spPr>
          <a:xfrm>
            <a:off x="102550" y="797850"/>
            <a:ext cx="3197700" cy="290400"/>
          </a:xfrm>
          <a:prstGeom prst="rect">
            <a:avLst/>
          </a:prstGeom>
        </p:spPr>
        <p:txBody>
          <a:bodyPr anchorCtr="0" anchor="t" bIns="274300" lIns="91425" spcFirstLastPara="1" rIns="91425" wrap="square" tIns="0">
            <a:noAutofit/>
          </a:bodyPr>
          <a:lstStyle/>
          <a:p>
            <a:pPr indent="0" lvl="0" marL="0" rtl="0" algn="l">
              <a:spcBef>
                <a:spcPts val="0"/>
              </a:spcBef>
              <a:spcAft>
                <a:spcPts val="1600"/>
              </a:spcAft>
              <a:buNone/>
            </a:pPr>
            <a:r>
              <a:rPr lang="en" sz="1200"/>
              <a:t>Mengetahui daya beli tiap industri:</a:t>
            </a:r>
            <a:endParaRPr sz="12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cxnSp>
        <p:nvCxnSpPr>
          <p:cNvPr id="917" name="Google Shape;917;p85">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918" name="Google Shape;918;p85">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919" name="Google Shape;919;p85"/>
          <p:cNvSpPr txBox="1"/>
          <p:nvPr>
            <p:ph type="title"/>
          </p:nvPr>
        </p:nvSpPr>
        <p:spPr>
          <a:xfrm>
            <a:off x="599599" y="77675"/>
            <a:ext cx="5521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Evaluasi Industri yang Dilayani</a:t>
            </a:r>
            <a:endParaRPr/>
          </a:p>
        </p:txBody>
      </p:sp>
      <p:sp>
        <p:nvSpPr>
          <p:cNvPr id="920" name="Google Shape;920;p85"/>
          <p:cNvSpPr txBox="1"/>
          <p:nvPr>
            <p:ph idx="1" type="subTitle"/>
          </p:nvPr>
        </p:nvSpPr>
        <p:spPr>
          <a:xfrm>
            <a:off x="5786150" y="873150"/>
            <a:ext cx="3120000" cy="422100"/>
          </a:xfrm>
          <a:prstGeom prst="rect">
            <a:avLst/>
          </a:prstGeom>
        </p:spPr>
        <p:txBody>
          <a:bodyPr anchorCtr="0" anchor="t" bIns="274300" lIns="91425" spcFirstLastPara="1" rIns="91425" wrap="square" tIns="0">
            <a:noAutofit/>
          </a:bodyPr>
          <a:lstStyle/>
          <a:p>
            <a:pPr indent="0" lvl="0" marL="0" rtl="0" algn="r">
              <a:spcBef>
                <a:spcPts val="0"/>
              </a:spcBef>
              <a:spcAft>
                <a:spcPts val="0"/>
              </a:spcAft>
              <a:buNone/>
            </a:pPr>
            <a:r>
              <a:rPr lang="en" sz="1200"/>
              <a:t>Grafik 3. Profit Margin (%) tiap Industri</a:t>
            </a:r>
            <a:endParaRPr sz="1200"/>
          </a:p>
          <a:p>
            <a:pPr indent="0" lvl="0" marL="0" rtl="0" algn="r">
              <a:spcBef>
                <a:spcPts val="1600"/>
              </a:spcBef>
              <a:spcAft>
                <a:spcPts val="1600"/>
              </a:spcAft>
              <a:buNone/>
            </a:pPr>
            <a:r>
              <a:t/>
            </a:r>
            <a:endParaRPr sz="1200"/>
          </a:p>
        </p:txBody>
      </p:sp>
      <p:sp>
        <p:nvSpPr>
          <p:cNvPr id="921" name="Google Shape;921;p85"/>
          <p:cNvSpPr txBox="1"/>
          <p:nvPr>
            <p:ph idx="1" type="subTitle"/>
          </p:nvPr>
        </p:nvSpPr>
        <p:spPr>
          <a:xfrm>
            <a:off x="102550" y="797850"/>
            <a:ext cx="3197700" cy="290400"/>
          </a:xfrm>
          <a:prstGeom prst="rect">
            <a:avLst/>
          </a:prstGeom>
        </p:spPr>
        <p:txBody>
          <a:bodyPr anchorCtr="0" anchor="t" bIns="274300" lIns="91425" spcFirstLastPara="1" rIns="91425" wrap="square" tIns="0">
            <a:noAutofit/>
          </a:bodyPr>
          <a:lstStyle/>
          <a:p>
            <a:pPr indent="0" lvl="0" marL="0" rtl="0" algn="l">
              <a:spcBef>
                <a:spcPts val="0"/>
              </a:spcBef>
              <a:spcAft>
                <a:spcPts val="1600"/>
              </a:spcAft>
              <a:buNone/>
            </a:pPr>
            <a:r>
              <a:rPr lang="en" sz="1200"/>
              <a:t>Mengetahui keuntungan relatif tiap industri:</a:t>
            </a:r>
            <a:endParaRPr sz="1200"/>
          </a:p>
        </p:txBody>
      </p:sp>
      <p:pic>
        <p:nvPicPr>
          <p:cNvPr id="922" name="Google Shape;922;p85"/>
          <p:cNvPicPr preferRelativeResize="0"/>
          <p:nvPr/>
        </p:nvPicPr>
        <p:blipFill>
          <a:blip r:embed="rId3">
            <a:alphaModFix/>
          </a:blip>
          <a:stretch>
            <a:fillRect/>
          </a:stretch>
        </p:blipFill>
        <p:spPr>
          <a:xfrm>
            <a:off x="3089475" y="1164450"/>
            <a:ext cx="5939783" cy="35434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cxnSp>
        <p:nvCxnSpPr>
          <p:cNvPr id="927" name="Google Shape;927;p86">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928" name="Google Shape;928;p86">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929" name="Google Shape;929;p86"/>
          <p:cNvSpPr txBox="1"/>
          <p:nvPr>
            <p:ph type="title"/>
          </p:nvPr>
        </p:nvSpPr>
        <p:spPr>
          <a:xfrm>
            <a:off x="599599" y="77675"/>
            <a:ext cx="5521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Evaluasi Industri yang Dilayani</a:t>
            </a:r>
            <a:endParaRPr/>
          </a:p>
        </p:txBody>
      </p:sp>
      <p:sp>
        <p:nvSpPr>
          <p:cNvPr id="930" name="Google Shape;930;p86"/>
          <p:cNvSpPr txBox="1"/>
          <p:nvPr>
            <p:ph idx="1" type="subTitle"/>
          </p:nvPr>
        </p:nvSpPr>
        <p:spPr>
          <a:xfrm>
            <a:off x="5730900" y="650375"/>
            <a:ext cx="3260700" cy="422100"/>
          </a:xfrm>
          <a:prstGeom prst="rect">
            <a:avLst/>
          </a:prstGeom>
        </p:spPr>
        <p:txBody>
          <a:bodyPr anchorCtr="0" anchor="t" bIns="274300" lIns="91425" spcFirstLastPara="1" rIns="91425" wrap="square" tIns="0">
            <a:noAutofit/>
          </a:bodyPr>
          <a:lstStyle/>
          <a:p>
            <a:pPr indent="0" lvl="0" marL="0" rtl="0" algn="r">
              <a:spcBef>
                <a:spcPts val="0"/>
              </a:spcBef>
              <a:spcAft>
                <a:spcPts val="0"/>
              </a:spcAft>
              <a:buNone/>
            </a:pPr>
            <a:r>
              <a:rPr lang="en" sz="1200"/>
              <a:t>Tabel 2. Total Profit &amp; Sales, Jumlah Transaksi, Profit Margin % dan Profit Growth</a:t>
            </a:r>
            <a:endParaRPr sz="1200"/>
          </a:p>
          <a:p>
            <a:pPr indent="0" lvl="0" marL="0" rtl="0" algn="r">
              <a:spcBef>
                <a:spcPts val="1600"/>
              </a:spcBef>
              <a:spcAft>
                <a:spcPts val="1600"/>
              </a:spcAft>
              <a:buNone/>
            </a:pPr>
            <a:r>
              <a:t/>
            </a:r>
            <a:endParaRPr sz="1200"/>
          </a:p>
        </p:txBody>
      </p:sp>
      <p:sp>
        <p:nvSpPr>
          <p:cNvPr id="931" name="Google Shape;931;p86"/>
          <p:cNvSpPr txBox="1"/>
          <p:nvPr>
            <p:ph idx="1" type="subTitle"/>
          </p:nvPr>
        </p:nvSpPr>
        <p:spPr>
          <a:xfrm>
            <a:off x="146700" y="826600"/>
            <a:ext cx="2501700" cy="2127600"/>
          </a:xfrm>
          <a:prstGeom prst="rect">
            <a:avLst/>
          </a:prstGeom>
        </p:spPr>
        <p:txBody>
          <a:bodyPr anchorCtr="0" anchor="t" bIns="274300" lIns="91425" spcFirstLastPara="1" rIns="91425" wrap="square" tIns="0">
            <a:noAutofit/>
          </a:bodyPr>
          <a:lstStyle/>
          <a:p>
            <a:pPr indent="-304800" lvl="0" marL="457200" rtl="0" algn="just">
              <a:spcBef>
                <a:spcPts val="0"/>
              </a:spcBef>
              <a:spcAft>
                <a:spcPts val="0"/>
              </a:spcAft>
              <a:buSzPts val="1200"/>
              <a:buChar char="●"/>
            </a:pPr>
            <a:r>
              <a:rPr lang="en" sz="1200"/>
              <a:t>Menambahkan (Profit Growth) untuk menunjukkan stabil atau tidaknya peningkatan profit tiap industri untuk dilihat potensi ekspansinya lebih lanjut.</a:t>
            </a:r>
            <a:endParaRPr sz="1200"/>
          </a:p>
          <a:p>
            <a:pPr indent="-304800" lvl="0" marL="457200" rtl="0" algn="just">
              <a:spcBef>
                <a:spcPts val="0"/>
              </a:spcBef>
              <a:spcAft>
                <a:spcPts val="0"/>
              </a:spcAft>
              <a:buSzPts val="1200"/>
              <a:buChar char="●"/>
            </a:pPr>
            <a:r>
              <a:rPr lang="en" sz="1200"/>
              <a:t>(Profit Growth) dihasilkan dari persentase perubahan profit tiap tahun sebelumnya</a:t>
            </a:r>
            <a:endParaRPr sz="1200"/>
          </a:p>
        </p:txBody>
      </p:sp>
      <p:pic>
        <p:nvPicPr>
          <p:cNvPr id="932" name="Google Shape;932;p86"/>
          <p:cNvPicPr preferRelativeResize="0"/>
          <p:nvPr/>
        </p:nvPicPr>
        <p:blipFill>
          <a:blip r:embed="rId3">
            <a:alphaModFix/>
          </a:blip>
          <a:stretch>
            <a:fillRect/>
          </a:stretch>
        </p:blipFill>
        <p:spPr>
          <a:xfrm>
            <a:off x="2923975" y="1279425"/>
            <a:ext cx="6067624" cy="30551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2"/>
          <p:cNvSpPr/>
          <p:nvPr/>
        </p:nvSpPr>
        <p:spPr>
          <a:xfrm>
            <a:off x="4287425" y="731775"/>
            <a:ext cx="4138200" cy="31881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D0000"/>
              </a:solidFill>
            </a:endParaRPr>
          </a:p>
        </p:txBody>
      </p:sp>
      <p:sp>
        <p:nvSpPr>
          <p:cNvPr id="365" name="Google Shape;365;p42"/>
          <p:cNvSpPr txBox="1"/>
          <p:nvPr>
            <p:ph type="title"/>
          </p:nvPr>
        </p:nvSpPr>
        <p:spPr>
          <a:xfrm>
            <a:off x="925750" y="1371325"/>
            <a:ext cx="6430200" cy="105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Tujuan Goals</a:t>
            </a:r>
            <a:endParaRPr sz="4000"/>
          </a:p>
        </p:txBody>
      </p:sp>
      <p:sp>
        <p:nvSpPr>
          <p:cNvPr id="366" name="Google Shape;366;p42"/>
          <p:cNvSpPr txBox="1"/>
          <p:nvPr>
            <p:ph idx="1" type="subTitle"/>
          </p:nvPr>
        </p:nvSpPr>
        <p:spPr>
          <a:xfrm>
            <a:off x="925750" y="2421925"/>
            <a:ext cx="6662400" cy="12795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b="0" lang="en" sz="2000"/>
              <a:t>Mendapatkan  wawasan strategis untuk menghasilkan kebijakan yang tepat sehingga mengoptimalkan pendapatan.</a:t>
            </a:r>
            <a:endParaRPr b="0" sz="2000"/>
          </a:p>
        </p:txBody>
      </p:sp>
      <p:cxnSp>
        <p:nvCxnSpPr>
          <p:cNvPr id="367" name="Google Shape;367;p42">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368" name="Google Shape;368;p42">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cxnSp>
        <p:nvCxnSpPr>
          <p:cNvPr id="937" name="Google Shape;937;p87">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938" name="Google Shape;938;p87">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939" name="Google Shape;939;p87"/>
          <p:cNvSpPr txBox="1"/>
          <p:nvPr>
            <p:ph type="title"/>
          </p:nvPr>
        </p:nvSpPr>
        <p:spPr>
          <a:xfrm>
            <a:off x="599599" y="77675"/>
            <a:ext cx="5521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Evaluasi Industri yang Dilayani</a:t>
            </a:r>
            <a:endParaRPr/>
          </a:p>
        </p:txBody>
      </p:sp>
      <p:sp>
        <p:nvSpPr>
          <p:cNvPr id="940" name="Google Shape;940;p87"/>
          <p:cNvSpPr txBox="1"/>
          <p:nvPr>
            <p:ph idx="1" type="subTitle"/>
          </p:nvPr>
        </p:nvSpPr>
        <p:spPr>
          <a:xfrm>
            <a:off x="5427000" y="650375"/>
            <a:ext cx="3564600" cy="422100"/>
          </a:xfrm>
          <a:prstGeom prst="rect">
            <a:avLst/>
          </a:prstGeom>
        </p:spPr>
        <p:txBody>
          <a:bodyPr anchorCtr="0" anchor="t" bIns="274300" lIns="91425" spcFirstLastPara="1" rIns="91425" wrap="square" tIns="0">
            <a:noAutofit/>
          </a:bodyPr>
          <a:lstStyle/>
          <a:p>
            <a:pPr indent="0" lvl="0" marL="0" rtl="0" algn="r">
              <a:spcBef>
                <a:spcPts val="0"/>
              </a:spcBef>
              <a:spcAft>
                <a:spcPts val="0"/>
              </a:spcAft>
              <a:buNone/>
            </a:pPr>
            <a:r>
              <a:rPr lang="en" sz="1200"/>
              <a:t>Grafik 4.</a:t>
            </a:r>
            <a:r>
              <a:rPr lang="en" sz="1200"/>
              <a:t> Identifikasi Potensi Ekspansi berdasarkan Jumlah Transaksi &amp; Profit Growth</a:t>
            </a:r>
            <a:endParaRPr sz="1200"/>
          </a:p>
          <a:p>
            <a:pPr indent="0" lvl="0" marL="0" rtl="0" algn="r">
              <a:spcBef>
                <a:spcPts val="1600"/>
              </a:spcBef>
              <a:spcAft>
                <a:spcPts val="1600"/>
              </a:spcAft>
              <a:buNone/>
            </a:pPr>
            <a:r>
              <a:t/>
            </a:r>
            <a:endParaRPr sz="1200"/>
          </a:p>
        </p:txBody>
      </p:sp>
      <p:sp>
        <p:nvSpPr>
          <p:cNvPr id="941" name="Google Shape;941;p87"/>
          <p:cNvSpPr txBox="1"/>
          <p:nvPr>
            <p:ph idx="1" type="subTitle"/>
          </p:nvPr>
        </p:nvSpPr>
        <p:spPr>
          <a:xfrm>
            <a:off x="146700" y="826600"/>
            <a:ext cx="2501700" cy="2127600"/>
          </a:xfrm>
          <a:prstGeom prst="rect">
            <a:avLst/>
          </a:prstGeom>
        </p:spPr>
        <p:txBody>
          <a:bodyPr anchorCtr="0" anchor="t" bIns="274300" lIns="91425" spcFirstLastPara="1" rIns="91425" wrap="square" tIns="0">
            <a:noAutofit/>
          </a:bodyPr>
          <a:lstStyle/>
          <a:p>
            <a:pPr indent="-304800" lvl="0" marL="457200" rtl="0" algn="just">
              <a:spcBef>
                <a:spcPts val="0"/>
              </a:spcBef>
              <a:spcAft>
                <a:spcPts val="0"/>
              </a:spcAft>
              <a:buSzPts val="1200"/>
              <a:buChar char="●"/>
            </a:pPr>
            <a:r>
              <a:rPr lang="en" sz="1200"/>
              <a:t>Identifikasi potensi ekspansi tiap produk menggunakan Jumlah Transaksi dan Profit  Growth</a:t>
            </a:r>
            <a:endParaRPr sz="1200"/>
          </a:p>
          <a:p>
            <a:pPr indent="-304800" lvl="0" marL="457200" rtl="0" algn="just">
              <a:spcBef>
                <a:spcPts val="0"/>
              </a:spcBef>
              <a:spcAft>
                <a:spcPts val="0"/>
              </a:spcAft>
              <a:buSzPts val="1200"/>
              <a:buChar char="●"/>
            </a:pPr>
            <a:r>
              <a:rPr lang="en" sz="1200"/>
              <a:t>Parameter tersebut menandakan industri yang daya belinya tinggi dan profitnya selalu meningkat tiap tahun.</a:t>
            </a:r>
            <a:endParaRPr sz="1200"/>
          </a:p>
        </p:txBody>
      </p:sp>
      <p:pic>
        <p:nvPicPr>
          <p:cNvPr id="942" name="Google Shape;942;p87"/>
          <p:cNvPicPr preferRelativeResize="0"/>
          <p:nvPr/>
        </p:nvPicPr>
        <p:blipFill>
          <a:blip r:embed="rId3">
            <a:alphaModFix/>
          </a:blip>
          <a:stretch>
            <a:fillRect/>
          </a:stretch>
        </p:blipFill>
        <p:spPr>
          <a:xfrm>
            <a:off x="2800800" y="1224875"/>
            <a:ext cx="5852452" cy="37662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88"/>
          <p:cNvSpPr txBox="1"/>
          <p:nvPr>
            <p:ph type="title"/>
          </p:nvPr>
        </p:nvSpPr>
        <p:spPr>
          <a:xfrm>
            <a:off x="1110600" y="2030900"/>
            <a:ext cx="6922800" cy="90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1"/>
                </a:solidFill>
              </a:rPr>
              <a:t>Industri apa yang paling menguntungkan bagi SparksHUB?</a:t>
            </a:r>
            <a:endParaRPr sz="2000">
              <a:solidFill>
                <a:schemeClr val="accent1"/>
              </a:solidFill>
            </a:endParaRPr>
          </a:p>
        </p:txBody>
      </p:sp>
      <p:sp>
        <p:nvSpPr>
          <p:cNvPr id="948" name="Google Shape;948;p88">
            <a:hlinkClick action="ppaction://hlinksldjump" r:id="rId3"/>
          </p:cNvPr>
          <p:cNvSpPr txBox="1"/>
          <p:nvPr>
            <p:ph idx="2" type="title"/>
          </p:nvPr>
        </p:nvSpPr>
        <p:spPr>
          <a:xfrm>
            <a:off x="327625" y="1639714"/>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01</a:t>
            </a:r>
            <a:endParaRPr/>
          </a:p>
        </p:txBody>
      </p:sp>
      <p:cxnSp>
        <p:nvCxnSpPr>
          <p:cNvPr id="949" name="Google Shape;949;p88"/>
          <p:cNvCxnSpPr/>
          <p:nvPr/>
        </p:nvCxnSpPr>
        <p:spPr>
          <a:xfrm>
            <a:off x="232763" y="1733220"/>
            <a:ext cx="0" cy="425700"/>
          </a:xfrm>
          <a:prstGeom prst="straightConnector1">
            <a:avLst/>
          </a:prstGeom>
          <a:noFill/>
          <a:ln cap="flat" cmpd="sng" w="76200">
            <a:solidFill>
              <a:schemeClr val="accent1"/>
            </a:solidFill>
            <a:prstDash val="solid"/>
            <a:round/>
            <a:headEnd len="med" w="med" type="none"/>
            <a:tailEnd len="med" w="med" type="none"/>
          </a:ln>
        </p:spPr>
      </p:cxnSp>
      <p:cxnSp>
        <p:nvCxnSpPr>
          <p:cNvPr id="950" name="Google Shape;950;p88">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951" name="Google Shape;951;p88">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952" name="Google Shape;952;p88">
            <a:hlinkClick action="ppaction://hlinksldjump" r:id="rId4"/>
          </p:cNvPr>
          <p:cNvSpPr txBox="1"/>
          <p:nvPr>
            <p:ph idx="2" type="title"/>
          </p:nvPr>
        </p:nvSpPr>
        <p:spPr>
          <a:xfrm>
            <a:off x="327625" y="3163714"/>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02</a:t>
            </a:r>
            <a:endParaRPr/>
          </a:p>
        </p:txBody>
      </p:sp>
      <p:cxnSp>
        <p:nvCxnSpPr>
          <p:cNvPr id="953" name="Google Shape;953;p88"/>
          <p:cNvCxnSpPr/>
          <p:nvPr/>
        </p:nvCxnSpPr>
        <p:spPr>
          <a:xfrm>
            <a:off x="232763" y="3257220"/>
            <a:ext cx="0" cy="425700"/>
          </a:xfrm>
          <a:prstGeom prst="straightConnector1">
            <a:avLst/>
          </a:prstGeom>
          <a:noFill/>
          <a:ln cap="flat" cmpd="sng" w="76200">
            <a:solidFill>
              <a:schemeClr val="accent1"/>
            </a:solidFill>
            <a:prstDash val="solid"/>
            <a:round/>
            <a:headEnd len="med" w="med" type="none"/>
            <a:tailEnd len="med" w="med" type="none"/>
          </a:ln>
        </p:spPr>
      </p:cxnSp>
      <p:sp>
        <p:nvSpPr>
          <p:cNvPr id="954" name="Google Shape;954;p88"/>
          <p:cNvSpPr txBox="1"/>
          <p:nvPr>
            <p:ph type="title"/>
          </p:nvPr>
        </p:nvSpPr>
        <p:spPr>
          <a:xfrm>
            <a:off x="1176175" y="3682925"/>
            <a:ext cx="69228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1"/>
                </a:solidFill>
              </a:rPr>
              <a:t>Apakah ada sektor yang memiliki potensi besar untuk ekspansi atau fokus tambahan dalam strategi pemasaran?</a:t>
            </a:r>
            <a:endParaRPr sz="2000">
              <a:solidFill>
                <a:schemeClr val="accent1"/>
              </a:solidFill>
            </a:endParaRPr>
          </a:p>
        </p:txBody>
      </p:sp>
      <p:sp>
        <p:nvSpPr>
          <p:cNvPr id="955" name="Google Shape;955;p88"/>
          <p:cNvSpPr txBox="1"/>
          <p:nvPr>
            <p:ph idx="15" type="title"/>
          </p:nvPr>
        </p:nvSpPr>
        <p:spPr>
          <a:xfrm>
            <a:off x="628549" y="303450"/>
            <a:ext cx="5521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Evaluasi Industri yang Dilayani</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cxnSp>
        <p:nvCxnSpPr>
          <p:cNvPr id="960" name="Google Shape;960;p89">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961" name="Google Shape;961;p89">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962" name="Google Shape;962;p89"/>
          <p:cNvSpPr/>
          <p:nvPr/>
        </p:nvSpPr>
        <p:spPr>
          <a:xfrm>
            <a:off x="5288750" y="710600"/>
            <a:ext cx="3431400" cy="35376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D0000"/>
              </a:solidFill>
            </a:endParaRPr>
          </a:p>
        </p:txBody>
      </p:sp>
      <p:sp>
        <p:nvSpPr>
          <p:cNvPr id="963" name="Google Shape;963;p89"/>
          <p:cNvSpPr txBox="1"/>
          <p:nvPr>
            <p:ph idx="2" type="title"/>
          </p:nvPr>
        </p:nvSpPr>
        <p:spPr>
          <a:xfrm>
            <a:off x="925751" y="2021525"/>
            <a:ext cx="1724100" cy="841800"/>
          </a:xfrm>
          <a:prstGeom prst="rect">
            <a:avLst/>
          </a:prstGeom>
        </p:spPr>
        <p:txBody>
          <a:bodyPr anchorCtr="0" anchor="b" bIns="91425" lIns="91425" spcFirstLastPara="1" rIns="91425" wrap="square" tIns="0">
            <a:noAutofit/>
          </a:bodyPr>
          <a:lstStyle/>
          <a:p>
            <a:pPr indent="0" lvl="0" marL="0" rtl="0" algn="l">
              <a:spcBef>
                <a:spcPts val="0"/>
              </a:spcBef>
              <a:spcAft>
                <a:spcPts val="0"/>
              </a:spcAft>
              <a:buNone/>
            </a:pPr>
            <a:r>
              <a:rPr lang="en"/>
              <a:t>03</a:t>
            </a:r>
            <a:endParaRPr/>
          </a:p>
        </p:txBody>
      </p:sp>
      <p:sp>
        <p:nvSpPr>
          <p:cNvPr id="964" name="Google Shape;964;p89"/>
          <p:cNvSpPr txBox="1"/>
          <p:nvPr>
            <p:ph type="title"/>
          </p:nvPr>
        </p:nvSpPr>
        <p:spPr>
          <a:xfrm>
            <a:off x="925750" y="2804850"/>
            <a:ext cx="3531900" cy="110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Kesimpulan &amp; Rekomendasi</a:t>
            </a:r>
            <a:endParaRPr/>
          </a:p>
        </p:txBody>
      </p:sp>
      <p:pic>
        <p:nvPicPr>
          <p:cNvPr id="965" name="Google Shape;965;p89"/>
          <p:cNvPicPr preferRelativeResize="0"/>
          <p:nvPr/>
        </p:nvPicPr>
        <p:blipFill>
          <a:blip r:embed="rId3">
            <a:alphaModFix/>
          </a:blip>
          <a:stretch>
            <a:fillRect/>
          </a:stretch>
        </p:blipFill>
        <p:spPr>
          <a:xfrm>
            <a:off x="5448726" y="920186"/>
            <a:ext cx="3120150" cy="31201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90"/>
          <p:cNvSpPr txBox="1"/>
          <p:nvPr>
            <p:ph idx="15" type="title"/>
          </p:nvPr>
        </p:nvSpPr>
        <p:spPr>
          <a:xfrm>
            <a:off x="1470900" y="303459"/>
            <a:ext cx="6202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Kesimpulan</a:t>
            </a:r>
            <a:endParaRPr/>
          </a:p>
        </p:txBody>
      </p:sp>
      <p:sp>
        <p:nvSpPr>
          <p:cNvPr id="971" name="Google Shape;971;p90"/>
          <p:cNvSpPr txBox="1"/>
          <p:nvPr>
            <p:ph type="title"/>
          </p:nvPr>
        </p:nvSpPr>
        <p:spPr>
          <a:xfrm>
            <a:off x="793600" y="1483639"/>
            <a:ext cx="29631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Performa Produk</a:t>
            </a:r>
            <a:endParaRPr/>
          </a:p>
        </p:txBody>
      </p:sp>
      <p:sp>
        <p:nvSpPr>
          <p:cNvPr id="972" name="Google Shape;972;p90">
            <a:hlinkClick action="ppaction://hlinksldjump" r:id="rId3"/>
          </p:cNvPr>
          <p:cNvSpPr txBox="1"/>
          <p:nvPr>
            <p:ph idx="2" type="title"/>
          </p:nvPr>
        </p:nvSpPr>
        <p:spPr>
          <a:xfrm>
            <a:off x="295875" y="1441139"/>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01</a:t>
            </a:r>
            <a:endParaRPr/>
          </a:p>
        </p:txBody>
      </p:sp>
      <p:sp>
        <p:nvSpPr>
          <p:cNvPr id="973" name="Google Shape;973;p90"/>
          <p:cNvSpPr txBox="1"/>
          <p:nvPr>
            <p:ph idx="1" type="subTitle"/>
          </p:nvPr>
        </p:nvSpPr>
        <p:spPr>
          <a:xfrm>
            <a:off x="785925" y="1916374"/>
            <a:ext cx="3634500" cy="20652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Char char="●"/>
            </a:pPr>
            <a:r>
              <a:rPr lang="en" sz="1200"/>
              <a:t>Produk yang paling menguntungkan bagi SparksHUB adalah Alchemy, OneView, dan SaaS Connector Pack - Gold, yang memberikan kontribusi profit tinggi dan konsisten.</a:t>
            </a:r>
            <a:endParaRPr sz="1200"/>
          </a:p>
          <a:p>
            <a:pPr indent="-304800" lvl="0" marL="457200" rtl="0" algn="just">
              <a:spcBef>
                <a:spcPts val="0"/>
              </a:spcBef>
              <a:spcAft>
                <a:spcPts val="0"/>
              </a:spcAft>
              <a:buSzPts val="1200"/>
              <a:buChar char="●"/>
            </a:pPr>
            <a:r>
              <a:rPr lang="en" sz="1200"/>
              <a:t>Produk Site Analytics dan FinanceHub memiliki potensi untuk dioptimalkan.</a:t>
            </a:r>
            <a:endParaRPr sz="1200"/>
          </a:p>
          <a:p>
            <a:pPr indent="-304800" lvl="0" marL="457200" rtl="0" algn="just">
              <a:spcBef>
                <a:spcPts val="0"/>
              </a:spcBef>
              <a:spcAft>
                <a:spcPts val="0"/>
              </a:spcAft>
              <a:buSzPts val="1200"/>
              <a:buChar char="●"/>
            </a:pPr>
            <a:r>
              <a:rPr lang="en" sz="1200"/>
              <a:t>Marketing Suite menunjukkan kerugian yang signifikan dan perlu evaluasi.</a:t>
            </a:r>
            <a:endParaRPr sz="1200"/>
          </a:p>
        </p:txBody>
      </p:sp>
      <p:cxnSp>
        <p:nvCxnSpPr>
          <p:cNvPr id="974" name="Google Shape;974;p90"/>
          <p:cNvCxnSpPr/>
          <p:nvPr/>
        </p:nvCxnSpPr>
        <p:spPr>
          <a:xfrm>
            <a:off x="201013" y="1534645"/>
            <a:ext cx="0" cy="425700"/>
          </a:xfrm>
          <a:prstGeom prst="straightConnector1">
            <a:avLst/>
          </a:prstGeom>
          <a:noFill/>
          <a:ln cap="flat" cmpd="sng" w="76200">
            <a:solidFill>
              <a:schemeClr val="accent1"/>
            </a:solidFill>
            <a:prstDash val="solid"/>
            <a:round/>
            <a:headEnd len="med" w="med" type="none"/>
            <a:tailEnd len="med" w="med" type="none"/>
          </a:ln>
        </p:spPr>
      </p:cxnSp>
      <p:cxnSp>
        <p:nvCxnSpPr>
          <p:cNvPr id="975" name="Google Shape;975;p90">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976" name="Google Shape;976;p90">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977" name="Google Shape;977;p90"/>
          <p:cNvSpPr txBox="1"/>
          <p:nvPr>
            <p:ph type="title"/>
          </p:nvPr>
        </p:nvSpPr>
        <p:spPr>
          <a:xfrm>
            <a:off x="5691350" y="1483639"/>
            <a:ext cx="29631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Performa Diskon</a:t>
            </a:r>
            <a:endParaRPr/>
          </a:p>
        </p:txBody>
      </p:sp>
      <p:sp>
        <p:nvSpPr>
          <p:cNvPr id="978" name="Google Shape;978;p90">
            <a:hlinkClick action="ppaction://hlinksldjump" r:id="rId4"/>
          </p:cNvPr>
          <p:cNvSpPr txBox="1"/>
          <p:nvPr>
            <p:ph idx="2" type="title"/>
          </p:nvPr>
        </p:nvSpPr>
        <p:spPr>
          <a:xfrm>
            <a:off x="5100175" y="1441139"/>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02</a:t>
            </a:r>
            <a:endParaRPr/>
          </a:p>
        </p:txBody>
      </p:sp>
      <p:sp>
        <p:nvSpPr>
          <p:cNvPr id="979" name="Google Shape;979;p90"/>
          <p:cNvSpPr txBox="1"/>
          <p:nvPr>
            <p:ph idx="1" type="subTitle"/>
          </p:nvPr>
        </p:nvSpPr>
        <p:spPr>
          <a:xfrm>
            <a:off x="5676175" y="1916375"/>
            <a:ext cx="3291000" cy="20652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Char char="●"/>
            </a:pPr>
            <a:r>
              <a:rPr lang="en" sz="1200"/>
              <a:t>Strategi diskon SparksHUB saat ini kurang efektif dalam meningkatkan volume penjualan secara signifikan tanpa mengorbankan profit.</a:t>
            </a:r>
            <a:endParaRPr sz="1200"/>
          </a:p>
          <a:p>
            <a:pPr indent="-304800" lvl="0" marL="457200" rtl="0" algn="just">
              <a:spcBef>
                <a:spcPts val="0"/>
              </a:spcBef>
              <a:spcAft>
                <a:spcPts val="0"/>
              </a:spcAft>
              <a:buSzPts val="1200"/>
              <a:buChar char="●"/>
            </a:pPr>
            <a:r>
              <a:rPr lang="en" sz="1200"/>
              <a:t>Diskon dalam rentang 0-33% menunjukkan hasil paling optimal untuk menjaga profit sembari meningkatkan penjualan, sedangkan diskon lebih dari itu, cenderung berdampak kerugian.</a:t>
            </a:r>
            <a:endParaRPr sz="1200"/>
          </a:p>
        </p:txBody>
      </p:sp>
      <p:cxnSp>
        <p:nvCxnSpPr>
          <p:cNvPr id="980" name="Google Shape;980;p90"/>
          <p:cNvCxnSpPr/>
          <p:nvPr/>
        </p:nvCxnSpPr>
        <p:spPr>
          <a:xfrm>
            <a:off x="5005313" y="1534645"/>
            <a:ext cx="0" cy="42570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p91"/>
          <p:cNvSpPr txBox="1"/>
          <p:nvPr>
            <p:ph idx="15" type="title"/>
          </p:nvPr>
        </p:nvSpPr>
        <p:spPr>
          <a:xfrm>
            <a:off x="1468363" y="303459"/>
            <a:ext cx="6202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Kesimpulan</a:t>
            </a:r>
            <a:endParaRPr/>
          </a:p>
        </p:txBody>
      </p:sp>
      <p:sp>
        <p:nvSpPr>
          <p:cNvPr id="986" name="Google Shape;986;p91">
            <a:hlinkClick action="ppaction://hlinksldjump" r:id="rId3"/>
          </p:cNvPr>
          <p:cNvSpPr txBox="1"/>
          <p:nvPr>
            <p:ph idx="2" type="title"/>
          </p:nvPr>
        </p:nvSpPr>
        <p:spPr>
          <a:xfrm>
            <a:off x="295875" y="1288739"/>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03</a:t>
            </a:r>
            <a:endParaRPr/>
          </a:p>
        </p:txBody>
      </p:sp>
      <p:sp>
        <p:nvSpPr>
          <p:cNvPr id="987" name="Google Shape;987;p91"/>
          <p:cNvSpPr txBox="1"/>
          <p:nvPr>
            <p:ph idx="1" type="subTitle"/>
          </p:nvPr>
        </p:nvSpPr>
        <p:spPr>
          <a:xfrm>
            <a:off x="709725" y="1763975"/>
            <a:ext cx="3634500" cy="10959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Char char="●"/>
            </a:pPr>
            <a:r>
              <a:rPr lang="en" sz="1200"/>
              <a:t>Ketiga segmen pelanggan SparksHUB (SMB, Strategis, dan Enterprise) berkontribusi secara seimbang terhadap profit dan penjualan, tanpa ada segmen yang dominan.</a:t>
            </a:r>
            <a:endParaRPr sz="1200"/>
          </a:p>
        </p:txBody>
      </p:sp>
      <p:cxnSp>
        <p:nvCxnSpPr>
          <p:cNvPr id="988" name="Google Shape;988;p91"/>
          <p:cNvCxnSpPr/>
          <p:nvPr/>
        </p:nvCxnSpPr>
        <p:spPr>
          <a:xfrm>
            <a:off x="201013" y="1382245"/>
            <a:ext cx="0" cy="425700"/>
          </a:xfrm>
          <a:prstGeom prst="straightConnector1">
            <a:avLst/>
          </a:prstGeom>
          <a:noFill/>
          <a:ln cap="flat" cmpd="sng" w="76200">
            <a:solidFill>
              <a:schemeClr val="accent1"/>
            </a:solidFill>
            <a:prstDash val="solid"/>
            <a:round/>
            <a:headEnd len="med" w="med" type="none"/>
            <a:tailEnd len="med" w="med" type="none"/>
          </a:ln>
        </p:spPr>
      </p:cxnSp>
      <p:cxnSp>
        <p:nvCxnSpPr>
          <p:cNvPr id="989" name="Google Shape;989;p91">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990" name="Google Shape;990;p91">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991" name="Google Shape;991;p91"/>
          <p:cNvSpPr txBox="1"/>
          <p:nvPr>
            <p:ph type="title"/>
          </p:nvPr>
        </p:nvSpPr>
        <p:spPr>
          <a:xfrm>
            <a:off x="5888700" y="1617264"/>
            <a:ext cx="29631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Sales &amp; Profit berdasarkan Waktu &amp; Wilayah</a:t>
            </a:r>
            <a:endParaRPr/>
          </a:p>
          <a:p>
            <a:pPr indent="0" lvl="0" marL="0" rtl="0" algn="l">
              <a:spcBef>
                <a:spcPts val="0"/>
              </a:spcBef>
              <a:spcAft>
                <a:spcPts val="0"/>
              </a:spcAft>
              <a:buNone/>
            </a:pPr>
            <a:r>
              <a:t/>
            </a:r>
            <a:endParaRPr/>
          </a:p>
        </p:txBody>
      </p:sp>
      <p:sp>
        <p:nvSpPr>
          <p:cNvPr id="992" name="Google Shape;992;p91">
            <a:hlinkClick action="ppaction://hlinksldjump" r:id="rId4"/>
          </p:cNvPr>
          <p:cNvSpPr txBox="1"/>
          <p:nvPr>
            <p:ph idx="2" type="title"/>
          </p:nvPr>
        </p:nvSpPr>
        <p:spPr>
          <a:xfrm>
            <a:off x="5328775" y="1288739"/>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04</a:t>
            </a:r>
            <a:endParaRPr/>
          </a:p>
        </p:txBody>
      </p:sp>
      <p:sp>
        <p:nvSpPr>
          <p:cNvPr id="993" name="Google Shape;993;p91"/>
          <p:cNvSpPr txBox="1"/>
          <p:nvPr>
            <p:ph idx="1" type="subTitle"/>
          </p:nvPr>
        </p:nvSpPr>
        <p:spPr>
          <a:xfrm>
            <a:off x="5676175" y="2274075"/>
            <a:ext cx="3291000" cy="20652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Char char="●"/>
            </a:pPr>
            <a:r>
              <a:rPr lang="en" sz="1200"/>
              <a:t>Kenaikan penjualan dan profit SparksHUB terjadi setiap akhir tahun (Kuartal 4), puncak nya pada November 2023 di APJ (Asia, Pacific Japan) dan AMER (America), namun diikuti penurunan profit signifikan di setiap awal tahun (Kuartal 1).</a:t>
            </a:r>
            <a:endParaRPr sz="1200"/>
          </a:p>
        </p:txBody>
      </p:sp>
      <p:cxnSp>
        <p:nvCxnSpPr>
          <p:cNvPr id="994" name="Google Shape;994;p91"/>
          <p:cNvCxnSpPr/>
          <p:nvPr/>
        </p:nvCxnSpPr>
        <p:spPr>
          <a:xfrm>
            <a:off x="5233913" y="1382245"/>
            <a:ext cx="0" cy="425700"/>
          </a:xfrm>
          <a:prstGeom prst="straightConnector1">
            <a:avLst/>
          </a:prstGeom>
          <a:noFill/>
          <a:ln cap="flat" cmpd="sng" w="76200">
            <a:solidFill>
              <a:schemeClr val="accent1"/>
            </a:solidFill>
            <a:prstDash val="solid"/>
            <a:round/>
            <a:headEnd len="med" w="med" type="none"/>
            <a:tailEnd len="med" w="med" type="none"/>
          </a:ln>
        </p:spPr>
      </p:cxnSp>
      <p:sp>
        <p:nvSpPr>
          <p:cNvPr id="995" name="Google Shape;995;p91"/>
          <p:cNvSpPr txBox="1"/>
          <p:nvPr>
            <p:ph type="title"/>
          </p:nvPr>
        </p:nvSpPr>
        <p:spPr>
          <a:xfrm>
            <a:off x="862150" y="1312475"/>
            <a:ext cx="31836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Profitabilitas tiap Segmen</a:t>
            </a:r>
            <a:endParaRPr/>
          </a:p>
        </p:txBody>
      </p:sp>
      <p:sp>
        <p:nvSpPr>
          <p:cNvPr id="996" name="Google Shape;996;p91"/>
          <p:cNvSpPr txBox="1"/>
          <p:nvPr/>
        </p:nvSpPr>
        <p:spPr>
          <a:xfrm>
            <a:off x="862150" y="3197500"/>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Josefin Sans"/>
                <a:ea typeface="Josefin Sans"/>
                <a:cs typeface="Josefin Sans"/>
                <a:sym typeface="Josefin Sans"/>
              </a:rPr>
              <a:t>Evaluasi Industri yang Dilayani</a:t>
            </a:r>
            <a:endParaRPr b="1" sz="1800">
              <a:solidFill>
                <a:schemeClr val="dk1"/>
              </a:solidFill>
              <a:latin typeface="Josefin Sans"/>
              <a:ea typeface="Josefin Sans"/>
              <a:cs typeface="Josefin Sans"/>
              <a:sym typeface="Josefin Sans"/>
            </a:endParaRPr>
          </a:p>
        </p:txBody>
      </p:sp>
      <p:sp>
        <p:nvSpPr>
          <p:cNvPr id="997" name="Google Shape;997;p91">
            <a:hlinkClick action="ppaction://hlinksldjump" r:id="rId5"/>
          </p:cNvPr>
          <p:cNvSpPr txBox="1"/>
          <p:nvPr>
            <p:ph idx="2" type="title"/>
          </p:nvPr>
        </p:nvSpPr>
        <p:spPr>
          <a:xfrm>
            <a:off x="295875" y="3269939"/>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05</a:t>
            </a:r>
            <a:endParaRPr/>
          </a:p>
        </p:txBody>
      </p:sp>
      <p:cxnSp>
        <p:nvCxnSpPr>
          <p:cNvPr id="998" name="Google Shape;998;p91"/>
          <p:cNvCxnSpPr/>
          <p:nvPr/>
        </p:nvCxnSpPr>
        <p:spPr>
          <a:xfrm>
            <a:off x="201013" y="3363445"/>
            <a:ext cx="0" cy="425700"/>
          </a:xfrm>
          <a:prstGeom prst="straightConnector1">
            <a:avLst/>
          </a:prstGeom>
          <a:noFill/>
          <a:ln cap="flat" cmpd="sng" w="76200">
            <a:solidFill>
              <a:schemeClr val="accent1"/>
            </a:solidFill>
            <a:prstDash val="solid"/>
            <a:round/>
            <a:headEnd len="med" w="med" type="none"/>
            <a:tailEnd len="med" w="med" type="none"/>
          </a:ln>
        </p:spPr>
      </p:cxnSp>
      <p:sp>
        <p:nvSpPr>
          <p:cNvPr id="999" name="Google Shape;999;p91"/>
          <p:cNvSpPr txBox="1"/>
          <p:nvPr>
            <p:ph idx="1" type="subTitle"/>
          </p:nvPr>
        </p:nvSpPr>
        <p:spPr>
          <a:xfrm>
            <a:off x="862150" y="3941550"/>
            <a:ext cx="4950300" cy="10959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Char char="●"/>
            </a:pPr>
            <a:r>
              <a:rPr lang="en" sz="1200"/>
              <a:t>Industri yang paling menguntungkan SparksHUB adalah Miscellaneous (MISC) dengan profit margin 25%. Namun, industri Consumer Products dan Finance menunjukkan potensi besar untuk ekspansi karena pertumbuhan profitnya yang stabil dan transaksi yang tinggi.</a:t>
            </a:r>
            <a:endParaRPr sz="12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92"/>
          <p:cNvSpPr txBox="1"/>
          <p:nvPr>
            <p:ph idx="15" type="title"/>
          </p:nvPr>
        </p:nvSpPr>
        <p:spPr>
          <a:xfrm>
            <a:off x="1470900" y="303459"/>
            <a:ext cx="6202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Rekomendasi</a:t>
            </a:r>
            <a:endParaRPr/>
          </a:p>
        </p:txBody>
      </p:sp>
      <p:sp>
        <p:nvSpPr>
          <p:cNvPr id="1005" name="Google Shape;1005;p92"/>
          <p:cNvSpPr txBox="1"/>
          <p:nvPr>
            <p:ph type="title"/>
          </p:nvPr>
        </p:nvSpPr>
        <p:spPr>
          <a:xfrm>
            <a:off x="793600" y="1483639"/>
            <a:ext cx="29631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Produk</a:t>
            </a:r>
            <a:endParaRPr/>
          </a:p>
        </p:txBody>
      </p:sp>
      <p:sp>
        <p:nvSpPr>
          <p:cNvPr id="1006" name="Google Shape;1006;p92">
            <a:hlinkClick action="ppaction://hlinksldjump" r:id="rId3"/>
          </p:cNvPr>
          <p:cNvSpPr txBox="1"/>
          <p:nvPr>
            <p:ph idx="2" type="title"/>
          </p:nvPr>
        </p:nvSpPr>
        <p:spPr>
          <a:xfrm>
            <a:off x="295875" y="1441139"/>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01</a:t>
            </a:r>
            <a:endParaRPr/>
          </a:p>
        </p:txBody>
      </p:sp>
      <p:sp>
        <p:nvSpPr>
          <p:cNvPr id="1007" name="Google Shape;1007;p92"/>
          <p:cNvSpPr txBox="1"/>
          <p:nvPr>
            <p:ph idx="1" type="subTitle"/>
          </p:nvPr>
        </p:nvSpPr>
        <p:spPr>
          <a:xfrm>
            <a:off x="761250" y="2133400"/>
            <a:ext cx="7621500" cy="20652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a:t>Perkenalkan program loyalitas atau penawaran khusus bagi pelanggan yang menggunakan produk Alchemy, OneView, dan SaaS Connector Pack - Gold</a:t>
            </a:r>
            <a:endParaRPr/>
          </a:p>
          <a:p>
            <a:pPr indent="-317500" lvl="0" marL="457200" rtl="0" algn="just">
              <a:spcBef>
                <a:spcPts val="0"/>
              </a:spcBef>
              <a:spcAft>
                <a:spcPts val="0"/>
              </a:spcAft>
              <a:buSzPts val="1400"/>
              <a:buChar char="●"/>
            </a:pPr>
            <a:r>
              <a:rPr lang="en"/>
              <a:t>Tawarkan bundling atau diskon khusus untuk Site Analytics dan FinanceHub.</a:t>
            </a:r>
            <a:endParaRPr/>
          </a:p>
          <a:p>
            <a:pPr indent="-317500" lvl="0" marL="457200" rtl="0" algn="just">
              <a:spcBef>
                <a:spcPts val="0"/>
              </a:spcBef>
              <a:spcAft>
                <a:spcPts val="0"/>
              </a:spcAft>
              <a:buSzPts val="1400"/>
              <a:buChar char="●"/>
            </a:pPr>
            <a:r>
              <a:rPr lang="en"/>
              <a:t>Tinjau ulang produk Marketing Suite secara keseluruhan.</a:t>
            </a:r>
            <a:endParaRPr/>
          </a:p>
        </p:txBody>
      </p:sp>
      <p:cxnSp>
        <p:nvCxnSpPr>
          <p:cNvPr id="1008" name="Google Shape;1008;p92"/>
          <p:cNvCxnSpPr/>
          <p:nvPr/>
        </p:nvCxnSpPr>
        <p:spPr>
          <a:xfrm>
            <a:off x="201013" y="1534645"/>
            <a:ext cx="0" cy="425700"/>
          </a:xfrm>
          <a:prstGeom prst="straightConnector1">
            <a:avLst/>
          </a:prstGeom>
          <a:noFill/>
          <a:ln cap="flat" cmpd="sng" w="76200">
            <a:solidFill>
              <a:schemeClr val="accent1"/>
            </a:solidFill>
            <a:prstDash val="solid"/>
            <a:round/>
            <a:headEnd len="med" w="med" type="none"/>
            <a:tailEnd len="med" w="med" type="none"/>
          </a:ln>
        </p:spPr>
      </p:cxnSp>
      <p:cxnSp>
        <p:nvCxnSpPr>
          <p:cNvPr id="1009" name="Google Shape;1009;p92">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1010" name="Google Shape;1010;p92">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93"/>
          <p:cNvSpPr txBox="1"/>
          <p:nvPr>
            <p:ph idx="15" type="title"/>
          </p:nvPr>
        </p:nvSpPr>
        <p:spPr>
          <a:xfrm>
            <a:off x="1470900" y="303459"/>
            <a:ext cx="6202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Rekomendasi</a:t>
            </a:r>
            <a:endParaRPr/>
          </a:p>
        </p:txBody>
      </p:sp>
      <p:sp>
        <p:nvSpPr>
          <p:cNvPr id="1016" name="Google Shape;1016;p93"/>
          <p:cNvSpPr txBox="1"/>
          <p:nvPr>
            <p:ph type="title"/>
          </p:nvPr>
        </p:nvSpPr>
        <p:spPr>
          <a:xfrm>
            <a:off x="793600" y="1483639"/>
            <a:ext cx="29631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Diskon</a:t>
            </a:r>
            <a:endParaRPr/>
          </a:p>
        </p:txBody>
      </p:sp>
      <p:sp>
        <p:nvSpPr>
          <p:cNvPr id="1017" name="Google Shape;1017;p93">
            <a:hlinkClick action="ppaction://hlinksldjump" r:id="rId3"/>
          </p:cNvPr>
          <p:cNvSpPr txBox="1"/>
          <p:nvPr>
            <p:ph idx="2" type="title"/>
          </p:nvPr>
        </p:nvSpPr>
        <p:spPr>
          <a:xfrm>
            <a:off x="295875" y="1441139"/>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02</a:t>
            </a:r>
            <a:endParaRPr/>
          </a:p>
        </p:txBody>
      </p:sp>
      <p:sp>
        <p:nvSpPr>
          <p:cNvPr id="1018" name="Google Shape;1018;p93"/>
          <p:cNvSpPr txBox="1"/>
          <p:nvPr>
            <p:ph idx="1" type="subTitle"/>
          </p:nvPr>
        </p:nvSpPr>
        <p:spPr>
          <a:xfrm>
            <a:off x="761250" y="2133400"/>
            <a:ext cx="7621500" cy="20652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a:t>Terapkan kebijakan untuk membatasi diskon hingga maksimum 33%</a:t>
            </a:r>
            <a:endParaRPr/>
          </a:p>
          <a:p>
            <a:pPr indent="-317500" lvl="0" marL="457200" rtl="0" algn="just">
              <a:spcBef>
                <a:spcPts val="0"/>
              </a:spcBef>
              <a:spcAft>
                <a:spcPts val="0"/>
              </a:spcAft>
              <a:buSzPts val="1400"/>
              <a:buChar char="●"/>
            </a:pPr>
            <a:r>
              <a:rPr lang="en"/>
              <a:t>Targetkan diskon rendah pada segmen pelanggan yang sensitif terhadap harga dan potensi pembelian ulang </a:t>
            </a:r>
            <a:endParaRPr/>
          </a:p>
          <a:p>
            <a:pPr indent="-317500" lvl="0" marL="457200" rtl="0" algn="just">
              <a:spcBef>
                <a:spcPts val="0"/>
              </a:spcBef>
              <a:spcAft>
                <a:spcPts val="0"/>
              </a:spcAft>
              <a:buSzPts val="1400"/>
              <a:buChar char="●"/>
            </a:pPr>
            <a:r>
              <a:rPr lang="en"/>
              <a:t>Lakukan diskon yang lebih merata sepanjang tahun, khususnya di kuartal lain selain Q4, untuk menyeimbangkan penjualan dan profit</a:t>
            </a:r>
            <a:endParaRPr/>
          </a:p>
        </p:txBody>
      </p:sp>
      <p:cxnSp>
        <p:nvCxnSpPr>
          <p:cNvPr id="1019" name="Google Shape;1019;p93"/>
          <p:cNvCxnSpPr/>
          <p:nvPr/>
        </p:nvCxnSpPr>
        <p:spPr>
          <a:xfrm>
            <a:off x="201013" y="1534645"/>
            <a:ext cx="0" cy="425700"/>
          </a:xfrm>
          <a:prstGeom prst="straightConnector1">
            <a:avLst/>
          </a:prstGeom>
          <a:noFill/>
          <a:ln cap="flat" cmpd="sng" w="76200">
            <a:solidFill>
              <a:schemeClr val="accent1"/>
            </a:solidFill>
            <a:prstDash val="solid"/>
            <a:round/>
            <a:headEnd len="med" w="med" type="none"/>
            <a:tailEnd len="med" w="med" type="none"/>
          </a:ln>
        </p:spPr>
      </p:cxnSp>
      <p:cxnSp>
        <p:nvCxnSpPr>
          <p:cNvPr id="1020" name="Google Shape;1020;p93">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1021" name="Google Shape;1021;p93">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94"/>
          <p:cNvSpPr txBox="1"/>
          <p:nvPr>
            <p:ph idx="15" type="title"/>
          </p:nvPr>
        </p:nvSpPr>
        <p:spPr>
          <a:xfrm>
            <a:off x="1470900" y="303459"/>
            <a:ext cx="6202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Rekomendasi</a:t>
            </a:r>
            <a:endParaRPr/>
          </a:p>
        </p:txBody>
      </p:sp>
      <p:sp>
        <p:nvSpPr>
          <p:cNvPr id="1027" name="Google Shape;1027;p94"/>
          <p:cNvSpPr txBox="1"/>
          <p:nvPr>
            <p:ph type="title"/>
          </p:nvPr>
        </p:nvSpPr>
        <p:spPr>
          <a:xfrm>
            <a:off x="793600" y="1255039"/>
            <a:ext cx="29631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Segmen Pelanggan</a:t>
            </a:r>
            <a:endParaRPr/>
          </a:p>
        </p:txBody>
      </p:sp>
      <p:sp>
        <p:nvSpPr>
          <p:cNvPr id="1028" name="Google Shape;1028;p94">
            <a:hlinkClick action="ppaction://hlinksldjump" r:id="rId3"/>
          </p:cNvPr>
          <p:cNvSpPr txBox="1"/>
          <p:nvPr>
            <p:ph idx="2" type="title"/>
          </p:nvPr>
        </p:nvSpPr>
        <p:spPr>
          <a:xfrm>
            <a:off x="295875" y="1212539"/>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03</a:t>
            </a:r>
            <a:endParaRPr/>
          </a:p>
        </p:txBody>
      </p:sp>
      <p:sp>
        <p:nvSpPr>
          <p:cNvPr id="1029" name="Google Shape;1029;p94"/>
          <p:cNvSpPr txBox="1"/>
          <p:nvPr>
            <p:ph idx="1" type="subTitle"/>
          </p:nvPr>
        </p:nvSpPr>
        <p:spPr>
          <a:xfrm>
            <a:off x="761250" y="1782750"/>
            <a:ext cx="7621500" cy="26583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a:t>S</a:t>
            </a:r>
            <a:r>
              <a:rPr lang="en"/>
              <a:t>egmen SMB (Small &amp; Medium Business)</a:t>
            </a:r>
            <a:endParaRPr/>
          </a:p>
          <a:p>
            <a:pPr indent="-317500" lvl="0" marL="914400" rtl="0" algn="just">
              <a:spcBef>
                <a:spcPts val="0"/>
              </a:spcBef>
              <a:spcAft>
                <a:spcPts val="0"/>
              </a:spcAft>
              <a:buSzPts val="1400"/>
              <a:buChar char="-"/>
            </a:pPr>
            <a:r>
              <a:rPr lang="en"/>
              <a:t>Tawarkan paket bundling</a:t>
            </a:r>
            <a:endParaRPr/>
          </a:p>
          <a:p>
            <a:pPr indent="-317500" lvl="0" marL="914400" rtl="0" algn="just">
              <a:spcBef>
                <a:spcPts val="0"/>
              </a:spcBef>
              <a:spcAft>
                <a:spcPts val="0"/>
              </a:spcAft>
              <a:buSzPts val="1400"/>
              <a:buChar char="-"/>
            </a:pPr>
            <a:r>
              <a:rPr lang="en"/>
              <a:t>Opsi pembayaran fleksibel</a:t>
            </a:r>
            <a:endParaRPr/>
          </a:p>
          <a:p>
            <a:pPr indent="-317500" lvl="0" marL="914400" rtl="0" algn="just">
              <a:spcBef>
                <a:spcPts val="0"/>
              </a:spcBef>
              <a:spcAft>
                <a:spcPts val="0"/>
              </a:spcAft>
              <a:buSzPts val="1400"/>
              <a:buChar char="-"/>
            </a:pPr>
            <a:r>
              <a:rPr lang="en"/>
              <a:t>Layanan Konsultasi Gratis</a:t>
            </a:r>
            <a:endParaRPr/>
          </a:p>
          <a:p>
            <a:pPr indent="-317500" lvl="0" marL="457200" rtl="0" algn="just">
              <a:spcBef>
                <a:spcPts val="0"/>
              </a:spcBef>
              <a:spcAft>
                <a:spcPts val="0"/>
              </a:spcAft>
              <a:buSzPts val="1400"/>
              <a:buChar char="●"/>
            </a:pPr>
            <a:r>
              <a:rPr lang="en"/>
              <a:t>Segmen Strategic</a:t>
            </a:r>
            <a:endParaRPr/>
          </a:p>
          <a:p>
            <a:pPr indent="-317500" lvl="0" marL="914400" rtl="0" algn="just">
              <a:spcBef>
                <a:spcPts val="0"/>
              </a:spcBef>
              <a:spcAft>
                <a:spcPts val="0"/>
              </a:spcAft>
              <a:buSzPts val="1400"/>
              <a:buChar char="-"/>
            </a:pPr>
            <a:r>
              <a:rPr lang="en"/>
              <a:t>Berikan opsi untuk Produk Customizable</a:t>
            </a:r>
            <a:endParaRPr/>
          </a:p>
          <a:p>
            <a:pPr indent="-317500" lvl="0" marL="914400" rtl="0" algn="just">
              <a:spcBef>
                <a:spcPts val="0"/>
              </a:spcBef>
              <a:spcAft>
                <a:spcPts val="0"/>
              </a:spcAft>
              <a:buSzPts val="1400"/>
              <a:buChar char="-"/>
            </a:pPr>
            <a:r>
              <a:rPr lang="en"/>
              <a:t>Sediakan akses ke dukungan teknis prioritas dan pelatihan eksklusif</a:t>
            </a:r>
            <a:endParaRPr/>
          </a:p>
          <a:p>
            <a:pPr indent="-317500" lvl="0" marL="914400" rtl="0" algn="just">
              <a:spcBef>
                <a:spcPts val="0"/>
              </a:spcBef>
              <a:spcAft>
                <a:spcPts val="0"/>
              </a:spcAft>
              <a:buSzPts val="1400"/>
              <a:buChar char="-"/>
            </a:pPr>
            <a:r>
              <a:rPr lang="en"/>
              <a:t>Buat skema diskon berjenjang</a:t>
            </a:r>
            <a:endParaRPr/>
          </a:p>
          <a:p>
            <a:pPr indent="-317500" lvl="0" marL="457200" rtl="0" algn="just">
              <a:spcBef>
                <a:spcPts val="0"/>
              </a:spcBef>
              <a:spcAft>
                <a:spcPts val="0"/>
              </a:spcAft>
              <a:buSzPts val="1400"/>
              <a:buChar char="●"/>
            </a:pPr>
            <a:r>
              <a:rPr lang="en"/>
              <a:t>Segmen Enterprise</a:t>
            </a:r>
            <a:endParaRPr/>
          </a:p>
          <a:p>
            <a:pPr indent="-317500" lvl="0" marL="914400" rtl="0" algn="just">
              <a:spcBef>
                <a:spcPts val="0"/>
              </a:spcBef>
              <a:spcAft>
                <a:spcPts val="0"/>
              </a:spcAft>
              <a:buSzPts val="1400"/>
              <a:buChar char="-"/>
            </a:pPr>
            <a:r>
              <a:rPr lang="en"/>
              <a:t>Kontrak eksklusif dengan Fitur Premium atau Produk Khusus</a:t>
            </a:r>
            <a:endParaRPr/>
          </a:p>
          <a:p>
            <a:pPr indent="-317500" lvl="0" marL="914400" rtl="0" algn="just">
              <a:spcBef>
                <a:spcPts val="0"/>
              </a:spcBef>
              <a:spcAft>
                <a:spcPts val="0"/>
              </a:spcAft>
              <a:buSzPts val="1400"/>
              <a:buChar char="-"/>
            </a:pPr>
            <a:r>
              <a:rPr lang="en"/>
              <a:t>Sediakan Program Kemitraan yang menawarkan potensi kolaborasi atau teknis onsite</a:t>
            </a:r>
            <a:endParaRPr/>
          </a:p>
        </p:txBody>
      </p:sp>
      <p:cxnSp>
        <p:nvCxnSpPr>
          <p:cNvPr id="1030" name="Google Shape;1030;p94"/>
          <p:cNvCxnSpPr/>
          <p:nvPr/>
        </p:nvCxnSpPr>
        <p:spPr>
          <a:xfrm>
            <a:off x="201013" y="1306045"/>
            <a:ext cx="0" cy="425700"/>
          </a:xfrm>
          <a:prstGeom prst="straightConnector1">
            <a:avLst/>
          </a:prstGeom>
          <a:noFill/>
          <a:ln cap="flat" cmpd="sng" w="76200">
            <a:solidFill>
              <a:schemeClr val="accent1"/>
            </a:solidFill>
            <a:prstDash val="solid"/>
            <a:round/>
            <a:headEnd len="med" w="med" type="none"/>
            <a:tailEnd len="med" w="med" type="none"/>
          </a:ln>
        </p:spPr>
      </p:cxnSp>
      <p:cxnSp>
        <p:nvCxnSpPr>
          <p:cNvPr id="1031" name="Google Shape;1031;p94">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1032" name="Google Shape;1032;p94">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95"/>
          <p:cNvSpPr txBox="1"/>
          <p:nvPr>
            <p:ph idx="15" type="title"/>
          </p:nvPr>
        </p:nvSpPr>
        <p:spPr>
          <a:xfrm>
            <a:off x="1470900" y="303459"/>
            <a:ext cx="6202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Rekomendasi</a:t>
            </a:r>
            <a:endParaRPr/>
          </a:p>
        </p:txBody>
      </p:sp>
      <p:sp>
        <p:nvSpPr>
          <p:cNvPr id="1038" name="Google Shape;1038;p95"/>
          <p:cNvSpPr txBox="1"/>
          <p:nvPr>
            <p:ph type="title"/>
          </p:nvPr>
        </p:nvSpPr>
        <p:spPr>
          <a:xfrm>
            <a:off x="793600" y="1255039"/>
            <a:ext cx="29631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Waktu</a:t>
            </a:r>
            <a:endParaRPr/>
          </a:p>
        </p:txBody>
      </p:sp>
      <p:sp>
        <p:nvSpPr>
          <p:cNvPr id="1039" name="Google Shape;1039;p95">
            <a:hlinkClick action="ppaction://hlinksldjump" r:id="rId3"/>
          </p:cNvPr>
          <p:cNvSpPr txBox="1"/>
          <p:nvPr>
            <p:ph idx="2" type="title"/>
          </p:nvPr>
        </p:nvSpPr>
        <p:spPr>
          <a:xfrm>
            <a:off x="295875" y="1212539"/>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04</a:t>
            </a:r>
            <a:endParaRPr/>
          </a:p>
        </p:txBody>
      </p:sp>
      <p:sp>
        <p:nvSpPr>
          <p:cNvPr id="1040" name="Google Shape;1040;p95"/>
          <p:cNvSpPr txBox="1"/>
          <p:nvPr>
            <p:ph idx="1" type="subTitle"/>
          </p:nvPr>
        </p:nvSpPr>
        <p:spPr>
          <a:xfrm>
            <a:off x="761250" y="1782750"/>
            <a:ext cx="7621500" cy="26583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a:t>J</a:t>
            </a:r>
            <a:r>
              <a:rPr lang="en"/>
              <a:t>anuari sampai Juni fokus pada strategi pemasaran yang kuat seperti gencar menawarkan pelanggan untuk menyarankan produk lain yang relevan berdasarkan pembelian sebelumnya</a:t>
            </a:r>
            <a:endParaRPr/>
          </a:p>
          <a:p>
            <a:pPr indent="-317500" lvl="0" marL="457200" rtl="0" algn="just">
              <a:spcBef>
                <a:spcPts val="0"/>
              </a:spcBef>
              <a:spcAft>
                <a:spcPts val="0"/>
              </a:spcAft>
              <a:buSzPts val="1400"/>
              <a:buChar char="●"/>
            </a:pPr>
            <a:r>
              <a:rPr lang="en"/>
              <a:t>Manfaatkan momentum puncak penjualan di APJ (Asia, Pacific and Japan) dan AMER (America) dengan kampanye personalized.</a:t>
            </a:r>
            <a:endParaRPr/>
          </a:p>
          <a:p>
            <a:pPr indent="-317500" lvl="0" marL="914400" rtl="0" algn="just">
              <a:spcBef>
                <a:spcPts val="0"/>
              </a:spcBef>
              <a:spcAft>
                <a:spcPts val="0"/>
              </a:spcAft>
              <a:buSzPts val="1400"/>
              <a:buChar char="-"/>
            </a:pPr>
            <a:r>
              <a:rPr lang="en"/>
              <a:t>Di</a:t>
            </a:r>
            <a:r>
              <a:rPr lang="en"/>
              <a:t> APJ, lakukan campaign di platform populer seperti WeChat (China) dan Line (Jepang &amp; Thailand).</a:t>
            </a:r>
            <a:endParaRPr/>
          </a:p>
          <a:p>
            <a:pPr indent="-317500" lvl="0" marL="914400" rtl="0" algn="just">
              <a:spcBef>
                <a:spcPts val="0"/>
              </a:spcBef>
              <a:spcAft>
                <a:spcPts val="0"/>
              </a:spcAft>
              <a:buSzPts val="1400"/>
              <a:buChar char="-"/>
            </a:pPr>
            <a:r>
              <a:rPr lang="en"/>
              <a:t>Untuk AMER (America), ikuti exhibit teknologi untuk memasarkan produk yang disediakan oleh SparksHUB.</a:t>
            </a:r>
            <a:endParaRPr/>
          </a:p>
        </p:txBody>
      </p:sp>
      <p:cxnSp>
        <p:nvCxnSpPr>
          <p:cNvPr id="1041" name="Google Shape;1041;p95"/>
          <p:cNvCxnSpPr/>
          <p:nvPr/>
        </p:nvCxnSpPr>
        <p:spPr>
          <a:xfrm>
            <a:off x="201013" y="1306045"/>
            <a:ext cx="0" cy="425700"/>
          </a:xfrm>
          <a:prstGeom prst="straightConnector1">
            <a:avLst/>
          </a:prstGeom>
          <a:noFill/>
          <a:ln cap="flat" cmpd="sng" w="76200">
            <a:solidFill>
              <a:schemeClr val="accent1"/>
            </a:solidFill>
            <a:prstDash val="solid"/>
            <a:round/>
            <a:headEnd len="med" w="med" type="none"/>
            <a:tailEnd len="med" w="med" type="none"/>
          </a:ln>
        </p:spPr>
      </p:cxnSp>
      <p:cxnSp>
        <p:nvCxnSpPr>
          <p:cNvPr id="1042" name="Google Shape;1042;p95">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1043" name="Google Shape;1043;p95">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96"/>
          <p:cNvSpPr txBox="1"/>
          <p:nvPr>
            <p:ph idx="15" type="title"/>
          </p:nvPr>
        </p:nvSpPr>
        <p:spPr>
          <a:xfrm>
            <a:off x="1470900" y="303459"/>
            <a:ext cx="6202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Rekomendasi</a:t>
            </a:r>
            <a:endParaRPr/>
          </a:p>
        </p:txBody>
      </p:sp>
      <p:sp>
        <p:nvSpPr>
          <p:cNvPr id="1049" name="Google Shape;1049;p96"/>
          <p:cNvSpPr txBox="1"/>
          <p:nvPr>
            <p:ph type="title"/>
          </p:nvPr>
        </p:nvSpPr>
        <p:spPr>
          <a:xfrm>
            <a:off x="793600" y="1255039"/>
            <a:ext cx="29631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Industri</a:t>
            </a:r>
            <a:endParaRPr/>
          </a:p>
        </p:txBody>
      </p:sp>
      <p:sp>
        <p:nvSpPr>
          <p:cNvPr id="1050" name="Google Shape;1050;p96">
            <a:hlinkClick action="ppaction://hlinksldjump" r:id="rId3"/>
          </p:cNvPr>
          <p:cNvSpPr txBox="1"/>
          <p:nvPr>
            <p:ph idx="2" type="title"/>
          </p:nvPr>
        </p:nvSpPr>
        <p:spPr>
          <a:xfrm>
            <a:off x="295875" y="1212539"/>
            <a:ext cx="576000" cy="5934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05</a:t>
            </a:r>
            <a:endParaRPr/>
          </a:p>
        </p:txBody>
      </p:sp>
      <p:sp>
        <p:nvSpPr>
          <p:cNvPr id="1051" name="Google Shape;1051;p96"/>
          <p:cNvSpPr txBox="1"/>
          <p:nvPr>
            <p:ph idx="1" type="subTitle"/>
          </p:nvPr>
        </p:nvSpPr>
        <p:spPr>
          <a:xfrm>
            <a:off x="761250" y="1956375"/>
            <a:ext cx="7621500" cy="10125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a:t>Tingkatkan investasi di Research &amp; Development untuk pelanggan dari industri Consumer Products dan Finance</a:t>
            </a:r>
            <a:endParaRPr/>
          </a:p>
          <a:p>
            <a:pPr indent="-317500" lvl="0" marL="457200" rtl="0" algn="just">
              <a:spcBef>
                <a:spcPts val="0"/>
              </a:spcBef>
              <a:spcAft>
                <a:spcPts val="0"/>
              </a:spcAft>
              <a:buSzPts val="1400"/>
              <a:buChar char="-"/>
            </a:pPr>
            <a:r>
              <a:rPr lang="en"/>
              <a:t>Tawarkan fitur tambahan lewat uji coba gratis selama 90 hari untuk produk yang dibeli MISC Industry</a:t>
            </a:r>
            <a:endParaRPr/>
          </a:p>
        </p:txBody>
      </p:sp>
      <p:cxnSp>
        <p:nvCxnSpPr>
          <p:cNvPr id="1052" name="Google Shape;1052;p96"/>
          <p:cNvCxnSpPr/>
          <p:nvPr/>
        </p:nvCxnSpPr>
        <p:spPr>
          <a:xfrm>
            <a:off x="201013" y="1306045"/>
            <a:ext cx="0" cy="425700"/>
          </a:xfrm>
          <a:prstGeom prst="straightConnector1">
            <a:avLst/>
          </a:prstGeom>
          <a:noFill/>
          <a:ln cap="flat" cmpd="sng" w="76200">
            <a:solidFill>
              <a:schemeClr val="accent1"/>
            </a:solidFill>
            <a:prstDash val="solid"/>
            <a:round/>
            <a:headEnd len="med" w="med" type="none"/>
            <a:tailEnd len="med" w="med" type="none"/>
          </a:ln>
        </p:spPr>
      </p:cxnSp>
      <p:cxnSp>
        <p:nvCxnSpPr>
          <p:cNvPr id="1053" name="Google Shape;1053;p96">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1054" name="Google Shape;1054;p96">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cxnSp>
        <p:nvCxnSpPr>
          <p:cNvPr id="373" name="Google Shape;373;p43">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374" name="Google Shape;374;p43">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375" name="Google Shape;375;p43"/>
          <p:cNvSpPr/>
          <p:nvPr/>
        </p:nvSpPr>
        <p:spPr>
          <a:xfrm>
            <a:off x="4873550" y="712350"/>
            <a:ext cx="4270500" cy="3535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D0000"/>
              </a:solidFill>
            </a:endParaRPr>
          </a:p>
        </p:txBody>
      </p:sp>
      <p:sp>
        <p:nvSpPr>
          <p:cNvPr id="376" name="Google Shape;376;p43"/>
          <p:cNvSpPr txBox="1"/>
          <p:nvPr>
            <p:ph idx="2" type="title"/>
          </p:nvPr>
        </p:nvSpPr>
        <p:spPr>
          <a:xfrm>
            <a:off x="925751" y="2173925"/>
            <a:ext cx="1724100" cy="841800"/>
          </a:xfrm>
          <a:prstGeom prst="rect">
            <a:avLst/>
          </a:prstGeom>
        </p:spPr>
        <p:txBody>
          <a:bodyPr anchorCtr="0" anchor="b" bIns="91425" lIns="91425" spcFirstLastPara="1" rIns="91425" wrap="square" tIns="0">
            <a:noAutofit/>
          </a:bodyPr>
          <a:lstStyle/>
          <a:p>
            <a:pPr indent="0" lvl="0" marL="0" rtl="0" algn="l">
              <a:spcBef>
                <a:spcPts val="0"/>
              </a:spcBef>
              <a:spcAft>
                <a:spcPts val="0"/>
              </a:spcAft>
              <a:buNone/>
            </a:pPr>
            <a:r>
              <a:rPr lang="en"/>
              <a:t>01</a:t>
            </a:r>
            <a:endParaRPr/>
          </a:p>
        </p:txBody>
      </p:sp>
      <p:sp>
        <p:nvSpPr>
          <p:cNvPr id="377" name="Google Shape;377;p43"/>
          <p:cNvSpPr txBox="1"/>
          <p:nvPr>
            <p:ph type="title"/>
          </p:nvPr>
        </p:nvSpPr>
        <p:spPr>
          <a:xfrm>
            <a:off x="925750" y="2957262"/>
            <a:ext cx="3173400" cy="110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SparksHUB Dataset</a:t>
            </a:r>
            <a:endParaRPr/>
          </a:p>
        </p:txBody>
      </p:sp>
      <p:pic>
        <p:nvPicPr>
          <p:cNvPr id="378" name="Google Shape;378;p43"/>
          <p:cNvPicPr preferRelativeResize="0"/>
          <p:nvPr/>
        </p:nvPicPr>
        <p:blipFill>
          <a:blip r:embed="rId3">
            <a:alphaModFix/>
          </a:blip>
          <a:stretch>
            <a:fillRect/>
          </a:stretch>
        </p:blipFill>
        <p:spPr>
          <a:xfrm>
            <a:off x="4721154" y="1189675"/>
            <a:ext cx="4808976" cy="2524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4"/>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p>
            <a:pPr indent="0" lvl="0" marL="0" rtl="0" algn="l">
              <a:spcBef>
                <a:spcPts val="0"/>
              </a:spcBef>
              <a:spcAft>
                <a:spcPts val="0"/>
              </a:spcAft>
              <a:buClr>
                <a:schemeClr val="dk1"/>
              </a:buClr>
              <a:buSzPts val="1100"/>
              <a:buFont typeface="Arial"/>
              <a:buNone/>
            </a:pPr>
            <a:r>
              <a:rPr lang="en"/>
              <a:t>About our company</a:t>
            </a:r>
            <a:endParaRPr/>
          </a:p>
        </p:txBody>
      </p:sp>
      <p:sp>
        <p:nvSpPr>
          <p:cNvPr id="384" name="Google Shape;384;p44"/>
          <p:cNvSpPr txBox="1"/>
          <p:nvPr>
            <p:ph idx="2" type="title"/>
          </p:nvPr>
        </p:nvSpPr>
        <p:spPr>
          <a:xfrm>
            <a:off x="146725" y="4719850"/>
            <a:ext cx="1689000" cy="1605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01</a:t>
            </a:r>
            <a:endParaRPr/>
          </a:p>
        </p:txBody>
      </p:sp>
      <p:cxnSp>
        <p:nvCxnSpPr>
          <p:cNvPr id="385" name="Google Shape;385;p44">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386" name="Google Shape;386;p44">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pic>
        <p:nvPicPr>
          <p:cNvPr id="387" name="Google Shape;387;p44"/>
          <p:cNvPicPr preferRelativeResize="0"/>
          <p:nvPr/>
        </p:nvPicPr>
        <p:blipFill>
          <a:blip r:embed="rId3">
            <a:alphaModFix/>
          </a:blip>
          <a:stretch>
            <a:fillRect/>
          </a:stretch>
        </p:blipFill>
        <p:spPr>
          <a:xfrm>
            <a:off x="364200" y="2768450"/>
            <a:ext cx="8263199" cy="1738975"/>
          </a:xfrm>
          <a:prstGeom prst="rect">
            <a:avLst/>
          </a:prstGeom>
          <a:noFill/>
          <a:ln cap="flat" cmpd="sng" w="9525">
            <a:solidFill>
              <a:schemeClr val="accent1"/>
            </a:solidFill>
            <a:prstDash val="solid"/>
            <a:round/>
            <a:headEnd len="sm" w="sm" type="none"/>
            <a:tailEnd len="sm" w="sm" type="none"/>
          </a:ln>
        </p:spPr>
      </p:pic>
      <p:sp>
        <p:nvSpPr>
          <p:cNvPr id="388" name="Google Shape;388;p44"/>
          <p:cNvSpPr txBox="1"/>
          <p:nvPr>
            <p:ph idx="4294967295" type="title"/>
          </p:nvPr>
        </p:nvSpPr>
        <p:spPr>
          <a:xfrm>
            <a:off x="7019075" y="39600"/>
            <a:ext cx="16104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0" lang="en" sz="1500"/>
              <a:t>Informasi Umum</a:t>
            </a:r>
            <a:endParaRPr b="0" sz="1500"/>
          </a:p>
        </p:txBody>
      </p:sp>
      <p:sp>
        <p:nvSpPr>
          <p:cNvPr id="389" name="Google Shape;389;p44"/>
          <p:cNvSpPr txBox="1"/>
          <p:nvPr>
            <p:ph idx="4294967295" type="title"/>
          </p:nvPr>
        </p:nvSpPr>
        <p:spPr>
          <a:xfrm>
            <a:off x="260125" y="2208475"/>
            <a:ext cx="18393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1500"/>
              <a:t>Isi Dataset</a:t>
            </a:r>
            <a:endParaRPr b="0" sz="1500"/>
          </a:p>
        </p:txBody>
      </p:sp>
      <p:pic>
        <p:nvPicPr>
          <p:cNvPr id="390" name="Google Shape;390;p44"/>
          <p:cNvPicPr preferRelativeResize="0"/>
          <p:nvPr/>
        </p:nvPicPr>
        <p:blipFill rotWithShape="1">
          <a:blip r:embed="rId4">
            <a:alphaModFix/>
          </a:blip>
          <a:srcRect b="49558" l="0" r="0" t="0"/>
          <a:stretch/>
        </p:blipFill>
        <p:spPr>
          <a:xfrm>
            <a:off x="3489500" y="567300"/>
            <a:ext cx="2708325" cy="1980284"/>
          </a:xfrm>
          <a:prstGeom prst="rect">
            <a:avLst/>
          </a:prstGeom>
          <a:noFill/>
          <a:ln>
            <a:noFill/>
          </a:ln>
        </p:spPr>
      </p:pic>
      <p:pic>
        <p:nvPicPr>
          <p:cNvPr id="391" name="Google Shape;391;p44"/>
          <p:cNvPicPr preferRelativeResize="0"/>
          <p:nvPr/>
        </p:nvPicPr>
        <p:blipFill rotWithShape="1">
          <a:blip r:embed="rId4">
            <a:alphaModFix/>
          </a:blip>
          <a:srcRect b="0" l="0" r="0" t="49558"/>
          <a:stretch/>
        </p:blipFill>
        <p:spPr>
          <a:xfrm>
            <a:off x="6197820" y="567300"/>
            <a:ext cx="2708330" cy="19802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5"/>
          <p:cNvSpPr txBox="1"/>
          <p:nvPr>
            <p:ph idx="3" type="title"/>
          </p:nvPr>
        </p:nvSpPr>
        <p:spPr>
          <a:xfrm>
            <a:off x="1470900" y="476534"/>
            <a:ext cx="6202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Timeframe Dataset</a:t>
            </a:r>
            <a:endParaRPr/>
          </a:p>
        </p:txBody>
      </p:sp>
      <p:sp>
        <p:nvSpPr>
          <p:cNvPr id="397" name="Google Shape;397;p45"/>
          <p:cNvSpPr txBox="1"/>
          <p:nvPr/>
        </p:nvSpPr>
        <p:spPr>
          <a:xfrm>
            <a:off x="1303201" y="1417175"/>
            <a:ext cx="2016300" cy="25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1"/>
                </a:solidFill>
                <a:latin typeface="Josefin Sans"/>
                <a:ea typeface="Josefin Sans"/>
                <a:cs typeface="Josefin Sans"/>
                <a:sym typeface="Josefin Sans"/>
              </a:rPr>
              <a:t>2020</a:t>
            </a:r>
            <a:endParaRPr b="1" sz="1800">
              <a:solidFill>
                <a:schemeClr val="accent1"/>
              </a:solidFill>
              <a:latin typeface="Josefin Sans"/>
              <a:ea typeface="Josefin Sans"/>
              <a:cs typeface="Josefin Sans"/>
              <a:sym typeface="Josefin Sans"/>
            </a:endParaRPr>
          </a:p>
        </p:txBody>
      </p:sp>
      <p:cxnSp>
        <p:nvCxnSpPr>
          <p:cNvPr id="398" name="Google Shape;398;p45"/>
          <p:cNvCxnSpPr/>
          <p:nvPr/>
        </p:nvCxnSpPr>
        <p:spPr>
          <a:xfrm rot="5400000">
            <a:off x="566156" y="2122481"/>
            <a:ext cx="1335900" cy="176100"/>
          </a:xfrm>
          <a:prstGeom prst="bentConnector3">
            <a:avLst>
              <a:gd fmla="val -6" name="adj1"/>
            </a:avLst>
          </a:prstGeom>
          <a:noFill/>
          <a:ln cap="flat" cmpd="sng" w="9525">
            <a:solidFill>
              <a:srgbClr val="000000"/>
            </a:solidFill>
            <a:prstDash val="solid"/>
            <a:round/>
            <a:headEnd len="med" w="med" type="diamond"/>
            <a:tailEnd len="med" w="med" type="none"/>
          </a:ln>
        </p:spPr>
      </p:cxnSp>
      <p:sp>
        <p:nvSpPr>
          <p:cNvPr id="399" name="Google Shape;399;p45"/>
          <p:cNvSpPr txBox="1"/>
          <p:nvPr/>
        </p:nvSpPr>
        <p:spPr>
          <a:xfrm>
            <a:off x="6527413" y="3514958"/>
            <a:ext cx="1645800" cy="25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1"/>
                </a:solidFill>
                <a:latin typeface="Josefin Sans"/>
                <a:ea typeface="Josefin Sans"/>
                <a:cs typeface="Josefin Sans"/>
                <a:sym typeface="Josefin Sans"/>
              </a:rPr>
              <a:t>2023</a:t>
            </a:r>
            <a:endParaRPr b="1" sz="1800">
              <a:solidFill>
                <a:schemeClr val="accent1"/>
              </a:solidFill>
              <a:latin typeface="Josefin Sans"/>
              <a:ea typeface="Josefin Sans"/>
              <a:cs typeface="Josefin Sans"/>
              <a:sym typeface="Josefin Sans"/>
            </a:endParaRPr>
          </a:p>
        </p:txBody>
      </p:sp>
      <p:sp>
        <p:nvSpPr>
          <p:cNvPr id="400" name="Google Shape;400;p45"/>
          <p:cNvSpPr txBox="1"/>
          <p:nvPr/>
        </p:nvSpPr>
        <p:spPr>
          <a:xfrm>
            <a:off x="6527425" y="3887375"/>
            <a:ext cx="1278300" cy="3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Josefin Sans"/>
                <a:ea typeface="Josefin Sans"/>
                <a:cs typeface="Josefin Sans"/>
                <a:sym typeface="Josefin Sans"/>
              </a:rPr>
              <a:t>31 Desember</a:t>
            </a:r>
            <a:endParaRPr>
              <a:solidFill>
                <a:schemeClr val="dk1"/>
              </a:solidFill>
              <a:latin typeface="Josefin Sans"/>
              <a:ea typeface="Josefin Sans"/>
              <a:cs typeface="Josefin Sans"/>
              <a:sym typeface="Josefin Sans"/>
            </a:endParaRPr>
          </a:p>
        </p:txBody>
      </p:sp>
      <p:cxnSp>
        <p:nvCxnSpPr>
          <p:cNvPr id="401" name="Google Shape;401;p45"/>
          <p:cNvCxnSpPr>
            <a:stCxn id="399" idx="2"/>
          </p:cNvCxnSpPr>
          <p:nvPr/>
        </p:nvCxnSpPr>
        <p:spPr>
          <a:xfrm rot="-5400000">
            <a:off x="7260313" y="2951858"/>
            <a:ext cx="903900" cy="723900"/>
          </a:xfrm>
          <a:prstGeom prst="bentConnector5">
            <a:avLst>
              <a:gd fmla="val -1100" name="adj1"/>
              <a:gd fmla="val 99829" name="adj2"/>
              <a:gd fmla="val 63873" name="adj3"/>
            </a:avLst>
          </a:prstGeom>
          <a:noFill/>
          <a:ln cap="flat" cmpd="sng" w="9525">
            <a:solidFill>
              <a:srgbClr val="000000"/>
            </a:solidFill>
            <a:prstDash val="solid"/>
            <a:round/>
            <a:headEnd len="med" w="med" type="diamond"/>
            <a:tailEnd len="med" w="med" type="none"/>
          </a:ln>
        </p:spPr>
      </p:cxnSp>
      <p:sp>
        <p:nvSpPr>
          <p:cNvPr id="402" name="Google Shape;402;p45"/>
          <p:cNvSpPr/>
          <p:nvPr/>
        </p:nvSpPr>
        <p:spPr>
          <a:xfrm>
            <a:off x="1085392" y="2881318"/>
            <a:ext cx="123000" cy="1230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5"/>
          <p:cNvSpPr/>
          <p:nvPr/>
        </p:nvSpPr>
        <p:spPr>
          <a:xfrm>
            <a:off x="2486588" y="2738662"/>
            <a:ext cx="123000" cy="1230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5"/>
          <p:cNvSpPr/>
          <p:nvPr/>
        </p:nvSpPr>
        <p:spPr>
          <a:xfrm>
            <a:off x="3882794" y="2875955"/>
            <a:ext cx="123000" cy="1230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5" name="Google Shape;405;p45"/>
          <p:cNvCxnSpPr/>
          <p:nvPr/>
        </p:nvCxnSpPr>
        <p:spPr>
          <a:xfrm>
            <a:off x="714875" y="2873012"/>
            <a:ext cx="7725000" cy="0"/>
          </a:xfrm>
          <a:prstGeom prst="straightConnector1">
            <a:avLst/>
          </a:prstGeom>
          <a:noFill/>
          <a:ln cap="flat" cmpd="sng" w="19050">
            <a:solidFill>
              <a:schemeClr val="accent1"/>
            </a:solidFill>
            <a:prstDash val="solid"/>
            <a:round/>
            <a:headEnd len="med" w="med" type="diamond"/>
            <a:tailEnd len="med" w="med" type="diamond"/>
          </a:ln>
        </p:spPr>
      </p:cxnSp>
      <p:sp>
        <p:nvSpPr>
          <p:cNvPr id="406" name="Google Shape;406;p45"/>
          <p:cNvSpPr/>
          <p:nvPr/>
        </p:nvSpPr>
        <p:spPr>
          <a:xfrm>
            <a:off x="6676663" y="2875955"/>
            <a:ext cx="123000" cy="1230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5"/>
          <p:cNvSpPr/>
          <p:nvPr/>
        </p:nvSpPr>
        <p:spPr>
          <a:xfrm>
            <a:off x="5280388" y="2738662"/>
            <a:ext cx="123000" cy="1230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8" name="Google Shape;408;p45">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409" name="Google Shape;409;p45">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410" name="Google Shape;410;p45"/>
          <p:cNvCxnSpPr/>
          <p:nvPr/>
        </p:nvCxnSpPr>
        <p:spPr>
          <a:xfrm rot="10800000">
            <a:off x="1401305" y="1394666"/>
            <a:ext cx="228900" cy="0"/>
          </a:xfrm>
          <a:prstGeom prst="straightConnector1">
            <a:avLst/>
          </a:prstGeom>
          <a:noFill/>
          <a:ln cap="flat" cmpd="sng" w="38100">
            <a:solidFill>
              <a:schemeClr val="accent1"/>
            </a:solidFill>
            <a:prstDash val="solid"/>
            <a:round/>
            <a:headEnd len="med" w="med" type="none"/>
            <a:tailEnd len="med" w="med" type="none"/>
          </a:ln>
        </p:spPr>
      </p:cxnSp>
      <p:cxnSp>
        <p:nvCxnSpPr>
          <p:cNvPr id="411" name="Google Shape;411;p45"/>
          <p:cNvCxnSpPr/>
          <p:nvPr/>
        </p:nvCxnSpPr>
        <p:spPr>
          <a:xfrm rot="10800000">
            <a:off x="6620513" y="3492005"/>
            <a:ext cx="228900" cy="0"/>
          </a:xfrm>
          <a:prstGeom prst="straightConnector1">
            <a:avLst/>
          </a:prstGeom>
          <a:noFill/>
          <a:ln cap="flat" cmpd="sng" w="38100">
            <a:solidFill>
              <a:schemeClr val="accent1"/>
            </a:solidFill>
            <a:prstDash val="solid"/>
            <a:round/>
            <a:headEnd len="med" w="med" type="none"/>
            <a:tailEnd len="med" w="med" type="none"/>
          </a:ln>
        </p:spPr>
      </p:cxnSp>
      <p:sp>
        <p:nvSpPr>
          <p:cNvPr id="412" name="Google Shape;412;p45"/>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a:t>About our company</a:t>
            </a:r>
            <a:endParaRPr/>
          </a:p>
        </p:txBody>
      </p:sp>
      <p:sp>
        <p:nvSpPr>
          <p:cNvPr id="413" name="Google Shape;413;p45"/>
          <p:cNvSpPr txBox="1"/>
          <p:nvPr>
            <p:ph idx="2" type="title"/>
          </p:nvPr>
        </p:nvSpPr>
        <p:spPr>
          <a:xfrm>
            <a:off x="146725" y="4719850"/>
            <a:ext cx="1689000" cy="1605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01</a:t>
            </a:r>
            <a:endParaRPr/>
          </a:p>
        </p:txBody>
      </p:sp>
      <p:sp>
        <p:nvSpPr>
          <p:cNvPr id="414" name="Google Shape;414;p45"/>
          <p:cNvSpPr txBox="1"/>
          <p:nvPr/>
        </p:nvSpPr>
        <p:spPr>
          <a:xfrm>
            <a:off x="1322150" y="1777650"/>
            <a:ext cx="1278300" cy="3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Josefin Sans"/>
                <a:ea typeface="Josefin Sans"/>
                <a:cs typeface="Josefin Sans"/>
                <a:sym typeface="Josefin Sans"/>
              </a:rPr>
              <a:t>04 Januari</a:t>
            </a:r>
            <a:endParaRPr>
              <a:solidFill>
                <a:schemeClr val="dk1"/>
              </a:solidFill>
              <a:latin typeface="Josefin Sans"/>
              <a:ea typeface="Josefin Sans"/>
              <a:cs typeface="Josefin Sans"/>
              <a:sym typeface="Josefi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6"/>
          <p:cNvSpPr txBox="1"/>
          <p:nvPr>
            <p:ph type="title"/>
          </p:nvPr>
        </p:nvSpPr>
        <p:spPr>
          <a:xfrm>
            <a:off x="146725" y="4789139"/>
            <a:ext cx="3027300" cy="229200"/>
          </a:xfrm>
          <a:prstGeom prst="rect">
            <a:avLst/>
          </a:prstGeom>
        </p:spPr>
        <p:txBody>
          <a:bodyPr anchorCtr="0" anchor="ctr" bIns="0" lIns="91425" spcFirstLastPara="1" rIns="91425" wrap="square" tIns="0">
            <a:noAutofit/>
          </a:bodyPr>
          <a:lstStyle/>
          <a:p>
            <a:pPr indent="0" lvl="0" marL="0" rtl="0" algn="l">
              <a:spcBef>
                <a:spcPts val="0"/>
              </a:spcBef>
              <a:spcAft>
                <a:spcPts val="0"/>
              </a:spcAft>
              <a:buClr>
                <a:schemeClr val="dk1"/>
              </a:buClr>
              <a:buSzPts val="1100"/>
              <a:buFont typeface="Arial"/>
              <a:buNone/>
            </a:pPr>
            <a:r>
              <a:rPr lang="en"/>
              <a:t>About our company</a:t>
            </a:r>
            <a:endParaRPr/>
          </a:p>
        </p:txBody>
      </p:sp>
      <p:sp>
        <p:nvSpPr>
          <p:cNvPr id="420" name="Google Shape;420;p46"/>
          <p:cNvSpPr txBox="1"/>
          <p:nvPr>
            <p:ph idx="2" type="title"/>
          </p:nvPr>
        </p:nvSpPr>
        <p:spPr>
          <a:xfrm>
            <a:off x="146725" y="4719850"/>
            <a:ext cx="1689000" cy="1605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01</a:t>
            </a:r>
            <a:endParaRPr/>
          </a:p>
        </p:txBody>
      </p:sp>
      <p:cxnSp>
        <p:nvCxnSpPr>
          <p:cNvPr id="421" name="Google Shape;421;p46">
            <a:hlinkClick action="ppaction://hlinkshowjump?jump=nextslide"/>
          </p:cNvPr>
          <p:cNvCxnSpPr/>
          <p:nvPr/>
        </p:nvCxnSpPr>
        <p:spPr>
          <a:xfrm>
            <a:off x="8643950" y="303450"/>
            <a:ext cx="262200" cy="0"/>
          </a:xfrm>
          <a:prstGeom prst="straightConnector1">
            <a:avLst/>
          </a:prstGeom>
          <a:noFill/>
          <a:ln cap="flat" cmpd="sng" w="9525">
            <a:solidFill>
              <a:schemeClr val="accent1"/>
            </a:solidFill>
            <a:prstDash val="solid"/>
            <a:round/>
            <a:headEnd len="med" w="med" type="none"/>
            <a:tailEnd len="med" w="med" type="triangle"/>
          </a:ln>
        </p:spPr>
      </p:cxnSp>
      <p:cxnSp>
        <p:nvCxnSpPr>
          <p:cNvPr id="422" name="Google Shape;422;p46">
            <a:hlinkClick action="ppaction://hlinkshowjump?jump=previousslide"/>
          </p:cNvPr>
          <p:cNvCxnSpPr/>
          <p:nvPr/>
        </p:nvCxnSpPr>
        <p:spPr>
          <a:xfrm rot="10800000">
            <a:off x="232775" y="303450"/>
            <a:ext cx="262200" cy="0"/>
          </a:xfrm>
          <a:prstGeom prst="straightConnector1">
            <a:avLst/>
          </a:prstGeom>
          <a:noFill/>
          <a:ln cap="flat" cmpd="sng" w="9525">
            <a:solidFill>
              <a:schemeClr val="accent1"/>
            </a:solidFill>
            <a:prstDash val="solid"/>
            <a:round/>
            <a:headEnd len="med" w="med" type="none"/>
            <a:tailEnd len="med" w="med" type="triangle"/>
          </a:ln>
        </p:spPr>
      </p:cxnSp>
      <p:sp>
        <p:nvSpPr>
          <p:cNvPr id="423" name="Google Shape;423;p46"/>
          <p:cNvSpPr txBox="1"/>
          <p:nvPr>
            <p:ph idx="4294967295" type="title"/>
          </p:nvPr>
        </p:nvSpPr>
        <p:spPr>
          <a:xfrm>
            <a:off x="7019075" y="39600"/>
            <a:ext cx="16104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0" lang="en" sz="1500"/>
              <a:t>Informasi Umum</a:t>
            </a:r>
            <a:endParaRPr b="0" sz="1500"/>
          </a:p>
        </p:txBody>
      </p:sp>
      <p:sp>
        <p:nvSpPr>
          <p:cNvPr id="424" name="Google Shape;424;p46"/>
          <p:cNvSpPr txBox="1"/>
          <p:nvPr>
            <p:ph idx="4294967295" type="title"/>
          </p:nvPr>
        </p:nvSpPr>
        <p:spPr>
          <a:xfrm>
            <a:off x="260125" y="2208475"/>
            <a:ext cx="18393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1500"/>
              <a:t>Isi Dataset</a:t>
            </a:r>
            <a:endParaRPr b="0" sz="1500"/>
          </a:p>
        </p:txBody>
      </p:sp>
      <p:pic>
        <p:nvPicPr>
          <p:cNvPr id="425" name="Google Shape;425;p46"/>
          <p:cNvPicPr preferRelativeResize="0"/>
          <p:nvPr/>
        </p:nvPicPr>
        <p:blipFill>
          <a:blip r:embed="rId3">
            <a:alphaModFix/>
          </a:blip>
          <a:stretch>
            <a:fillRect/>
          </a:stretch>
        </p:blipFill>
        <p:spPr>
          <a:xfrm>
            <a:off x="368650" y="2827500"/>
            <a:ext cx="8406692" cy="1678875"/>
          </a:xfrm>
          <a:prstGeom prst="rect">
            <a:avLst/>
          </a:prstGeom>
          <a:noFill/>
          <a:ln>
            <a:noFill/>
          </a:ln>
        </p:spPr>
      </p:pic>
      <p:pic>
        <p:nvPicPr>
          <p:cNvPr id="426" name="Google Shape;426;p46"/>
          <p:cNvPicPr preferRelativeResize="0"/>
          <p:nvPr/>
        </p:nvPicPr>
        <p:blipFill rotWithShape="1">
          <a:blip r:embed="rId4">
            <a:alphaModFix/>
          </a:blip>
          <a:srcRect b="50204" l="0" r="0" t="0"/>
          <a:stretch/>
        </p:blipFill>
        <p:spPr>
          <a:xfrm>
            <a:off x="1829575" y="532050"/>
            <a:ext cx="3400101" cy="1795363"/>
          </a:xfrm>
          <a:prstGeom prst="rect">
            <a:avLst/>
          </a:prstGeom>
          <a:noFill/>
          <a:ln>
            <a:noFill/>
          </a:ln>
        </p:spPr>
      </p:pic>
      <p:pic>
        <p:nvPicPr>
          <p:cNvPr id="427" name="Google Shape;427;p46"/>
          <p:cNvPicPr preferRelativeResize="0"/>
          <p:nvPr/>
        </p:nvPicPr>
        <p:blipFill rotWithShape="1">
          <a:blip r:embed="rId4">
            <a:alphaModFix/>
          </a:blip>
          <a:srcRect b="0" l="0" r="0" t="50204"/>
          <a:stretch/>
        </p:blipFill>
        <p:spPr>
          <a:xfrm>
            <a:off x="5229675" y="532063"/>
            <a:ext cx="3400101" cy="17953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cari Company Profile by Slidesgo">
  <a:themeElements>
    <a:clrScheme name="Simple Light">
      <a:dk1>
        <a:srgbClr val="000000"/>
      </a:dk1>
      <a:lt1>
        <a:srgbClr val="FFFFFF"/>
      </a:lt1>
      <a:dk2>
        <a:srgbClr val="595959"/>
      </a:dk2>
      <a:lt2>
        <a:srgbClr val="D9D9D9"/>
      </a:lt2>
      <a:accent1>
        <a:srgbClr val="FD0000"/>
      </a:accent1>
      <a:accent2>
        <a:srgbClr val="F5F5F5"/>
      </a:accent2>
      <a:accent3>
        <a:srgbClr val="BBBBBB"/>
      </a:accent3>
      <a:accent4>
        <a:srgbClr val="000000"/>
      </a:accent4>
      <a:accent5>
        <a:srgbClr val="FD0000"/>
      </a:accent5>
      <a:accent6>
        <a:srgbClr val="FF8D8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