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90" r:id="rId4"/>
    <p:sldId id="291" r:id="rId5"/>
    <p:sldId id="289" r:id="rId6"/>
    <p:sldId id="292" r:id="rId7"/>
    <p:sldId id="268" r:id="rId8"/>
    <p:sldId id="269" r:id="rId9"/>
    <p:sldId id="293" r:id="rId10"/>
    <p:sldId id="288" r:id="rId11"/>
    <p:sldId id="273" r:id="rId12"/>
    <p:sldId id="294" r:id="rId13"/>
    <p:sldId id="295" r:id="rId14"/>
    <p:sldId id="296" r:id="rId15"/>
    <p:sldId id="297" r:id="rId16"/>
    <p:sldId id="282" r:id="rId17"/>
    <p:sldId id="298" r:id="rId18"/>
    <p:sldId id="304" r:id="rId19"/>
    <p:sldId id="302" r:id="rId20"/>
    <p:sldId id="303" r:id="rId21"/>
    <p:sldId id="301" r:id="rId22"/>
    <p:sldId id="299" r:id="rId23"/>
    <p:sldId id="300" r:id="rId24"/>
    <p:sldId id="265" r:id="rId25"/>
    <p:sldId id="305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087C4-6BF0-48A7-B68C-B5D69321E8B1}" v="11" dt="2025-06-25T19:01:17.452"/>
    <p1510:client id="{845C222E-C167-441D-8077-2F80B8217E77}" v="60" dt="2025-06-26T06:01:2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Congzhou" userId="ac58cbe8-21e6-4f9f-99ab-59ef48b78c7d" providerId="ADAL" clId="{754FD7EF-7B28-42BD-82AB-EB49BD0581D7}"/>
    <pc:docChg chg="undo custSel addSld delSld modSld sldOrd">
      <pc:chgData name="Li, Congzhou" userId="ac58cbe8-21e6-4f9f-99ab-59ef48b78c7d" providerId="ADAL" clId="{754FD7EF-7B28-42BD-82AB-EB49BD0581D7}" dt="2025-06-05T06:04:41.356" v="1204" actId="14100"/>
      <pc:docMkLst>
        <pc:docMk/>
      </pc:docMkLst>
      <pc:sldChg chg="delSp modSp mod">
        <pc:chgData name="Li, Congzhou" userId="ac58cbe8-21e6-4f9f-99ab-59ef48b78c7d" providerId="ADAL" clId="{754FD7EF-7B28-42BD-82AB-EB49BD0581D7}" dt="2025-06-05T02:18:30.361" v="1" actId="478"/>
        <pc:sldMkLst>
          <pc:docMk/>
          <pc:sldMk cId="0" sldId="256"/>
        </pc:sldMkLst>
      </pc:sldChg>
      <pc:sldChg chg="modSp mod">
        <pc:chgData name="Li, Congzhou" userId="ac58cbe8-21e6-4f9f-99ab-59ef48b78c7d" providerId="ADAL" clId="{754FD7EF-7B28-42BD-82AB-EB49BD0581D7}" dt="2025-06-05T05:40:58.714" v="797" actId="5793"/>
        <pc:sldMkLst>
          <pc:docMk/>
          <pc:sldMk cId="0" sldId="258"/>
        </pc:sldMkLst>
      </pc:sldChg>
      <pc:sldChg chg="ord">
        <pc:chgData name="Li, Congzhou" userId="ac58cbe8-21e6-4f9f-99ab-59ef48b78c7d" providerId="ADAL" clId="{754FD7EF-7B28-42BD-82AB-EB49BD0581D7}" dt="2025-06-05T05:40:34.856" v="791"/>
        <pc:sldMkLst>
          <pc:docMk/>
          <pc:sldMk cId="0" sldId="259"/>
        </pc:sldMkLst>
      </pc:sldChg>
      <pc:sldChg chg="modSp del mod">
        <pc:chgData name="Li, Congzhou" userId="ac58cbe8-21e6-4f9f-99ab-59ef48b78c7d" providerId="ADAL" clId="{754FD7EF-7B28-42BD-82AB-EB49BD0581D7}" dt="2025-06-05T05:37:35.840" v="728" actId="47"/>
        <pc:sldMkLst>
          <pc:docMk/>
          <pc:sldMk cId="0" sldId="260"/>
        </pc:sldMkLst>
      </pc:sldChg>
      <pc:sldChg chg="modSp del mod">
        <pc:chgData name="Li, Congzhou" userId="ac58cbe8-21e6-4f9f-99ab-59ef48b78c7d" providerId="ADAL" clId="{754FD7EF-7B28-42BD-82AB-EB49BD0581D7}" dt="2025-06-05T05:37:52.145" v="729" actId="47"/>
        <pc:sldMkLst>
          <pc:docMk/>
          <pc:sldMk cId="0" sldId="261"/>
        </pc:sldMkLst>
      </pc:sldChg>
      <pc:sldChg chg="modSp add del mod">
        <pc:chgData name="Li, Congzhou" userId="ac58cbe8-21e6-4f9f-99ab-59ef48b78c7d" providerId="ADAL" clId="{754FD7EF-7B28-42BD-82AB-EB49BD0581D7}" dt="2025-06-05T05:37:57.275" v="730" actId="47"/>
        <pc:sldMkLst>
          <pc:docMk/>
          <pc:sldMk cId="0" sldId="262"/>
        </pc:sldMkLst>
      </pc:sldChg>
      <pc:sldChg chg="modSp mod ord">
        <pc:chgData name="Li, Congzhou" userId="ac58cbe8-21e6-4f9f-99ab-59ef48b78c7d" providerId="ADAL" clId="{754FD7EF-7B28-42BD-82AB-EB49BD0581D7}" dt="2025-06-05T05:40:41.536" v="793"/>
        <pc:sldMkLst>
          <pc:docMk/>
          <pc:sldMk cId="0" sldId="263"/>
        </pc:sldMkLst>
      </pc:sldChg>
      <pc:sldChg chg="modSp mod">
        <pc:chgData name="Li, Congzhou" userId="ac58cbe8-21e6-4f9f-99ab-59ef48b78c7d" providerId="ADAL" clId="{754FD7EF-7B28-42BD-82AB-EB49BD0581D7}" dt="2025-06-05T04:55:28.482" v="99" actId="20577"/>
        <pc:sldMkLst>
          <pc:docMk/>
          <pc:sldMk cId="0" sldId="264"/>
        </pc:sldMkLst>
      </pc:sldChg>
      <pc:sldChg chg="modSp add mod">
        <pc:chgData name="Li, Congzhou" userId="ac58cbe8-21e6-4f9f-99ab-59ef48b78c7d" providerId="ADAL" clId="{754FD7EF-7B28-42BD-82AB-EB49BD0581D7}" dt="2025-06-05T05:54:06.831" v="1172" actId="20577"/>
        <pc:sldMkLst>
          <pc:docMk/>
          <pc:sldMk cId="4120506555" sldId="265"/>
        </pc:sldMkLst>
        <pc:spChg chg="mod">
          <ac:chgData name="Li, Congzhou" userId="ac58cbe8-21e6-4f9f-99ab-59ef48b78c7d" providerId="ADAL" clId="{754FD7EF-7B28-42BD-82AB-EB49BD0581D7}" dt="2025-06-05T05:54:06.831" v="1172" actId="20577"/>
          <ac:spMkLst>
            <pc:docMk/>
            <pc:sldMk cId="4120506555" sldId="265"/>
            <ac:spMk id="2" creationId="{9114AB51-618E-34A8-396E-47C40E6667C9}"/>
          </ac:spMkLst>
        </pc:spChg>
        <pc:spChg chg="mod">
          <ac:chgData name="Li, Congzhou" userId="ac58cbe8-21e6-4f9f-99ab-59ef48b78c7d" providerId="ADAL" clId="{754FD7EF-7B28-42BD-82AB-EB49BD0581D7}" dt="2025-06-05T05:52:35.364" v="1129" actId="20577"/>
          <ac:spMkLst>
            <pc:docMk/>
            <pc:sldMk cId="4120506555" sldId="265"/>
            <ac:spMk id="3" creationId="{1029B642-2720-078E-5BBE-7A7198D848A1}"/>
          </ac:spMkLst>
        </pc:spChg>
      </pc:sldChg>
      <pc:sldChg chg="addSp modSp add mod ord">
        <pc:chgData name="Li, Congzhou" userId="ac58cbe8-21e6-4f9f-99ab-59ef48b78c7d" providerId="ADAL" clId="{754FD7EF-7B28-42BD-82AB-EB49BD0581D7}" dt="2025-06-05T04:51:51.582" v="58" actId="20577"/>
        <pc:sldMkLst>
          <pc:docMk/>
          <pc:sldMk cId="2604026519" sldId="266"/>
        </pc:sldMkLst>
        <pc:spChg chg="mod">
          <ac:chgData name="Li, Congzhou" userId="ac58cbe8-21e6-4f9f-99ab-59ef48b78c7d" providerId="ADAL" clId="{754FD7EF-7B28-42BD-82AB-EB49BD0581D7}" dt="2025-06-05T04:49:44.384" v="30" actId="1076"/>
          <ac:spMkLst>
            <pc:docMk/>
            <pc:sldMk cId="2604026519" sldId="266"/>
            <ac:spMk id="2" creationId="{639CC955-4D90-43FB-1E94-B540C9584276}"/>
          </ac:spMkLst>
        </pc:spChg>
        <pc:spChg chg="add mod">
          <ac:chgData name="Li, Congzhou" userId="ac58cbe8-21e6-4f9f-99ab-59ef48b78c7d" providerId="ADAL" clId="{754FD7EF-7B28-42BD-82AB-EB49BD0581D7}" dt="2025-06-05T04:51:51.582" v="58" actId="20577"/>
          <ac:spMkLst>
            <pc:docMk/>
            <pc:sldMk cId="2604026519" sldId="266"/>
            <ac:spMk id="4" creationId="{CA2BE46A-3991-35FB-C112-A4353A7C0055}"/>
          </ac:spMkLst>
        </pc:spChg>
      </pc:sldChg>
      <pc:sldChg chg="modSp add mod">
        <pc:chgData name="Li, Congzhou" userId="ac58cbe8-21e6-4f9f-99ab-59ef48b78c7d" providerId="ADAL" clId="{754FD7EF-7B28-42BD-82AB-EB49BD0581D7}" dt="2025-06-05T04:59:12.810" v="139" actId="20577"/>
        <pc:sldMkLst>
          <pc:docMk/>
          <pc:sldMk cId="556897062" sldId="267"/>
        </pc:sldMkLst>
      </pc:sldChg>
      <pc:sldChg chg="modSp add mod">
        <pc:chgData name="Li, Congzhou" userId="ac58cbe8-21e6-4f9f-99ab-59ef48b78c7d" providerId="ADAL" clId="{754FD7EF-7B28-42BD-82AB-EB49BD0581D7}" dt="2025-06-05T05:01:10.894" v="177" actId="20577"/>
        <pc:sldMkLst>
          <pc:docMk/>
          <pc:sldMk cId="4119699027" sldId="268"/>
        </pc:sldMkLst>
        <pc:spChg chg="mod">
          <ac:chgData name="Li, Congzhou" userId="ac58cbe8-21e6-4f9f-99ab-59ef48b78c7d" providerId="ADAL" clId="{754FD7EF-7B28-42BD-82AB-EB49BD0581D7}" dt="2025-06-05T05:01:10.894" v="177" actId="20577"/>
          <ac:spMkLst>
            <pc:docMk/>
            <pc:sldMk cId="4119699027" sldId="268"/>
            <ac:spMk id="2" creationId="{45A6AD33-EF2A-4F11-717A-B2EB777B96C8}"/>
          </ac:spMkLst>
        </pc:spChg>
        <pc:spChg chg="mod">
          <ac:chgData name="Li, Congzhou" userId="ac58cbe8-21e6-4f9f-99ab-59ef48b78c7d" providerId="ADAL" clId="{754FD7EF-7B28-42BD-82AB-EB49BD0581D7}" dt="2025-06-05T05:00:32.739" v="168" actId="20577"/>
          <ac:spMkLst>
            <pc:docMk/>
            <pc:sldMk cId="4119699027" sldId="268"/>
            <ac:spMk id="3" creationId="{97DDF921-C0B4-94FA-2427-73BE41733477}"/>
          </ac:spMkLst>
        </pc:spChg>
      </pc:sldChg>
      <pc:sldChg chg="modSp add mod">
        <pc:chgData name="Li, Congzhou" userId="ac58cbe8-21e6-4f9f-99ab-59ef48b78c7d" providerId="ADAL" clId="{754FD7EF-7B28-42BD-82AB-EB49BD0581D7}" dt="2025-06-05T05:04:51.015" v="279" actId="20577"/>
        <pc:sldMkLst>
          <pc:docMk/>
          <pc:sldMk cId="2168170149" sldId="269"/>
        </pc:sldMkLst>
        <pc:spChg chg="mod">
          <ac:chgData name="Li, Congzhou" userId="ac58cbe8-21e6-4f9f-99ab-59ef48b78c7d" providerId="ADAL" clId="{754FD7EF-7B28-42BD-82AB-EB49BD0581D7}" dt="2025-06-05T05:01:26.326" v="190" actId="20577"/>
          <ac:spMkLst>
            <pc:docMk/>
            <pc:sldMk cId="2168170149" sldId="269"/>
            <ac:spMk id="2" creationId="{7038A5EB-D1E4-F0BF-5574-6B8DC7520D17}"/>
          </ac:spMkLst>
        </pc:spChg>
        <pc:spChg chg="mod">
          <ac:chgData name="Li, Congzhou" userId="ac58cbe8-21e6-4f9f-99ab-59ef48b78c7d" providerId="ADAL" clId="{754FD7EF-7B28-42BD-82AB-EB49BD0581D7}" dt="2025-06-05T05:04:51.015" v="279" actId="20577"/>
          <ac:spMkLst>
            <pc:docMk/>
            <pc:sldMk cId="2168170149" sldId="269"/>
            <ac:spMk id="3" creationId="{F61C54BD-C359-181B-E778-75F61A78CFC2}"/>
          </ac:spMkLst>
        </pc:spChg>
      </pc:sldChg>
      <pc:sldChg chg="addSp delSp modSp add mod">
        <pc:chgData name="Li, Congzhou" userId="ac58cbe8-21e6-4f9f-99ab-59ef48b78c7d" providerId="ADAL" clId="{754FD7EF-7B28-42BD-82AB-EB49BD0581D7}" dt="2025-06-05T05:06:46.206" v="331" actId="14100"/>
        <pc:sldMkLst>
          <pc:docMk/>
          <pc:sldMk cId="3041380977" sldId="270"/>
        </pc:sldMkLst>
      </pc:sldChg>
      <pc:sldChg chg="add ord">
        <pc:chgData name="Li, Congzhou" userId="ac58cbe8-21e6-4f9f-99ab-59ef48b78c7d" providerId="ADAL" clId="{754FD7EF-7B28-42BD-82AB-EB49BD0581D7}" dt="2025-06-05T05:07:03.331" v="333"/>
        <pc:sldMkLst>
          <pc:docMk/>
          <pc:sldMk cId="89873127" sldId="271"/>
        </pc:sldMkLst>
      </pc:sldChg>
      <pc:sldChg chg="addSp modSp add mod">
        <pc:chgData name="Li, Congzhou" userId="ac58cbe8-21e6-4f9f-99ab-59ef48b78c7d" providerId="ADAL" clId="{754FD7EF-7B28-42BD-82AB-EB49BD0581D7}" dt="2025-06-05T05:11:04.538" v="433" actId="20577"/>
        <pc:sldMkLst>
          <pc:docMk/>
          <pc:sldMk cId="1123356741" sldId="272"/>
        </pc:sldMkLst>
      </pc:sldChg>
      <pc:sldChg chg="addSp delSp modSp add mod ord">
        <pc:chgData name="Li, Congzhou" userId="ac58cbe8-21e6-4f9f-99ab-59ef48b78c7d" providerId="ADAL" clId="{754FD7EF-7B28-42BD-82AB-EB49BD0581D7}" dt="2025-06-05T05:18:39.863" v="525" actId="123"/>
        <pc:sldMkLst>
          <pc:docMk/>
          <pc:sldMk cId="2405554842" sldId="273"/>
        </pc:sldMkLst>
        <pc:spChg chg="mod">
          <ac:chgData name="Li, Congzhou" userId="ac58cbe8-21e6-4f9f-99ab-59ef48b78c7d" providerId="ADAL" clId="{754FD7EF-7B28-42BD-82AB-EB49BD0581D7}" dt="2025-06-05T05:18:39.863" v="525" actId="123"/>
          <ac:spMkLst>
            <pc:docMk/>
            <pc:sldMk cId="2405554842" sldId="273"/>
            <ac:spMk id="3" creationId="{D7369441-A7DB-8FEB-3E16-003B35BEB824}"/>
          </ac:spMkLst>
        </pc:spChg>
      </pc:sldChg>
      <pc:sldChg chg="delSp modSp add mod">
        <pc:chgData name="Li, Congzhou" userId="ac58cbe8-21e6-4f9f-99ab-59ef48b78c7d" providerId="ADAL" clId="{754FD7EF-7B28-42BD-82AB-EB49BD0581D7}" dt="2025-06-05T05:23:08.810" v="624" actId="255"/>
        <pc:sldMkLst>
          <pc:docMk/>
          <pc:sldMk cId="3915937042" sldId="274"/>
        </pc:sldMkLst>
      </pc:sldChg>
      <pc:sldChg chg="modSp add mod ord">
        <pc:chgData name="Li, Congzhou" userId="ac58cbe8-21e6-4f9f-99ab-59ef48b78c7d" providerId="ADAL" clId="{754FD7EF-7B28-42BD-82AB-EB49BD0581D7}" dt="2025-06-05T05:45:30.227" v="1029" actId="20577"/>
        <pc:sldMkLst>
          <pc:docMk/>
          <pc:sldMk cId="881767296" sldId="275"/>
        </pc:sldMkLst>
      </pc:sldChg>
      <pc:sldChg chg="addSp modSp add mod">
        <pc:chgData name="Li, Congzhou" userId="ac58cbe8-21e6-4f9f-99ab-59ef48b78c7d" providerId="ADAL" clId="{754FD7EF-7B28-42BD-82AB-EB49BD0581D7}" dt="2025-06-05T05:40:17.081" v="789" actId="1076"/>
        <pc:sldMkLst>
          <pc:docMk/>
          <pc:sldMk cId="1850814982" sldId="276"/>
        </pc:sldMkLst>
      </pc:sldChg>
      <pc:sldChg chg="add">
        <pc:chgData name="Li, Congzhou" userId="ac58cbe8-21e6-4f9f-99ab-59ef48b78c7d" providerId="ADAL" clId="{754FD7EF-7B28-42BD-82AB-EB49BD0581D7}" dt="2025-06-05T05:48:54.581" v="1030"/>
        <pc:sldMkLst>
          <pc:docMk/>
          <pc:sldMk cId="4182556714" sldId="277"/>
        </pc:sldMkLst>
      </pc:sldChg>
      <pc:sldChg chg="addSp modSp add mod">
        <pc:chgData name="Li, Congzhou" userId="ac58cbe8-21e6-4f9f-99ab-59ef48b78c7d" providerId="ADAL" clId="{754FD7EF-7B28-42BD-82AB-EB49BD0581D7}" dt="2025-06-05T06:02:40.357" v="1186" actId="14100"/>
        <pc:sldMkLst>
          <pc:docMk/>
          <pc:sldMk cId="4267721500" sldId="278"/>
        </pc:sldMkLst>
        <pc:spChg chg="mod">
          <ac:chgData name="Li, Congzhou" userId="ac58cbe8-21e6-4f9f-99ab-59ef48b78c7d" providerId="ADAL" clId="{754FD7EF-7B28-42BD-82AB-EB49BD0581D7}" dt="2025-06-05T05:53:55.731" v="1150" actId="20577"/>
          <ac:spMkLst>
            <pc:docMk/>
            <pc:sldMk cId="4267721500" sldId="278"/>
            <ac:spMk id="2" creationId="{2990516D-D4FE-7466-852C-60411CD38B4A}"/>
          </ac:spMkLst>
        </pc:spChg>
        <pc:spChg chg="mod">
          <ac:chgData name="Li, Congzhou" userId="ac58cbe8-21e6-4f9f-99ab-59ef48b78c7d" providerId="ADAL" clId="{754FD7EF-7B28-42BD-82AB-EB49BD0581D7}" dt="2025-06-05T05:55:49.227" v="1183" actId="6549"/>
          <ac:spMkLst>
            <pc:docMk/>
            <pc:sldMk cId="4267721500" sldId="278"/>
            <ac:spMk id="3" creationId="{5C739849-0128-4124-E588-21E2B1541DB5}"/>
          </ac:spMkLst>
        </pc:spChg>
      </pc:sldChg>
      <pc:sldChg chg="addSp delSp modSp add mod">
        <pc:chgData name="Li, Congzhou" userId="ac58cbe8-21e6-4f9f-99ab-59ef48b78c7d" providerId="ADAL" clId="{754FD7EF-7B28-42BD-82AB-EB49BD0581D7}" dt="2025-06-05T06:03:19.986" v="1191" actId="14100"/>
        <pc:sldMkLst>
          <pc:docMk/>
          <pc:sldMk cId="435896222" sldId="279"/>
        </pc:sldMkLst>
      </pc:sldChg>
      <pc:sldChg chg="addSp delSp modSp add mod">
        <pc:chgData name="Li, Congzhou" userId="ac58cbe8-21e6-4f9f-99ab-59ef48b78c7d" providerId="ADAL" clId="{754FD7EF-7B28-42BD-82AB-EB49BD0581D7}" dt="2025-06-05T06:04:13.459" v="1199" actId="14100"/>
        <pc:sldMkLst>
          <pc:docMk/>
          <pc:sldMk cId="353123560" sldId="280"/>
        </pc:sldMkLst>
        <pc:spChg chg="mod">
          <ac:chgData name="Li, Congzhou" userId="ac58cbe8-21e6-4f9f-99ab-59ef48b78c7d" providerId="ADAL" clId="{754FD7EF-7B28-42BD-82AB-EB49BD0581D7}" dt="2025-06-05T06:03:52.255" v="1196"/>
          <ac:spMkLst>
            <pc:docMk/>
            <pc:sldMk cId="353123560" sldId="280"/>
            <ac:spMk id="3" creationId="{D065FF5D-4808-E263-6B4D-CAE3C80EABE8}"/>
          </ac:spMkLst>
        </pc:spChg>
      </pc:sldChg>
      <pc:sldChg chg="addSp delSp modSp add mod">
        <pc:chgData name="Li, Congzhou" userId="ac58cbe8-21e6-4f9f-99ab-59ef48b78c7d" providerId="ADAL" clId="{754FD7EF-7B28-42BD-82AB-EB49BD0581D7}" dt="2025-06-05T06:04:41.356" v="1204" actId="14100"/>
        <pc:sldMkLst>
          <pc:docMk/>
          <pc:sldMk cId="1318411640" sldId="281"/>
        </pc:sldMkLst>
      </pc:sldChg>
    </pc:docChg>
  </pc:docChgLst>
  <pc:docChgLst>
    <pc:chgData name="Li, Congzhou" userId="ac58cbe8-21e6-4f9f-99ab-59ef48b78c7d" providerId="ADAL" clId="{845C222E-C167-441D-8077-2F80B8217E77}"/>
    <pc:docChg chg="undo custSel addSld delSld modSld sldOrd">
      <pc:chgData name="Li, Congzhou" userId="ac58cbe8-21e6-4f9f-99ab-59ef48b78c7d" providerId="ADAL" clId="{845C222E-C167-441D-8077-2F80B8217E77}" dt="2025-06-26T06:01:29.846" v="1388" actId="20577"/>
      <pc:docMkLst>
        <pc:docMk/>
      </pc:docMkLst>
      <pc:sldChg chg="del">
        <pc:chgData name="Li, Congzhou" userId="ac58cbe8-21e6-4f9f-99ab-59ef48b78c7d" providerId="ADAL" clId="{845C222E-C167-441D-8077-2F80B8217E77}" dt="2025-06-26T04:01:02.571" v="36" actId="47"/>
        <pc:sldMkLst>
          <pc:docMk/>
          <pc:sldMk cId="0" sldId="264"/>
        </pc:sldMkLst>
      </pc:sldChg>
      <pc:sldChg chg="addSp modSp mod">
        <pc:chgData name="Li, Congzhou" userId="ac58cbe8-21e6-4f9f-99ab-59ef48b78c7d" providerId="ADAL" clId="{845C222E-C167-441D-8077-2F80B8217E77}" dt="2025-06-26T05:50:31.487" v="1210" actId="1076"/>
        <pc:sldMkLst>
          <pc:docMk/>
          <pc:sldMk cId="4120506555" sldId="265"/>
        </pc:sldMkLst>
        <pc:spChg chg="mod">
          <ac:chgData name="Li, Congzhou" userId="ac58cbe8-21e6-4f9f-99ab-59ef48b78c7d" providerId="ADAL" clId="{845C222E-C167-441D-8077-2F80B8217E77}" dt="2025-06-26T05:50:01.186" v="1204" actId="27636"/>
          <ac:spMkLst>
            <pc:docMk/>
            <pc:sldMk cId="4120506555" sldId="265"/>
            <ac:spMk id="3" creationId="{1029B642-2720-078E-5BBE-7A7198D848A1}"/>
          </ac:spMkLst>
        </pc:spChg>
        <pc:picChg chg="add mod">
          <ac:chgData name="Li, Congzhou" userId="ac58cbe8-21e6-4f9f-99ab-59ef48b78c7d" providerId="ADAL" clId="{845C222E-C167-441D-8077-2F80B8217E77}" dt="2025-06-26T05:50:31.487" v="1210" actId="1076"/>
          <ac:picMkLst>
            <pc:docMk/>
            <pc:sldMk cId="4120506555" sldId="265"/>
            <ac:picMk id="5" creationId="{70BA3A34-B1BB-2CDD-3CDB-89657441F90C}"/>
          </ac:picMkLst>
        </pc:picChg>
      </pc:sldChg>
      <pc:sldChg chg="modSp mod ord">
        <pc:chgData name="Li, Congzhou" userId="ac58cbe8-21e6-4f9f-99ab-59ef48b78c7d" providerId="ADAL" clId="{845C222E-C167-441D-8077-2F80B8217E77}" dt="2025-06-26T04:20:18.317" v="142" actId="20577"/>
        <pc:sldMkLst>
          <pc:docMk/>
          <pc:sldMk cId="4119699027" sldId="268"/>
        </pc:sldMkLst>
        <pc:spChg chg="mod">
          <ac:chgData name="Li, Congzhou" userId="ac58cbe8-21e6-4f9f-99ab-59ef48b78c7d" providerId="ADAL" clId="{845C222E-C167-441D-8077-2F80B8217E77}" dt="2025-06-26T04:20:18.317" v="142" actId="20577"/>
          <ac:spMkLst>
            <pc:docMk/>
            <pc:sldMk cId="4119699027" sldId="268"/>
            <ac:spMk id="3" creationId="{97DDF921-C0B4-94FA-2427-73BE41733477}"/>
          </ac:spMkLst>
        </pc:spChg>
      </pc:sldChg>
      <pc:sldChg chg="modSp mod ord">
        <pc:chgData name="Li, Congzhou" userId="ac58cbe8-21e6-4f9f-99ab-59ef48b78c7d" providerId="ADAL" clId="{845C222E-C167-441D-8077-2F80B8217E77}" dt="2025-06-26T04:22:54.019" v="243" actId="20577"/>
        <pc:sldMkLst>
          <pc:docMk/>
          <pc:sldMk cId="2168170149" sldId="269"/>
        </pc:sldMkLst>
        <pc:spChg chg="mod">
          <ac:chgData name="Li, Congzhou" userId="ac58cbe8-21e6-4f9f-99ab-59ef48b78c7d" providerId="ADAL" clId="{845C222E-C167-441D-8077-2F80B8217E77}" dt="2025-06-26T04:22:54.019" v="243" actId="20577"/>
          <ac:spMkLst>
            <pc:docMk/>
            <pc:sldMk cId="2168170149" sldId="269"/>
            <ac:spMk id="3" creationId="{F61C54BD-C359-181B-E778-75F61A78CFC2}"/>
          </ac:spMkLst>
        </pc:spChg>
      </pc:sldChg>
      <pc:sldChg chg="del ord">
        <pc:chgData name="Li, Congzhou" userId="ac58cbe8-21e6-4f9f-99ab-59ef48b78c7d" providerId="ADAL" clId="{845C222E-C167-441D-8077-2F80B8217E77}" dt="2025-06-26T02:12:43.331" v="11" actId="47"/>
        <pc:sldMkLst>
          <pc:docMk/>
          <pc:sldMk cId="3041380977" sldId="270"/>
        </pc:sldMkLst>
      </pc:sldChg>
      <pc:sldChg chg="del">
        <pc:chgData name="Li, Congzhou" userId="ac58cbe8-21e6-4f9f-99ab-59ef48b78c7d" providerId="ADAL" clId="{845C222E-C167-441D-8077-2F80B8217E77}" dt="2025-06-26T04:23:10.118" v="244" actId="47"/>
        <pc:sldMkLst>
          <pc:docMk/>
          <pc:sldMk cId="89873127" sldId="271"/>
        </pc:sldMkLst>
      </pc:sldChg>
      <pc:sldChg chg="del">
        <pc:chgData name="Li, Congzhou" userId="ac58cbe8-21e6-4f9f-99ab-59ef48b78c7d" providerId="ADAL" clId="{845C222E-C167-441D-8077-2F80B8217E77}" dt="2025-06-26T04:43:06.117" v="587" actId="47"/>
        <pc:sldMkLst>
          <pc:docMk/>
          <pc:sldMk cId="1123356741" sldId="272"/>
        </pc:sldMkLst>
      </pc:sldChg>
      <pc:sldChg chg="addSp delSp modSp mod">
        <pc:chgData name="Li, Congzhou" userId="ac58cbe8-21e6-4f9f-99ab-59ef48b78c7d" providerId="ADAL" clId="{845C222E-C167-441D-8077-2F80B8217E77}" dt="2025-06-26T04:41:22.794" v="582"/>
        <pc:sldMkLst>
          <pc:docMk/>
          <pc:sldMk cId="2405554842" sldId="273"/>
        </pc:sldMkLst>
        <pc:spChg chg="mod">
          <ac:chgData name="Li, Congzhou" userId="ac58cbe8-21e6-4f9f-99ab-59ef48b78c7d" providerId="ADAL" clId="{845C222E-C167-441D-8077-2F80B8217E77}" dt="2025-06-26T04:24:05.535" v="245"/>
          <ac:spMkLst>
            <pc:docMk/>
            <pc:sldMk cId="2405554842" sldId="273"/>
            <ac:spMk id="2" creationId="{E7371035-2615-C18C-783C-5A2EDB05A1B7}"/>
          </ac:spMkLst>
        </pc:spChg>
        <pc:spChg chg="mod">
          <ac:chgData name="Li, Congzhou" userId="ac58cbe8-21e6-4f9f-99ab-59ef48b78c7d" providerId="ADAL" clId="{845C222E-C167-441D-8077-2F80B8217E77}" dt="2025-06-26T04:41:22.794" v="582"/>
          <ac:spMkLst>
            <pc:docMk/>
            <pc:sldMk cId="2405554842" sldId="273"/>
            <ac:spMk id="3" creationId="{D7369441-A7DB-8FEB-3E16-003B35BEB824}"/>
          </ac:spMkLst>
        </pc:spChg>
        <pc:picChg chg="add mod">
          <ac:chgData name="Li, Congzhou" userId="ac58cbe8-21e6-4f9f-99ab-59ef48b78c7d" providerId="ADAL" clId="{845C222E-C167-441D-8077-2F80B8217E77}" dt="2025-06-26T04:36:59.046" v="510" actId="1076"/>
          <ac:picMkLst>
            <pc:docMk/>
            <pc:sldMk cId="2405554842" sldId="273"/>
            <ac:picMk id="5" creationId="{44655979-E7DD-B119-585D-617C34C7DAC7}"/>
          </ac:picMkLst>
        </pc:picChg>
        <pc:picChg chg="del">
          <ac:chgData name="Li, Congzhou" userId="ac58cbe8-21e6-4f9f-99ab-59ef48b78c7d" providerId="ADAL" clId="{845C222E-C167-441D-8077-2F80B8217E77}" dt="2025-06-26T04:32:41.865" v="455" actId="478"/>
          <ac:picMkLst>
            <pc:docMk/>
            <pc:sldMk cId="2405554842" sldId="273"/>
            <ac:picMk id="6" creationId="{2C30B6ED-9F92-2622-4CC8-C1D1EF629D08}"/>
          </ac:picMkLst>
        </pc:picChg>
        <pc:picChg chg="add mod">
          <ac:chgData name="Li, Congzhou" userId="ac58cbe8-21e6-4f9f-99ab-59ef48b78c7d" providerId="ADAL" clId="{845C222E-C167-441D-8077-2F80B8217E77}" dt="2025-06-26T04:38:02.965" v="552" actId="14100"/>
          <ac:picMkLst>
            <pc:docMk/>
            <pc:sldMk cId="2405554842" sldId="273"/>
            <ac:picMk id="8" creationId="{1418DB02-6CAA-8D72-1384-3844B0D710F1}"/>
          </ac:picMkLst>
        </pc:picChg>
      </pc:sldChg>
      <pc:sldChg chg="del">
        <pc:chgData name="Li, Congzhou" userId="ac58cbe8-21e6-4f9f-99ab-59ef48b78c7d" providerId="ADAL" clId="{845C222E-C167-441D-8077-2F80B8217E77}" dt="2025-06-26T04:43:09.113" v="588" actId="47"/>
        <pc:sldMkLst>
          <pc:docMk/>
          <pc:sldMk cId="3915937042" sldId="274"/>
        </pc:sldMkLst>
      </pc:sldChg>
      <pc:sldChg chg="del">
        <pc:chgData name="Li, Congzhou" userId="ac58cbe8-21e6-4f9f-99ab-59ef48b78c7d" providerId="ADAL" clId="{845C222E-C167-441D-8077-2F80B8217E77}" dt="2025-06-26T05:31:54.683" v="1072" actId="47"/>
        <pc:sldMkLst>
          <pc:docMk/>
          <pc:sldMk cId="4182556714" sldId="277"/>
        </pc:sldMkLst>
      </pc:sldChg>
      <pc:sldChg chg="modSp mod">
        <pc:chgData name="Li, Congzhou" userId="ac58cbe8-21e6-4f9f-99ab-59ef48b78c7d" providerId="ADAL" clId="{845C222E-C167-441D-8077-2F80B8217E77}" dt="2025-06-26T05:57:27.494" v="1343" actId="14100"/>
        <pc:sldMkLst>
          <pc:docMk/>
          <pc:sldMk cId="4267721500" sldId="278"/>
        </pc:sldMkLst>
        <pc:spChg chg="mod">
          <ac:chgData name="Li, Congzhou" userId="ac58cbe8-21e6-4f9f-99ab-59ef48b78c7d" providerId="ADAL" clId="{845C222E-C167-441D-8077-2F80B8217E77}" dt="2025-06-26T05:57:22.333" v="1342" actId="6549"/>
          <ac:spMkLst>
            <pc:docMk/>
            <pc:sldMk cId="4267721500" sldId="278"/>
            <ac:spMk id="3" creationId="{5C739849-0128-4124-E588-21E2B1541DB5}"/>
          </ac:spMkLst>
        </pc:spChg>
        <pc:picChg chg="mod">
          <ac:chgData name="Li, Congzhou" userId="ac58cbe8-21e6-4f9f-99ab-59ef48b78c7d" providerId="ADAL" clId="{845C222E-C167-441D-8077-2F80B8217E77}" dt="2025-06-26T05:57:27.494" v="1343" actId="14100"/>
          <ac:picMkLst>
            <pc:docMk/>
            <pc:sldMk cId="4267721500" sldId="278"/>
            <ac:picMk id="6" creationId="{3750E3BE-5816-DB13-5201-4A9C3DF9FDD7}"/>
          </ac:picMkLst>
        </pc:picChg>
      </pc:sldChg>
      <pc:sldChg chg="modSp mod">
        <pc:chgData name="Li, Congzhou" userId="ac58cbe8-21e6-4f9f-99ab-59ef48b78c7d" providerId="ADAL" clId="{845C222E-C167-441D-8077-2F80B8217E77}" dt="2025-06-26T05:58:19.317" v="1361" actId="1076"/>
        <pc:sldMkLst>
          <pc:docMk/>
          <pc:sldMk cId="435896222" sldId="279"/>
        </pc:sldMkLst>
        <pc:spChg chg="mod">
          <ac:chgData name="Li, Congzhou" userId="ac58cbe8-21e6-4f9f-99ab-59ef48b78c7d" providerId="ADAL" clId="{845C222E-C167-441D-8077-2F80B8217E77}" dt="2025-06-26T05:58:07.825" v="1356" actId="1076"/>
          <ac:spMkLst>
            <pc:docMk/>
            <pc:sldMk cId="435896222" sldId="279"/>
            <ac:spMk id="2" creationId="{9E330215-B371-21CF-371B-728C05350B73}"/>
          </ac:spMkLst>
        </pc:spChg>
        <pc:spChg chg="mod">
          <ac:chgData name="Li, Congzhou" userId="ac58cbe8-21e6-4f9f-99ab-59ef48b78c7d" providerId="ADAL" clId="{845C222E-C167-441D-8077-2F80B8217E77}" dt="2025-06-26T05:58:11.666" v="1357" actId="1076"/>
          <ac:spMkLst>
            <pc:docMk/>
            <pc:sldMk cId="435896222" sldId="279"/>
            <ac:spMk id="3" creationId="{DE93216F-A9BE-725F-08F7-696BB443397D}"/>
          </ac:spMkLst>
        </pc:spChg>
        <pc:picChg chg="mod">
          <ac:chgData name="Li, Congzhou" userId="ac58cbe8-21e6-4f9f-99ab-59ef48b78c7d" providerId="ADAL" clId="{845C222E-C167-441D-8077-2F80B8217E77}" dt="2025-06-26T05:58:19.317" v="1361" actId="1076"/>
          <ac:picMkLst>
            <pc:docMk/>
            <pc:sldMk cId="435896222" sldId="279"/>
            <ac:picMk id="5" creationId="{21BD8870-2B51-CDFD-B937-5B53E19DB428}"/>
          </ac:picMkLst>
        </pc:picChg>
      </pc:sldChg>
      <pc:sldChg chg="modSp mod">
        <pc:chgData name="Li, Congzhou" userId="ac58cbe8-21e6-4f9f-99ab-59ef48b78c7d" providerId="ADAL" clId="{845C222E-C167-441D-8077-2F80B8217E77}" dt="2025-06-26T06:00:12.365" v="1385" actId="14100"/>
        <pc:sldMkLst>
          <pc:docMk/>
          <pc:sldMk cId="353123560" sldId="280"/>
        </pc:sldMkLst>
        <pc:spChg chg="mod">
          <ac:chgData name="Li, Congzhou" userId="ac58cbe8-21e6-4f9f-99ab-59ef48b78c7d" providerId="ADAL" clId="{845C222E-C167-441D-8077-2F80B8217E77}" dt="2025-06-26T06:00:02.875" v="1381" actId="1076"/>
          <ac:spMkLst>
            <pc:docMk/>
            <pc:sldMk cId="353123560" sldId="280"/>
            <ac:spMk id="2" creationId="{DE175255-75B2-D29F-74C6-8B0F6FE8A50D}"/>
          </ac:spMkLst>
        </pc:spChg>
        <pc:spChg chg="mod">
          <ac:chgData name="Li, Congzhou" userId="ac58cbe8-21e6-4f9f-99ab-59ef48b78c7d" providerId="ADAL" clId="{845C222E-C167-441D-8077-2F80B8217E77}" dt="2025-06-26T06:00:05.782" v="1382" actId="1076"/>
          <ac:spMkLst>
            <pc:docMk/>
            <pc:sldMk cId="353123560" sldId="280"/>
            <ac:spMk id="3" creationId="{D065FF5D-4808-E263-6B4D-CAE3C80EABE8}"/>
          </ac:spMkLst>
        </pc:spChg>
        <pc:picChg chg="mod">
          <ac:chgData name="Li, Congzhou" userId="ac58cbe8-21e6-4f9f-99ab-59ef48b78c7d" providerId="ADAL" clId="{845C222E-C167-441D-8077-2F80B8217E77}" dt="2025-06-26T06:00:12.365" v="1385" actId="14100"/>
          <ac:picMkLst>
            <pc:docMk/>
            <pc:sldMk cId="353123560" sldId="280"/>
            <ac:picMk id="6" creationId="{F9F4D3F7-F2DC-B997-D25C-4D55A8DBE55A}"/>
          </ac:picMkLst>
        </pc:picChg>
      </pc:sldChg>
      <pc:sldChg chg="modSp mod">
        <pc:chgData name="Li, Congzhou" userId="ac58cbe8-21e6-4f9f-99ab-59ef48b78c7d" providerId="ADAL" clId="{845C222E-C167-441D-8077-2F80B8217E77}" dt="2025-06-26T06:01:29.846" v="1388" actId="20577"/>
        <pc:sldMkLst>
          <pc:docMk/>
          <pc:sldMk cId="1318411640" sldId="281"/>
        </pc:sldMkLst>
        <pc:spChg chg="mod">
          <ac:chgData name="Li, Congzhou" userId="ac58cbe8-21e6-4f9f-99ab-59ef48b78c7d" providerId="ADAL" clId="{845C222E-C167-441D-8077-2F80B8217E77}" dt="2025-06-26T06:01:29.846" v="1388" actId="20577"/>
          <ac:spMkLst>
            <pc:docMk/>
            <pc:sldMk cId="1318411640" sldId="281"/>
            <ac:spMk id="3" creationId="{9C1496A0-81C4-C368-CDB7-69B9BAE46D5A}"/>
          </ac:spMkLst>
        </pc:spChg>
      </pc:sldChg>
      <pc:sldChg chg="delSp modSp mod">
        <pc:chgData name="Li, Congzhou" userId="ac58cbe8-21e6-4f9f-99ab-59ef48b78c7d" providerId="ADAL" clId="{845C222E-C167-441D-8077-2F80B8217E77}" dt="2025-06-26T05:01:08.757" v="861" actId="20577"/>
        <pc:sldMkLst>
          <pc:docMk/>
          <pc:sldMk cId="3326257643" sldId="282"/>
        </pc:sldMkLst>
        <pc:spChg chg="mod">
          <ac:chgData name="Li, Congzhou" userId="ac58cbe8-21e6-4f9f-99ab-59ef48b78c7d" providerId="ADAL" clId="{845C222E-C167-441D-8077-2F80B8217E77}" dt="2025-06-26T04:57:14.883" v="788" actId="20577"/>
          <ac:spMkLst>
            <pc:docMk/>
            <pc:sldMk cId="3326257643" sldId="282"/>
            <ac:spMk id="2" creationId="{A9428728-2AC7-21BB-A160-D510A6EE7ADC}"/>
          </ac:spMkLst>
        </pc:spChg>
        <pc:spChg chg="mod">
          <ac:chgData name="Li, Congzhou" userId="ac58cbe8-21e6-4f9f-99ab-59ef48b78c7d" providerId="ADAL" clId="{845C222E-C167-441D-8077-2F80B8217E77}" dt="2025-06-26T05:01:08.757" v="861" actId="20577"/>
          <ac:spMkLst>
            <pc:docMk/>
            <pc:sldMk cId="3326257643" sldId="282"/>
            <ac:spMk id="3" creationId="{3A62A270-859C-575E-101E-9DE785A8987D}"/>
          </ac:spMkLst>
        </pc:spChg>
        <pc:picChg chg="del">
          <ac:chgData name="Li, Congzhou" userId="ac58cbe8-21e6-4f9f-99ab-59ef48b78c7d" providerId="ADAL" clId="{845C222E-C167-441D-8077-2F80B8217E77}" dt="2025-06-26T04:58:07.922" v="839" actId="478"/>
          <ac:picMkLst>
            <pc:docMk/>
            <pc:sldMk cId="3326257643" sldId="282"/>
            <ac:picMk id="5" creationId="{A45BFF7E-A5E7-D571-1A8B-447255BF222F}"/>
          </ac:picMkLst>
        </pc:picChg>
      </pc:sldChg>
      <pc:sldChg chg="del">
        <pc:chgData name="Li, Congzhou" userId="ac58cbe8-21e6-4f9f-99ab-59ef48b78c7d" providerId="ADAL" clId="{845C222E-C167-441D-8077-2F80B8217E77}" dt="2025-06-26T05:31:44.620" v="1071" actId="47"/>
        <pc:sldMkLst>
          <pc:docMk/>
          <pc:sldMk cId="1094697451" sldId="283"/>
        </pc:sldMkLst>
      </pc:sldChg>
      <pc:sldChg chg="del">
        <pc:chgData name="Li, Congzhou" userId="ac58cbe8-21e6-4f9f-99ab-59ef48b78c7d" providerId="ADAL" clId="{845C222E-C167-441D-8077-2F80B8217E77}" dt="2025-06-26T05:31:38.420" v="1070" actId="47"/>
        <pc:sldMkLst>
          <pc:docMk/>
          <pc:sldMk cId="898249345" sldId="284"/>
        </pc:sldMkLst>
      </pc:sldChg>
      <pc:sldChg chg="del">
        <pc:chgData name="Li, Congzhou" userId="ac58cbe8-21e6-4f9f-99ab-59ef48b78c7d" providerId="ADAL" clId="{845C222E-C167-441D-8077-2F80B8217E77}" dt="2025-06-26T05:31:37.021" v="1069" actId="47"/>
        <pc:sldMkLst>
          <pc:docMk/>
          <pc:sldMk cId="4015738338" sldId="285"/>
        </pc:sldMkLst>
      </pc:sldChg>
      <pc:sldChg chg="del">
        <pc:chgData name="Li, Congzhou" userId="ac58cbe8-21e6-4f9f-99ab-59ef48b78c7d" providerId="ADAL" clId="{845C222E-C167-441D-8077-2F80B8217E77}" dt="2025-06-26T05:31:34.508" v="1068" actId="47"/>
        <pc:sldMkLst>
          <pc:docMk/>
          <pc:sldMk cId="1283099553" sldId="286"/>
        </pc:sldMkLst>
      </pc:sldChg>
      <pc:sldChg chg="del">
        <pc:chgData name="Li, Congzhou" userId="ac58cbe8-21e6-4f9f-99ab-59ef48b78c7d" providerId="ADAL" clId="{845C222E-C167-441D-8077-2F80B8217E77}" dt="2025-06-26T05:31:31.932" v="1067" actId="47"/>
        <pc:sldMkLst>
          <pc:docMk/>
          <pc:sldMk cId="1778551129" sldId="287"/>
        </pc:sldMkLst>
      </pc:sldChg>
      <pc:sldChg chg="add del ord">
        <pc:chgData name="Li, Congzhou" userId="ac58cbe8-21e6-4f9f-99ab-59ef48b78c7d" providerId="ADAL" clId="{845C222E-C167-441D-8077-2F80B8217E77}" dt="2025-06-26T04:30:41.638" v="398" actId="47"/>
        <pc:sldMkLst>
          <pc:docMk/>
          <pc:sldMk cId="2724836679" sldId="288"/>
        </pc:sldMkLst>
      </pc:sldChg>
      <pc:sldChg chg="modSp mod ord">
        <pc:chgData name="Li, Congzhou" userId="ac58cbe8-21e6-4f9f-99ab-59ef48b78c7d" providerId="ADAL" clId="{845C222E-C167-441D-8077-2F80B8217E77}" dt="2025-06-26T04:17:47.861" v="114" actId="1076"/>
        <pc:sldMkLst>
          <pc:docMk/>
          <pc:sldMk cId="3492330858" sldId="289"/>
        </pc:sldMkLst>
        <pc:spChg chg="mod">
          <ac:chgData name="Li, Congzhou" userId="ac58cbe8-21e6-4f9f-99ab-59ef48b78c7d" providerId="ADAL" clId="{845C222E-C167-441D-8077-2F80B8217E77}" dt="2025-06-26T04:09:32.996" v="88" actId="20577"/>
          <ac:spMkLst>
            <pc:docMk/>
            <pc:sldMk cId="3492330858" sldId="289"/>
            <ac:spMk id="2" creationId="{CC266683-3C80-738A-76A8-4376B97F218F}"/>
          </ac:spMkLst>
        </pc:spChg>
        <pc:spChg chg="mod">
          <ac:chgData name="Li, Congzhou" userId="ac58cbe8-21e6-4f9f-99ab-59ef48b78c7d" providerId="ADAL" clId="{845C222E-C167-441D-8077-2F80B8217E77}" dt="2025-06-26T04:17:47.861" v="114" actId="1076"/>
          <ac:spMkLst>
            <pc:docMk/>
            <pc:sldMk cId="3492330858" sldId="289"/>
            <ac:spMk id="3" creationId="{0006DF97-8205-5A1A-9981-CB43D4841033}"/>
          </ac:spMkLst>
        </pc:spChg>
      </pc:sldChg>
      <pc:sldChg chg="ord">
        <pc:chgData name="Li, Congzhou" userId="ac58cbe8-21e6-4f9f-99ab-59ef48b78c7d" providerId="ADAL" clId="{845C222E-C167-441D-8077-2F80B8217E77}" dt="2025-06-26T02:12:58.989" v="15"/>
        <pc:sldMkLst>
          <pc:docMk/>
          <pc:sldMk cId="2786768717" sldId="290"/>
        </pc:sldMkLst>
      </pc:sldChg>
      <pc:sldChg chg="addSp delSp modSp add mod ord setBg">
        <pc:chgData name="Li, Congzhou" userId="ac58cbe8-21e6-4f9f-99ab-59ef48b78c7d" providerId="ADAL" clId="{845C222E-C167-441D-8077-2F80B8217E77}" dt="2025-06-26T03:54:11.002" v="29" actId="20577"/>
        <pc:sldMkLst>
          <pc:docMk/>
          <pc:sldMk cId="2054387296" sldId="291"/>
        </pc:sldMkLst>
        <pc:spChg chg="mod ord">
          <ac:chgData name="Li, Congzhou" userId="ac58cbe8-21e6-4f9f-99ab-59ef48b78c7d" providerId="ADAL" clId="{845C222E-C167-441D-8077-2F80B8217E77}" dt="2025-06-26T03:54:11.002" v="29" actId="20577"/>
          <ac:spMkLst>
            <pc:docMk/>
            <pc:sldMk cId="2054387296" sldId="291"/>
            <ac:spMk id="9" creationId="{F70A6415-6025-E0BE-CD7D-BE93B290CC1C}"/>
          </ac:spMkLst>
        </pc:spChg>
        <pc:spChg chg="mod">
          <ac:chgData name="Li, Congzhou" userId="ac58cbe8-21e6-4f9f-99ab-59ef48b78c7d" providerId="ADAL" clId="{845C222E-C167-441D-8077-2F80B8217E77}" dt="2025-06-26T02:12:34.636" v="8" actId="26606"/>
          <ac:spMkLst>
            <pc:docMk/>
            <pc:sldMk cId="2054387296" sldId="291"/>
            <ac:spMk id="10" creationId="{39AA3A45-2A5B-EDA0-0846-916BEC31052B}"/>
          </ac:spMkLst>
        </pc:spChg>
        <pc:grpChg chg="add del">
          <ac:chgData name="Li, Congzhou" userId="ac58cbe8-21e6-4f9f-99ab-59ef48b78c7d" providerId="ADAL" clId="{845C222E-C167-441D-8077-2F80B8217E77}" dt="2025-06-26T02:12:34.636" v="8" actId="26606"/>
          <ac:grpSpMkLst>
            <pc:docMk/>
            <pc:sldMk cId="2054387296" sldId="291"/>
            <ac:grpSpMk id="15" creationId="{6258F736-B256-8039-9DC6-F4E49A5C5AD5}"/>
          </ac:grpSpMkLst>
        </pc:grpChg>
        <pc:picChg chg="add mod">
          <ac:chgData name="Li, Congzhou" userId="ac58cbe8-21e6-4f9f-99ab-59ef48b78c7d" providerId="ADAL" clId="{845C222E-C167-441D-8077-2F80B8217E77}" dt="2025-06-26T02:12:41.024" v="10" actId="1076"/>
          <ac:picMkLst>
            <pc:docMk/>
            <pc:sldMk cId="2054387296" sldId="291"/>
            <ac:picMk id="2" creationId="{765AC365-DA0D-D541-2CB1-4F9D6C610EA9}"/>
          </ac:picMkLst>
        </pc:picChg>
        <pc:picChg chg="del">
          <ac:chgData name="Li, Congzhou" userId="ac58cbe8-21e6-4f9f-99ab-59ef48b78c7d" providerId="ADAL" clId="{845C222E-C167-441D-8077-2F80B8217E77}" dt="2025-06-26T02:12:27.568" v="3" actId="478"/>
          <ac:picMkLst>
            <pc:docMk/>
            <pc:sldMk cId="2054387296" sldId="291"/>
            <ac:picMk id="8" creationId="{EF8062A7-A83C-6907-B7AB-52EF61A39DC4}"/>
          </ac:picMkLst>
        </pc:picChg>
      </pc:sldChg>
      <pc:sldChg chg="modSp add mod">
        <pc:chgData name="Li, Congzhou" userId="ac58cbe8-21e6-4f9f-99ab-59ef48b78c7d" providerId="ADAL" clId="{845C222E-C167-441D-8077-2F80B8217E77}" dt="2025-06-26T04:17:42.417" v="113" actId="1076"/>
        <pc:sldMkLst>
          <pc:docMk/>
          <pc:sldMk cId="1184123622" sldId="292"/>
        </pc:sldMkLst>
        <pc:spChg chg="mod">
          <ac:chgData name="Li, Congzhou" userId="ac58cbe8-21e6-4f9f-99ab-59ef48b78c7d" providerId="ADAL" clId="{845C222E-C167-441D-8077-2F80B8217E77}" dt="2025-06-26T04:17:32.470" v="112" actId="27636"/>
          <ac:spMkLst>
            <pc:docMk/>
            <pc:sldMk cId="1184123622" sldId="292"/>
            <ac:spMk id="2" creationId="{E422DAA6-501A-FF9D-E59E-88A9044C8ADE}"/>
          </ac:spMkLst>
        </pc:spChg>
        <pc:spChg chg="mod">
          <ac:chgData name="Li, Congzhou" userId="ac58cbe8-21e6-4f9f-99ab-59ef48b78c7d" providerId="ADAL" clId="{845C222E-C167-441D-8077-2F80B8217E77}" dt="2025-06-26T04:17:42.417" v="113" actId="1076"/>
          <ac:spMkLst>
            <pc:docMk/>
            <pc:sldMk cId="1184123622" sldId="292"/>
            <ac:spMk id="3" creationId="{D24438BD-A15D-9F61-7CF3-3CAACFBEF732}"/>
          </ac:spMkLst>
        </pc:spChg>
      </pc:sldChg>
      <pc:sldChg chg="addSp delSp modSp add mod ord">
        <pc:chgData name="Li, Congzhou" userId="ac58cbe8-21e6-4f9f-99ab-59ef48b78c7d" providerId="ADAL" clId="{845C222E-C167-441D-8077-2F80B8217E77}" dt="2025-06-26T04:31:16.119" v="436" actId="1076"/>
        <pc:sldMkLst>
          <pc:docMk/>
          <pc:sldMk cId="1060434292" sldId="293"/>
        </pc:sldMkLst>
        <pc:spChg chg="mod">
          <ac:chgData name="Li, Congzhou" userId="ac58cbe8-21e6-4f9f-99ab-59ef48b78c7d" providerId="ADAL" clId="{845C222E-C167-441D-8077-2F80B8217E77}" dt="2025-06-26T04:31:16.119" v="436" actId="1076"/>
          <ac:spMkLst>
            <pc:docMk/>
            <pc:sldMk cId="1060434292" sldId="293"/>
            <ac:spMk id="3" creationId="{0A5880CF-CBB3-E714-2CAB-4681471C2D91}"/>
          </ac:spMkLst>
        </pc:spChg>
        <pc:picChg chg="add mod">
          <ac:chgData name="Li, Congzhou" userId="ac58cbe8-21e6-4f9f-99ab-59ef48b78c7d" providerId="ADAL" clId="{845C222E-C167-441D-8077-2F80B8217E77}" dt="2025-06-26T04:24:50.775" v="299"/>
          <ac:picMkLst>
            <pc:docMk/>
            <pc:sldMk cId="1060434292" sldId="293"/>
            <ac:picMk id="4" creationId="{C6C43793-50AF-3067-DDDE-BA026854979F}"/>
          </ac:picMkLst>
        </pc:picChg>
        <pc:picChg chg="del">
          <ac:chgData name="Li, Congzhou" userId="ac58cbe8-21e6-4f9f-99ab-59ef48b78c7d" providerId="ADAL" clId="{845C222E-C167-441D-8077-2F80B8217E77}" dt="2025-06-26T04:24:53.642" v="300" actId="478"/>
          <ac:picMkLst>
            <pc:docMk/>
            <pc:sldMk cId="1060434292" sldId="293"/>
            <ac:picMk id="6" creationId="{6D1203EF-DE29-7ED1-E2BD-FA4C42DB7C03}"/>
          </ac:picMkLst>
        </pc:picChg>
      </pc:sldChg>
      <pc:sldChg chg="addSp delSp modSp add mod">
        <pc:chgData name="Li, Congzhou" userId="ac58cbe8-21e6-4f9f-99ab-59ef48b78c7d" providerId="ADAL" clId="{845C222E-C167-441D-8077-2F80B8217E77}" dt="2025-06-26T04:42:38.430" v="586" actId="1076"/>
        <pc:sldMkLst>
          <pc:docMk/>
          <pc:sldMk cId="3458855389" sldId="294"/>
        </pc:sldMkLst>
        <pc:spChg chg="mod">
          <ac:chgData name="Li, Congzhou" userId="ac58cbe8-21e6-4f9f-99ab-59ef48b78c7d" providerId="ADAL" clId="{845C222E-C167-441D-8077-2F80B8217E77}" dt="2025-06-26T04:41:14.491" v="581" actId="20577"/>
          <ac:spMkLst>
            <pc:docMk/>
            <pc:sldMk cId="3458855389" sldId="294"/>
            <ac:spMk id="3" creationId="{D8EA7DDF-A56E-136D-210F-7C9ED54BB3A0}"/>
          </ac:spMkLst>
        </pc:spChg>
        <pc:picChg chg="del">
          <ac:chgData name="Li, Congzhou" userId="ac58cbe8-21e6-4f9f-99ab-59ef48b78c7d" providerId="ADAL" clId="{845C222E-C167-441D-8077-2F80B8217E77}" dt="2025-06-26T04:39:46.786" v="556" actId="478"/>
          <ac:picMkLst>
            <pc:docMk/>
            <pc:sldMk cId="3458855389" sldId="294"/>
            <ac:picMk id="5" creationId="{8F1367B0-BF24-BBE2-413C-1CEAD3A014C7}"/>
          </ac:picMkLst>
        </pc:picChg>
        <pc:picChg chg="add mod">
          <ac:chgData name="Li, Congzhou" userId="ac58cbe8-21e6-4f9f-99ab-59ef48b78c7d" providerId="ADAL" clId="{845C222E-C167-441D-8077-2F80B8217E77}" dt="2025-06-26T04:40:07.320" v="560" actId="1076"/>
          <ac:picMkLst>
            <pc:docMk/>
            <pc:sldMk cId="3458855389" sldId="294"/>
            <ac:picMk id="6" creationId="{D5BFD591-FEAE-B011-A82B-8333D4980139}"/>
          </ac:picMkLst>
        </pc:picChg>
        <pc:picChg chg="del">
          <ac:chgData name="Li, Congzhou" userId="ac58cbe8-21e6-4f9f-99ab-59ef48b78c7d" providerId="ADAL" clId="{845C222E-C167-441D-8077-2F80B8217E77}" dt="2025-06-26T04:40:28.122" v="563" actId="478"/>
          <ac:picMkLst>
            <pc:docMk/>
            <pc:sldMk cId="3458855389" sldId="294"/>
            <ac:picMk id="8" creationId="{BA79D9D2-6C30-E07A-A603-80A0FE3157E4}"/>
          </ac:picMkLst>
        </pc:picChg>
        <pc:picChg chg="add mod">
          <ac:chgData name="Li, Congzhou" userId="ac58cbe8-21e6-4f9f-99ab-59ef48b78c7d" providerId="ADAL" clId="{845C222E-C167-441D-8077-2F80B8217E77}" dt="2025-06-26T04:42:38.430" v="586" actId="1076"/>
          <ac:picMkLst>
            <pc:docMk/>
            <pc:sldMk cId="3458855389" sldId="294"/>
            <ac:picMk id="9" creationId="{508F9051-F6CA-90F7-600A-5278B29C9FD2}"/>
          </ac:picMkLst>
        </pc:picChg>
      </pc:sldChg>
      <pc:sldChg chg="addSp delSp modSp add mod">
        <pc:chgData name="Li, Congzhou" userId="ac58cbe8-21e6-4f9f-99ab-59ef48b78c7d" providerId="ADAL" clId="{845C222E-C167-441D-8077-2F80B8217E77}" dt="2025-06-26T04:48:51.731" v="685" actId="20577"/>
        <pc:sldMkLst>
          <pc:docMk/>
          <pc:sldMk cId="132933586" sldId="295"/>
        </pc:sldMkLst>
        <pc:spChg chg="mod">
          <ac:chgData name="Li, Congzhou" userId="ac58cbe8-21e6-4f9f-99ab-59ef48b78c7d" providerId="ADAL" clId="{845C222E-C167-441D-8077-2F80B8217E77}" dt="2025-06-26T04:48:51.731" v="685" actId="20577"/>
          <ac:spMkLst>
            <pc:docMk/>
            <pc:sldMk cId="132933586" sldId="295"/>
            <ac:spMk id="3" creationId="{483BD5EA-74CF-C681-68AC-73B3D2993225}"/>
          </ac:spMkLst>
        </pc:spChg>
        <pc:picChg chg="add mod">
          <ac:chgData name="Li, Congzhou" userId="ac58cbe8-21e6-4f9f-99ab-59ef48b78c7d" providerId="ADAL" clId="{845C222E-C167-441D-8077-2F80B8217E77}" dt="2025-06-26T04:45:10.290" v="632" actId="14100"/>
          <ac:picMkLst>
            <pc:docMk/>
            <pc:sldMk cId="132933586" sldId="295"/>
            <ac:picMk id="5" creationId="{BE8D858F-F24E-1FC9-2BB7-41C24946E068}"/>
          </ac:picMkLst>
        </pc:picChg>
        <pc:picChg chg="del">
          <ac:chgData name="Li, Congzhou" userId="ac58cbe8-21e6-4f9f-99ab-59ef48b78c7d" providerId="ADAL" clId="{845C222E-C167-441D-8077-2F80B8217E77}" dt="2025-06-26T04:44:54.122" v="628" actId="478"/>
          <ac:picMkLst>
            <pc:docMk/>
            <pc:sldMk cId="132933586" sldId="295"/>
            <ac:picMk id="6" creationId="{1863F986-8340-77A2-A8D2-776D767F184D}"/>
          </ac:picMkLst>
        </pc:picChg>
        <pc:picChg chg="add mod">
          <ac:chgData name="Li, Congzhou" userId="ac58cbe8-21e6-4f9f-99ab-59ef48b78c7d" providerId="ADAL" clId="{845C222E-C167-441D-8077-2F80B8217E77}" dt="2025-06-26T04:46:20.535" v="643" actId="1076"/>
          <ac:picMkLst>
            <pc:docMk/>
            <pc:sldMk cId="132933586" sldId="295"/>
            <ac:picMk id="8" creationId="{5A448FCB-FA69-B353-3439-CC731E36606A}"/>
          </ac:picMkLst>
        </pc:picChg>
        <pc:picChg chg="del">
          <ac:chgData name="Li, Congzhou" userId="ac58cbe8-21e6-4f9f-99ab-59ef48b78c7d" providerId="ADAL" clId="{845C222E-C167-441D-8077-2F80B8217E77}" dt="2025-06-26T04:44:55.122" v="629" actId="478"/>
          <ac:picMkLst>
            <pc:docMk/>
            <pc:sldMk cId="132933586" sldId="295"/>
            <ac:picMk id="9" creationId="{04BA7AAC-AF2F-6DAB-BAC6-241A957327EE}"/>
          </ac:picMkLst>
        </pc:picChg>
        <pc:picChg chg="add mod">
          <ac:chgData name="Li, Congzhou" userId="ac58cbe8-21e6-4f9f-99ab-59ef48b78c7d" providerId="ADAL" clId="{845C222E-C167-441D-8077-2F80B8217E77}" dt="2025-06-26T04:46:22.297" v="644" actId="1076"/>
          <ac:picMkLst>
            <pc:docMk/>
            <pc:sldMk cId="132933586" sldId="295"/>
            <ac:picMk id="11" creationId="{30B8993F-87C5-BA35-5CE7-4A21EB270C3F}"/>
          </ac:picMkLst>
        </pc:picChg>
      </pc:sldChg>
      <pc:sldChg chg="addSp delSp modSp add mod">
        <pc:chgData name="Li, Congzhou" userId="ac58cbe8-21e6-4f9f-99ab-59ef48b78c7d" providerId="ADAL" clId="{845C222E-C167-441D-8077-2F80B8217E77}" dt="2025-06-26T04:50:37.244" v="721" actId="22"/>
        <pc:sldMkLst>
          <pc:docMk/>
          <pc:sldMk cId="2356673550" sldId="296"/>
        </pc:sldMkLst>
        <pc:spChg chg="mod">
          <ac:chgData name="Li, Congzhou" userId="ac58cbe8-21e6-4f9f-99ab-59ef48b78c7d" providerId="ADAL" clId="{845C222E-C167-441D-8077-2F80B8217E77}" dt="2025-06-26T04:50:22.339" v="719" actId="20577"/>
          <ac:spMkLst>
            <pc:docMk/>
            <pc:sldMk cId="2356673550" sldId="296"/>
            <ac:spMk id="3" creationId="{E0419AE3-1876-DB62-BFF3-09DACFF56C24}"/>
          </ac:spMkLst>
        </pc:spChg>
        <pc:picChg chg="del">
          <ac:chgData name="Li, Congzhou" userId="ac58cbe8-21e6-4f9f-99ab-59ef48b78c7d" providerId="ADAL" clId="{845C222E-C167-441D-8077-2F80B8217E77}" dt="2025-06-26T04:48:56.803" v="687" actId="478"/>
          <ac:picMkLst>
            <pc:docMk/>
            <pc:sldMk cId="2356673550" sldId="296"/>
            <ac:picMk id="5" creationId="{2B5D1339-2E62-DA13-BF69-A5C2442C3E03}"/>
          </ac:picMkLst>
        </pc:picChg>
        <pc:picChg chg="add mod">
          <ac:chgData name="Li, Congzhou" userId="ac58cbe8-21e6-4f9f-99ab-59ef48b78c7d" providerId="ADAL" clId="{845C222E-C167-441D-8077-2F80B8217E77}" dt="2025-06-26T04:49:19.434" v="691" actId="14100"/>
          <ac:picMkLst>
            <pc:docMk/>
            <pc:sldMk cId="2356673550" sldId="296"/>
            <ac:picMk id="6" creationId="{1AC59762-ADA2-75AC-5EF0-003798AE6897}"/>
          </ac:picMkLst>
        </pc:picChg>
        <pc:picChg chg="del">
          <ac:chgData name="Li, Congzhou" userId="ac58cbe8-21e6-4f9f-99ab-59ef48b78c7d" providerId="ADAL" clId="{845C222E-C167-441D-8077-2F80B8217E77}" dt="2025-06-26T04:48:56.027" v="686" actId="478"/>
          <ac:picMkLst>
            <pc:docMk/>
            <pc:sldMk cId="2356673550" sldId="296"/>
            <ac:picMk id="8" creationId="{9573AEE6-4773-3D50-25A2-C990D1BBD91A}"/>
          </ac:picMkLst>
        </pc:picChg>
        <pc:picChg chg="add mod">
          <ac:chgData name="Li, Congzhou" userId="ac58cbe8-21e6-4f9f-99ab-59ef48b78c7d" providerId="ADAL" clId="{845C222E-C167-441D-8077-2F80B8217E77}" dt="2025-06-26T04:50:18.435" v="718" actId="1076"/>
          <ac:picMkLst>
            <pc:docMk/>
            <pc:sldMk cId="2356673550" sldId="296"/>
            <ac:picMk id="9" creationId="{A8F677BE-E9EC-9DC1-2FBA-5ABC13C57BF9}"/>
          </ac:picMkLst>
        </pc:picChg>
        <pc:picChg chg="del">
          <ac:chgData name="Li, Congzhou" userId="ac58cbe8-21e6-4f9f-99ab-59ef48b78c7d" providerId="ADAL" clId="{845C222E-C167-441D-8077-2F80B8217E77}" dt="2025-06-26T04:48:57.463" v="688" actId="478"/>
          <ac:picMkLst>
            <pc:docMk/>
            <pc:sldMk cId="2356673550" sldId="296"/>
            <ac:picMk id="11" creationId="{BC118FDB-8ECA-F596-C83E-36432A45B280}"/>
          </ac:picMkLst>
        </pc:picChg>
        <pc:picChg chg="add del">
          <ac:chgData name="Li, Congzhou" userId="ac58cbe8-21e6-4f9f-99ab-59ef48b78c7d" providerId="ADAL" clId="{845C222E-C167-441D-8077-2F80B8217E77}" dt="2025-06-26T04:50:37.244" v="721" actId="22"/>
          <ac:picMkLst>
            <pc:docMk/>
            <pc:sldMk cId="2356673550" sldId="296"/>
            <ac:picMk id="12" creationId="{EA48FFD9-A2FA-F55C-552C-5F80CE143698}"/>
          </ac:picMkLst>
        </pc:picChg>
      </pc:sldChg>
      <pc:sldChg chg="addSp delSp modSp add mod">
        <pc:chgData name="Li, Congzhou" userId="ac58cbe8-21e6-4f9f-99ab-59ef48b78c7d" providerId="ADAL" clId="{845C222E-C167-441D-8077-2F80B8217E77}" dt="2025-06-26T04:52:25.458" v="770" actId="1076"/>
        <pc:sldMkLst>
          <pc:docMk/>
          <pc:sldMk cId="1377093032" sldId="297"/>
        </pc:sldMkLst>
        <pc:spChg chg="mod">
          <ac:chgData name="Li, Congzhou" userId="ac58cbe8-21e6-4f9f-99ab-59ef48b78c7d" providerId="ADAL" clId="{845C222E-C167-441D-8077-2F80B8217E77}" dt="2025-06-26T04:52:00.019" v="764" actId="1076"/>
          <ac:spMkLst>
            <pc:docMk/>
            <pc:sldMk cId="1377093032" sldId="297"/>
            <ac:spMk id="3" creationId="{689B9405-C3B4-353E-EF2A-4D6D714B907B}"/>
          </ac:spMkLst>
        </pc:spChg>
        <pc:picChg chg="add mod">
          <ac:chgData name="Li, Congzhou" userId="ac58cbe8-21e6-4f9f-99ab-59ef48b78c7d" providerId="ADAL" clId="{845C222E-C167-441D-8077-2F80B8217E77}" dt="2025-06-26T04:52:25.458" v="770" actId="1076"/>
          <ac:picMkLst>
            <pc:docMk/>
            <pc:sldMk cId="1377093032" sldId="297"/>
            <ac:picMk id="5" creationId="{0AFFD82C-A848-C08A-14F1-8AB2BC55D00A}"/>
          </ac:picMkLst>
        </pc:picChg>
        <pc:picChg chg="del">
          <ac:chgData name="Li, Congzhou" userId="ac58cbe8-21e6-4f9f-99ab-59ef48b78c7d" providerId="ADAL" clId="{845C222E-C167-441D-8077-2F80B8217E77}" dt="2025-06-26T04:50:48.715" v="727" actId="478"/>
          <ac:picMkLst>
            <pc:docMk/>
            <pc:sldMk cId="1377093032" sldId="297"/>
            <ac:picMk id="6" creationId="{0E0B0EF9-53AC-A9E9-352A-E56078193988}"/>
          </ac:picMkLst>
        </pc:picChg>
        <pc:picChg chg="del">
          <ac:chgData name="Li, Congzhou" userId="ac58cbe8-21e6-4f9f-99ab-59ef48b78c7d" providerId="ADAL" clId="{845C222E-C167-441D-8077-2F80B8217E77}" dt="2025-06-26T04:50:49.353" v="728" actId="478"/>
          <ac:picMkLst>
            <pc:docMk/>
            <pc:sldMk cId="1377093032" sldId="297"/>
            <ac:picMk id="9" creationId="{B05C52AB-4298-612B-3863-55804331E83E}"/>
          </ac:picMkLst>
        </pc:picChg>
      </pc:sldChg>
      <pc:sldChg chg="addSp modSp add mod">
        <pc:chgData name="Li, Congzhou" userId="ac58cbe8-21e6-4f9f-99ab-59ef48b78c7d" providerId="ADAL" clId="{845C222E-C167-441D-8077-2F80B8217E77}" dt="2025-06-26T05:25:51.036" v="1040" actId="20577"/>
        <pc:sldMkLst>
          <pc:docMk/>
          <pc:sldMk cId="415520044" sldId="298"/>
        </pc:sldMkLst>
        <pc:spChg chg="mod">
          <ac:chgData name="Li, Congzhou" userId="ac58cbe8-21e6-4f9f-99ab-59ef48b78c7d" providerId="ADAL" clId="{845C222E-C167-441D-8077-2F80B8217E77}" dt="2025-06-26T05:25:51.036" v="1040" actId="20577"/>
          <ac:spMkLst>
            <pc:docMk/>
            <pc:sldMk cId="415520044" sldId="298"/>
            <ac:spMk id="3" creationId="{A0779182-884A-1396-94A1-1DEB4BB4AF93}"/>
          </ac:spMkLst>
        </pc:spChg>
        <pc:picChg chg="add mod">
          <ac:chgData name="Li, Congzhou" userId="ac58cbe8-21e6-4f9f-99ab-59ef48b78c7d" providerId="ADAL" clId="{845C222E-C167-441D-8077-2F80B8217E77}" dt="2025-06-26T05:25:46.257" v="1035" actId="1076"/>
          <ac:picMkLst>
            <pc:docMk/>
            <pc:sldMk cId="415520044" sldId="298"/>
            <ac:picMk id="5" creationId="{3C6AE380-1DF7-598E-E137-5DFD0E92204A}"/>
          </ac:picMkLst>
        </pc:picChg>
      </pc:sldChg>
      <pc:sldChg chg="modSp add mod">
        <pc:chgData name="Li, Congzhou" userId="ac58cbe8-21e6-4f9f-99ab-59ef48b78c7d" providerId="ADAL" clId="{845C222E-C167-441D-8077-2F80B8217E77}" dt="2025-06-26T05:19:10.019" v="978" actId="20577"/>
        <pc:sldMkLst>
          <pc:docMk/>
          <pc:sldMk cId="2737966838" sldId="299"/>
        </pc:sldMkLst>
        <pc:spChg chg="mod">
          <ac:chgData name="Li, Congzhou" userId="ac58cbe8-21e6-4f9f-99ab-59ef48b78c7d" providerId="ADAL" clId="{845C222E-C167-441D-8077-2F80B8217E77}" dt="2025-06-26T05:19:10.019" v="978" actId="20577"/>
          <ac:spMkLst>
            <pc:docMk/>
            <pc:sldMk cId="2737966838" sldId="299"/>
            <ac:spMk id="3" creationId="{2BC33A84-311F-6575-6D24-BE3A9762DD59}"/>
          </ac:spMkLst>
        </pc:spChg>
      </pc:sldChg>
      <pc:sldChg chg="modSp add mod">
        <pc:chgData name="Li, Congzhou" userId="ac58cbe8-21e6-4f9f-99ab-59ef48b78c7d" providerId="ADAL" clId="{845C222E-C167-441D-8077-2F80B8217E77}" dt="2025-06-26T05:20:30.728" v="992" actId="255"/>
        <pc:sldMkLst>
          <pc:docMk/>
          <pc:sldMk cId="2135803646" sldId="300"/>
        </pc:sldMkLst>
        <pc:spChg chg="mod">
          <ac:chgData name="Li, Congzhou" userId="ac58cbe8-21e6-4f9f-99ab-59ef48b78c7d" providerId="ADAL" clId="{845C222E-C167-441D-8077-2F80B8217E77}" dt="2025-06-26T05:20:30.728" v="992" actId="255"/>
          <ac:spMkLst>
            <pc:docMk/>
            <pc:sldMk cId="2135803646" sldId="300"/>
            <ac:spMk id="3" creationId="{575E0773-15D6-2441-B991-C223DA8CC748}"/>
          </ac:spMkLst>
        </pc:spChg>
      </pc:sldChg>
      <pc:sldChg chg="add">
        <pc:chgData name="Li, Congzhou" userId="ac58cbe8-21e6-4f9f-99ab-59ef48b78c7d" providerId="ADAL" clId="{845C222E-C167-441D-8077-2F80B8217E77}" dt="2025-06-26T05:21:41.032" v="993"/>
        <pc:sldMkLst>
          <pc:docMk/>
          <pc:sldMk cId="4266812352" sldId="301"/>
        </pc:sldMkLst>
      </pc:sldChg>
      <pc:sldChg chg="addSp delSp modSp add mod">
        <pc:chgData name="Li, Congzhou" userId="ac58cbe8-21e6-4f9f-99ab-59ef48b78c7d" providerId="ADAL" clId="{845C222E-C167-441D-8077-2F80B8217E77}" dt="2025-06-26T05:30:15.412" v="1066" actId="1076"/>
        <pc:sldMkLst>
          <pc:docMk/>
          <pc:sldMk cId="2464646612" sldId="302"/>
        </pc:sldMkLst>
        <pc:spChg chg="del mod">
          <ac:chgData name="Li, Congzhou" userId="ac58cbe8-21e6-4f9f-99ab-59ef48b78c7d" providerId="ADAL" clId="{845C222E-C167-441D-8077-2F80B8217E77}" dt="2025-06-26T05:29:59.630" v="1061" actId="478"/>
          <ac:spMkLst>
            <pc:docMk/>
            <pc:sldMk cId="2464646612" sldId="302"/>
            <ac:spMk id="2" creationId="{F914949D-894D-FF83-2473-6B1A52967693}"/>
          </ac:spMkLst>
        </pc:spChg>
        <pc:spChg chg="del mod">
          <ac:chgData name="Li, Congzhou" userId="ac58cbe8-21e6-4f9f-99ab-59ef48b78c7d" providerId="ADAL" clId="{845C222E-C167-441D-8077-2F80B8217E77}" dt="2025-06-26T05:28:52.343" v="1044" actId="478"/>
          <ac:spMkLst>
            <pc:docMk/>
            <pc:sldMk cId="2464646612" sldId="302"/>
            <ac:spMk id="3" creationId="{2410EECD-59A3-67A9-79C7-A232C45B40A2}"/>
          </ac:spMkLst>
        </pc:spChg>
        <pc:spChg chg="add del mod">
          <ac:chgData name="Li, Congzhou" userId="ac58cbe8-21e6-4f9f-99ab-59ef48b78c7d" providerId="ADAL" clId="{845C222E-C167-441D-8077-2F80B8217E77}" dt="2025-06-26T05:28:57.066" v="1045" actId="22"/>
          <ac:spMkLst>
            <pc:docMk/>
            <pc:sldMk cId="2464646612" sldId="302"/>
            <ac:spMk id="6" creationId="{9A3C3258-FD3A-A937-08F6-ABBDE18395E6}"/>
          </ac:spMkLst>
        </pc:spChg>
        <pc:spChg chg="add del mod">
          <ac:chgData name="Li, Congzhou" userId="ac58cbe8-21e6-4f9f-99ab-59ef48b78c7d" providerId="ADAL" clId="{845C222E-C167-441D-8077-2F80B8217E77}" dt="2025-06-26T05:30:03.835" v="1062" actId="478"/>
          <ac:spMkLst>
            <pc:docMk/>
            <pc:sldMk cId="2464646612" sldId="302"/>
            <ac:spMk id="10" creationId="{F4FDA6FF-BF45-19B6-3635-280E77191FE2}"/>
          </ac:spMkLst>
        </pc:spChg>
        <pc:picChg chg="del">
          <ac:chgData name="Li, Congzhou" userId="ac58cbe8-21e6-4f9f-99ab-59ef48b78c7d" providerId="ADAL" clId="{845C222E-C167-441D-8077-2F80B8217E77}" dt="2025-06-26T05:28:49.691" v="1042" actId="478"/>
          <ac:picMkLst>
            <pc:docMk/>
            <pc:sldMk cId="2464646612" sldId="302"/>
            <ac:picMk id="5" creationId="{CBDA677A-A73F-A954-AE60-D3F595CA853F}"/>
          </ac:picMkLst>
        </pc:picChg>
        <pc:picChg chg="add mod ord">
          <ac:chgData name="Li, Congzhou" userId="ac58cbe8-21e6-4f9f-99ab-59ef48b78c7d" providerId="ADAL" clId="{845C222E-C167-441D-8077-2F80B8217E77}" dt="2025-06-26T05:30:15.412" v="1066" actId="1076"/>
          <ac:picMkLst>
            <pc:docMk/>
            <pc:sldMk cId="2464646612" sldId="302"/>
            <ac:picMk id="8" creationId="{FBFD0ED3-7CD0-C02A-DCF8-DEFFAB18F16A}"/>
          </ac:picMkLst>
        </pc:picChg>
      </pc:sldChg>
      <pc:sldChg chg="addSp delSp modSp add mod">
        <pc:chgData name="Li, Congzhou" userId="ac58cbe8-21e6-4f9f-99ab-59ef48b78c7d" providerId="ADAL" clId="{845C222E-C167-441D-8077-2F80B8217E77}" dt="2025-06-26T05:30:12.572" v="1065" actId="1076"/>
        <pc:sldMkLst>
          <pc:docMk/>
          <pc:sldMk cId="3723059796" sldId="303"/>
        </pc:sldMkLst>
        <pc:spChg chg="del">
          <ac:chgData name="Li, Congzhou" userId="ac58cbe8-21e6-4f9f-99ab-59ef48b78c7d" providerId="ADAL" clId="{845C222E-C167-441D-8077-2F80B8217E77}" dt="2025-06-26T05:30:08.686" v="1063" actId="478"/>
          <ac:spMkLst>
            <pc:docMk/>
            <pc:sldMk cId="3723059796" sldId="303"/>
            <ac:spMk id="2" creationId="{5BEC9C4C-BFF4-F3AC-10D8-CE8767706A40}"/>
          </ac:spMkLst>
        </pc:spChg>
        <pc:spChg chg="add del mod">
          <ac:chgData name="Li, Congzhou" userId="ac58cbe8-21e6-4f9f-99ab-59ef48b78c7d" providerId="ADAL" clId="{845C222E-C167-441D-8077-2F80B8217E77}" dt="2025-06-26T05:29:39.987" v="1055" actId="22"/>
          <ac:spMkLst>
            <pc:docMk/>
            <pc:sldMk cId="3723059796" sldId="303"/>
            <ac:spMk id="4" creationId="{7DA5271C-5BD7-9B3D-3487-2855A540D086}"/>
          </ac:spMkLst>
        </pc:spChg>
        <pc:spChg chg="add del mod">
          <ac:chgData name="Li, Congzhou" userId="ac58cbe8-21e6-4f9f-99ab-59ef48b78c7d" providerId="ADAL" clId="{845C222E-C167-441D-8077-2F80B8217E77}" dt="2025-06-26T05:30:10.476" v="1064" actId="478"/>
          <ac:spMkLst>
            <pc:docMk/>
            <pc:sldMk cId="3723059796" sldId="303"/>
            <ac:spMk id="9" creationId="{2E75E256-656C-7590-1FBB-190F0368958A}"/>
          </ac:spMkLst>
        </pc:spChg>
        <pc:picChg chg="add mod ord">
          <ac:chgData name="Li, Congzhou" userId="ac58cbe8-21e6-4f9f-99ab-59ef48b78c7d" providerId="ADAL" clId="{845C222E-C167-441D-8077-2F80B8217E77}" dt="2025-06-26T05:30:12.572" v="1065" actId="1076"/>
          <ac:picMkLst>
            <pc:docMk/>
            <pc:sldMk cId="3723059796" sldId="303"/>
            <ac:picMk id="6" creationId="{47849212-0454-4150-5691-73B8A0B149F6}"/>
          </ac:picMkLst>
        </pc:picChg>
        <pc:picChg chg="del">
          <ac:chgData name="Li, Congzhou" userId="ac58cbe8-21e6-4f9f-99ab-59ef48b78c7d" providerId="ADAL" clId="{845C222E-C167-441D-8077-2F80B8217E77}" dt="2025-06-26T05:29:20.510" v="1054" actId="478"/>
          <ac:picMkLst>
            <pc:docMk/>
            <pc:sldMk cId="3723059796" sldId="303"/>
            <ac:picMk id="8" creationId="{86B4D45D-95C9-2841-7F43-669D868D815D}"/>
          </ac:picMkLst>
        </pc:picChg>
      </pc:sldChg>
      <pc:sldChg chg="delSp modSp add mod">
        <pc:chgData name="Li, Congzhou" userId="ac58cbe8-21e6-4f9f-99ab-59ef48b78c7d" providerId="ADAL" clId="{845C222E-C167-441D-8077-2F80B8217E77}" dt="2025-06-26T05:40:44.421" v="1118" actId="20577"/>
        <pc:sldMkLst>
          <pc:docMk/>
          <pc:sldMk cId="2691212112" sldId="304"/>
        </pc:sldMkLst>
        <pc:spChg chg="mod">
          <ac:chgData name="Li, Congzhou" userId="ac58cbe8-21e6-4f9f-99ab-59ef48b78c7d" providerId="ADAL" clId="{845C222E-C167-441D-8077-2F80B8217E77}" dt="2025-06-26T05:40:44.421" v="1118" actId="20577"/>
          <ac:spMkLst>
            <pc:docMk/>
            <pc:sldMk cId="2691212112" sldId="304"/>
            <ac:spMk id="3" creationId="{03B2F3C6-7DBA-311E-7568-B246418012C8}"/>
          </ac:spMkLst>
        </pc:spChg>
        <pc:picChg chg="del">
          <ac:chgData name="Li, Congzhou" userId="ac58cbe8-21e6-4f9f-99ab-59ef48b78c7d" providerId="ADAL" clId="{845C222E-C167-441D-8077-2F80B8217E77}" dt="2025-06-26T05:39:35.476" v="1074" actId="478"/>
          <ac:picMkLst>
            <pc:docMk/>
            <pc:sldMk cId="2691212112" sldId="304"/>
            <ac:picMk id="5" creationId="{D754612E-D4F5-3E76-9120-D027899695F8}"/>
          </ac:picMkLst>
        </pc:picChg>
      </pc:sldChg>
      <pc:sldChg chg="modSp add mod">
        <pc:chgData name="Li, Congzhou" userId="ac58cbe8-21e6-4f9f-99ab-59ef48b78c7d" providerId="ADAL" clId="{845C222E-C167-441D-8077-2F80B8217E77}" dt="2025-06-26T05:53:21.222" v="1247" actId="1076"/>
        <pc:sldMkLst>
          <pc:docMk/>
          <pc:sldMk cId="2788550071" sldId="305"/>
        </pc:sldMkLst>
        <pc:spChg chg="mod">
          <ac:chgData name="Li, Congzhou" userId="ac58cbe8-21e6-4f9f-99ab-59ef48b78c7d" providerId="ADAL" clId="{845C222E-C167-441D-8077-2F80B8217E77}" dt="2025-06-26T05:53:21.222" v="1247" actId="1076"/>
          <ac:spMkLst>
            <pc:docMk/>
            <pc:sldMk cId="2788550071" sldId="305"/>
            <ac:spMk id="3" creationId="{1DB054CE-E2FD-709D-9E73-DB465A02C314}"/>
          </ac:spMkLst>
        </pc:spChg>
      </pc:sldChg>
    </pc:docChg>
  </pc:docChgLst>
  <pc:docChgLst>
    <pc:chgData name="Li, Congzhou" userId="ac58cbe8-21e6-4f9f-99ab-59ef48b78c7d" providerId="ADAL" clId="{833087C4-6BF0-48A7-B68C-B5D69321E8B1}"/>
    <pc:docChg chg="undo custSel addSld delSld modSld sldOrd">
      <pc:chgData name="Li, Congzhou" userId="ac58cbe8-21e6-4f9f-99ab-59ef48b78c7d" providerId="ADAL" clId="{833087C4-6BF0-48A7-B68C-B5D69321E8B1}" dt="2025-06-25T19:01:53.646" v="149"/>
      <pc:docMkLst>
        <pc:docMk/>
      </pc:docMkLst>
      <pc:sldChg chg="del">
        <pc:chgData name="Li, Congzhou" userId="ac58cbe8-21e6-4f9f-99ab-59ef48b78c7d" providerId="ADAL" clId="{833087C4-6BF0-48A7-B68C-B5D69321E8B1}" dt="2025-06-24T21:37:48.423" v="0" actId="47"/>
        <pc:sldMkLst>
          <pc:docMk/>
          <pc:sldMk cId="0" sldId="256"/>
        </pc:sldMkLst>
      </pc:sldChg>
      <pc:sldChg chg="del">
        <pc:chgData name="Li, Congzhou" userId="ac58cbe8-21e6-4f9f-99ab-59ef48b78c7d" providerId="ADAL" clId="{833087C4-6BF0-48A7-B68C-B5D69321E8B1}" dt="2025-06-24T21:37:49.360" v="1" actId="47"/>
        <pc:sldMkLst>
          <pc:docMk/>
          <pc:sldMk cId="0" sldId="257"/>
        </pc:sldMkLst>
      </pc:sldChg>
      <pc:sldChg chg="del">
        <pc:chgData name="Li, Congzhou" userId="ac58cbe8-21e6-4f9f-99ab-59ef48b78c7d" providerId="ADAL" clId="{833087C4-6BF0-48A7-B68C-B5D69321E8B1}" dt="2025-06-24T21:37:51.188" v="4" actId="47"/>
        <pc:sldMkLst>
          <pc:docMk/>
          <pc:sldMk cId="0" sldId="258"/>
        </pc:sldMkLst>
      </pc:sldChg>
      <pc:sldChg chg="del">
        <pc:chgData name="Li, Congzhou" userId="ac58cbe8-21e6-4f9f-99ab-59ef48b78c7d" providerId="ADAL" clId="{833087C4-6BF0-48A7-B68C-B5D69321E8B1}" dt="2025-06-24T21:37:49.939" v="2" actId="47"/>
        <pc:sldMkLst>
          <pc:docMk/>
          <pc:sldMk cId="0" sldId="259"/>
        </pc:sldMkLst>
      </pc:sldChg>
      <pc:sldChg chg="del">
        <pc:chgData name="Li, Congzhou" userId="ac58cbe8-21e6-4f9f-99ab-59ef48b78c7d" providerId="ADAL" clId="{833087C4-6BF0-48A7-B68C-B5D69321E8B1}" dt="2025-06-24T21:37:50.618" v="3" actId="47"/>
        <pc:sldMkLst>
          <pc:docMk/>
          <pc:sldMk cId="0" sldId="263"/>
        </pc:sldMkLst>
      </pc:sldChg>
      <pc:sldChg chg="ord">
        <pc:chgData name="Li, Congzhou" userId="ac58cbe8-21e6-4f9f-99ab-59ef48b78c7d" providerId="ADAL" clId="{833087C4-6BF0-48A7-B68C-B5D69321E8B1}" dt="2025-06-25T19:01:53.646" v="149"/>
        <pc:sldMkLst>
          <pc:docMk/>
          <pc:sldMk cId="0" sldId="264"/>
        </pc:sldMkLst>
      </pc:sldChg>
      <pc:sldChg chg="modSp mod">
        <pc:chgData name="Li, Congzhou" userId="ac58cbe8-21e6-4f9f-99ab-59ef48b78c7d" providerId="ADAL" clId="{833087C4-6BF0-48A7-B68C-B5D69321E8B1}" dt="2025-06-24T21:38:42.595" v="15" actId="1076"/>
        <pc:sldMkLst>
          <pc:docMk/>
          <pc:sldMk cId="2604026519" sldId="266"/>
        </pc:sldMkLst>
        <pc:spChg chg="mod">
          <ac:chgData name="Li, Congzhou" userId="ac58cbe8-21e6-4f9f-99ab-59ef48b78c7d" providerId="ADAL" clId="{833087C4-6BF0-48A7-B68C-B5D69321E8B1}" dt="2025-06-24T21:38:42.595" v="15" actId="1076"/>
          <ac:spMkLst>
            <pc:docMk/>
            <pc:sldMk cId="2604026519" sldId="266"/>
            <ac:spMk id="2" creationId="{639CC955-4D90-43FB-1E94-B540C9584276}"/>
          </ac:spMkLst>
        </pc:spChg>
        <pc:spChg chg="mod">
          <ac:chgData name="Li, Congzhou" userId="ac58cbe8-21e6-4f9f-99ab-59ef48b78c7d" providerId="ADAL" clId="{833087C4-6BF0-48A7-B68C-B5D69321E8B1}" dt="2025-06-24T21:38:15.061" v="9" actId="6549"/>
          <ac:spMkLst>
            <pc:docMk/>
            <pc:sldMk cId="2604026519" sldId="266"/>
            <ac:spMk id="4" creationId="{CA2BE46A-3991-35FB-C112-A4353A7C0055}"/>
          </ac:spMkLst>
        </pc:spChg>
      </pc:sldChg>
      <pc:sldChg chg="addSp delSp modSp mod">
        <pc:chgData name="Li, Congzhou" userId="ac58cbe8-21e6-4f9f-99ab-59ef48b78c7d" providerId="ADAL" clId="{833087C4-6BF0-48A7-B68C-B5D69321E8B1}" dt="2025-06-25T19:01:29.507" v="147" actId="6549"/>
        <pc:sldMkLst>
          <pc:docMk/>
          <pc:sldMk cId="556897062" sldId="267"/>
        </pc:sldMkLst>
        <pc:spChg chg="del">
          <ac:chgData name="Li, Congzhou" userId="ac58cbe8-21e6-4f9f-99ab-59ef48b78c7d" providerId="ADAL" clId="{833087C4-6BF0-48A7-B68C-B5D69321E8B1}" dt="2025-06-25T18:59:05.545" v="111" actId="478"/>
          <ac:spMkLst>
            <pc:docMk/>
            <pc:sldMk cId="556897062" sldId="267"/>
            <ac:spMk id="2" creationId="{8F9F04A1-0762-F9EC-BA2D-11F74A995046}"/>
          </ac:spMkLst>
        </pc:spChg>
        <pc:spChg chg="del">
          <ac:chgData name="Li, Congzhou" userId="ac58cbe8-21e6-4f9f-99ab-59ef48b78c7d" providerId="ADAL" clId="{833087C4-6BF0-48A7-B68C-B5D69321E8B1}" dt="2025-06-25T18:59:07.262" v="112" actId="478"/>
          <ac:spMkLst>
            <pc:docMk/>
            <pc:sldMk cId="556897062" sldId="267"/>
            <ac:spMk id="3" creationId="{9DFDFDAD-C267-CF3B-A43A-46E9B0BC05AA}"/>
          </ac:spMkLst>
        </pc:spChg>
        <pc:spChg chg="add del mod">
          <ac:chgData name="Li, Congzhou" userId="ac58cbe8-21e6-4f9f-99ab-59ef48b78c7d" providerId="ADAL" clId="{833087C4-6BF0-48A7-B68C-B5D69321E8B1}" dt="2025-06-25T18:59:08.540" v="114" actId="478"/>
          <ac:spMkLst>
            <pc:docMk/>
            <pc:sldMk cId="556897062" sldId="267"/>
            <ac:spMk id="5" creationId="{C86D8929-CB2C-6D52-3B95-69E00919D3D6}"/>
          </ac:spMkLst>
        </pc:spChg>
        <pc:spChg chg="add del mod">
          <ac:chgData name="Li, Congzhou" userId="ac58cbe8-21e6-4f9f-99ab-59ef48b78c7d" providerId="ADAL" clId="{833087C4-6BF0-48A7-B68C-B5D69321E8B1}" dt="2025-06-25T18:59:08.028" v="113" actId="478"/>
          <ac:spMkLst>
            <pc:docMk/>
            <pc:sldMk cId="556897062" sldId="267"/>
            <ac:spMk id="7" creationId="{CA7DFDB2-9BF4-F4C4-4980-0BF07222D8FF}"/>
          </ac:spMkLst>
        </pc:spChg>
        <pc:spChg chg="add mod">
          <ac:chgData name="Li, Congzhou" userId="ac58cbe8-21e6-4f9f-99ab-59ef48b78c7d" providerId="ADAL" clId="{833087C4-6BF0-48A7-B68C-B5D69321E8B1}" dt="2025-06-25T19:01:17.146" v="144" actId="6549"/>
          <ac:spMkLst>
            <pc:docMk/>
            <pc:sldMk cId="556897062" sldId="267"/>
            <ac:spMk id="9" creationId="{CF6BB07F-7064-9FDD-EBD1-A2124CA5A5F4}"/>
          </ac:spMkLst>
        </pc:spChg>
        <pc:spChg chg="add mod">
          <ac:chgData name="Li, Congzhou" userId="ac58cbe8-21e6-4f9f-99ab-59ef48b78c7d" providerId="ADAL" clId="{833087C4-6BF0-48A7-B68C-B5D69321E8B1}" dt="2025-06-25T19:01:11.901" v="142" actId="1076"/>
          <ac:spMkLst>
            <pc:docMk/>
            <pc:sldMk cId="556897062" sldId="267"/>
            <ac:spMk id="10" creationId="{D6A307B1-F687-9DD0-64CB-CD12EE0BEBAD}"/>
          </ac:spMkLst>
        </pc:spChg>
        <pc:spChg chg="add mod">
          <ac:chgData name="Li, Congzhou" userId="ac58cbe8-21e6-4f9f-99ab-59ef48b78c7d" providerId="ADAL" clId="{833087C4-6BF0-48A7-B68C-B5D69321E8B1}" dt="2025-06-25T19:01:29.507" v="147" actId="6549"/>
          <ac:spMkLst>
            <pc:docMk/>
            <pc:sldMk cId="556897062" sldId="267"/>
            <ac:spMk id="11" creationId="{F4F9319B-D246-C37D-A7E5-7CC09D3A9AF9}"/>
          </ac:spMkLst>
        </pc:spChg>
        <pc:picChg chg="add del mod">
          <ac:chgData name="Li, Congzhou" userId="ac58cbe8-21e6-4f9f-99ab-59ef48b78c7d" providerId="ADAL" clId="{833087C4-6BF0-48A7-B68C-B5D69321E8B1}" dt="2025-06-25T19:01:08.286" v="140" actId="478"/>
          <ac:picMkLst>
            <pc:docMk/>
            <pc:sldMk cId="556897062" sldId="267"/>
            <ac:picMk id="8" creationId="{C2D2399E-AB2D-C94D-CF95-3A9783505B42}"/>
          </ac:picMkLst>
        </pc:picChg>
      </pc:sldChg>
      <pc:sldChg chg="addSp delSp modSp mod">
        <pc:chgData name="Li, Congzhou" userId="ac58cbe8-21e6-4f9f-99ab-59ef48b78c7d" providerId="ADAL" clId="{833087C4-6BF0-48A7-B68C-B5D69321E8B1}" dt="2025-06-24T22:42:40.750" v="55" actId="14100"/>
        <pc:sldMkLst>
          <pc:docMk/>
          <pc:sldMk cId="3041380977" sldId="270"/>
        </pc:sldMkLst>
      </pc:sldChg>
      <pc:sldChg chg="addSp delSp modSp mod ord">
        <pc:chgData name="Li, Congzhou" userId="ac58cbe8-21e6-4f9f-99ab-59ef48b78c7d" providerId="ADAL" clId="{833087C4-6BF0-48A7-B68C-B5D69321E8B1}" dt="2025-06-24T22:44:26.826" v="79" actId="14100"/>
        <pc:sldMkLst>
          <pc:docMk/>
          <pc:sldMk cId="1123356741" sldId="272"/>
        </pc:sldMkLst>
      </pc:sldChg>
      <pc:sldChg chg="del">
        <pc:chgData name="Li, Congzhou" userId="ac58cbe8-21e6-4f9f-99ab-59ef48b78c7d" providerId="ADAL" clId="{833087C4-6BF0-48A7-B68C-B5D69321E8B1}" dt="2025-06-24T21:37:52.543" v="6" actId="47"/>
        <pc:sldMkLst>
          <pc:docMk/>
          <pc:sldMk cId="881767296" sldId="275"/>
        </pc:sldMkLst>
      </pc:sldChg>
      <pc:sldChg chg="del">
        <pc:chgData name="Li, Congzhou" userId="ac58cbe8-21e6-4f9f-99ab-59ef48b78c7d" providerId="ADAL" clId="{833087C4-6BF0-48A7-B68C-B5D69321E8B1}" dt="2025-06-24T21:37:51.825" v="5" actId="47"/>
        <pc:sldMkLst>
          <pc:docMk/>
          <pc:sldMk cId="1850814982" sldId="276"/>
        </pc:sldMkLst>
      </pc:sldChg>
      <pc:sldChg chg="addSp delSp modSp mod">
        <pc:chgData name="Li, Congzhou" userId="ac58cbe8-21e6-4f9f-99ab-59ef48b78c7d" providerId="ADAL" clId="{833087C4-6BF0-48A7-B68C-B5D69321E8B1}" dt="2025-06-24T22:54:56.365" v="98" actId="1076"/>
        <pc:sldMkLst>
          <pc:docMk/>
          <pc:sldMk cId="4267721500" sldId="278"/>
        </pc:sldMkLst>
        <pc:picChg chg="add mod">
          <ac:chgData name="Li, Congzhou" userId="ac58cbe8-21e6-4f9f-99ab-59ef48b78c7d" providerId="ADAL" clId="{833087C4-6BF0-48A7-B68C-B5D69321E8B1}" dt="2025-06-24T22:54:56.365" v="98" actId="1076"/>
          <ac:picMkLst>
            <pc:docMk/>
            <pc:sldMk cId="4267721500" sldId="278"/>
            <ac:picMk id="6" creationId="{3750E3BE-5816-DB13-5201-4A9C3DF9FDD7}"/>
          </ac:picMkLst>
        </pc:picChg>
      </pc:sldChg>
      <pc:sldChg chg="addSp delSp modSp mod">
        <pc:chgData name="Li, Congzhou" userId="ac58cbe8-21e6-4f9f-99ab-59ef48b78c7d" providerId="ADAL" clId="{833087C4-6BF0-48A7-B68C-B5D69321E8B1}" dt="2025-06-24T22:55:41.306" v="101" actId="1076"/>
        <pc:sldMkLst>
          <pc:docMk/>
          <pc:sldMk cId="435896222" sldId="279"/>
        </pc:sldMkLst>
        <pc:picChg chg="add mod">
          <ac:chgData name="Li, Congzhou" userId="ac58cbe8-21e6-4f9f-99ab-59ef48b78c7d" providerId="ADAL" clId="{833087C4-6BF0-48A7-B68C-B5D69321E8B1}" dt="2025-06-24T22:55:41.306" v="101" actId="1076"/>
          <ac:picMkLst>
            <pc:docMk/>
            <pc:sldMk cId="435896222" sldId="279"/>
            <ac:picMk id="5" creationId="{21BD8870-2B51-CDFD-B937-5B53E19DB428}"/>
          </ac:picMkLst>
        </pc:picChg>
      </pc:sldChg>
      <pc:sldChg chg="addSp delSp modSp mod">
        <pc:chgData name="Li, Congzhou" userId="ac58cbe8-21e6-4f9f-99ab-59ef48b78c7d" providerId="ADAL" clId="{833087C4-6BF0-48A7-B68C-B5D69321E8B1}" dt="2025-06-24T22:56:11.797" v="104" actId="1076"/>
        <pc:sldMkLst>
          <pc:docMk/>
          <pc:sldMk cId="353123560" sldId="280"/>
        </pc:sldMkLst>
        <pc:picChg chg="add mod">
          <ac:chgData name="Li, Congzhou" userId="ac58cbe8-21e6-4f9f-99ab-59ef48b78c7d" providerId="ADAL" clId="{833087C4-6BF0-48A7-B68C-B5D69321E8B1}" dt="2025-06-24T22:56:11.797" v="104" actId="1076"/>
          <ac:picMkLst>
            <pc:docMk/>
            <pc:sldMk cId="353123560" sldId="280"/>
            <ac:picMk id="6" creationId="{F9F4D3F7-F2DC-B997-D25C-4D55A8DBE55A}"/>
          </ac:picMkLst>
        </pc:picChg>
      </pc:sldChg>
      <pc:sldChg chg="addSp delSp modSp mod">
        <pc:chgData name="Li, Congzhou" userId="ac58cbe8-21e6-4f9f-99ab-59ef48b78c7d" providerId="ADAL" clId="{833087C4-6BF0-48A7-B68C-B5D69321E8B1}" dt="2025-06-24T22:56:38.685" v="109" actId="1076"/>
        <pc:sldMkLst>
          <pc:docMk/>
          <pc:sldMk cId="1318411640" sldId="281"/>
        </pc:sldMkLst>
        <pc:picChg chg="add mod">
          <ac:chgData name="Li, Congzhou" userId="ac58cbe8-21e6-4f9f-99ab-59ef48b78c7d" providerId="ADAL" clId="{833087C4-6BF0-48A7-B68C-B5D69321E8B1}" dt="2025-06-24T22:56:38.685" v="109" actId="1076"/>
          <ac:picMkLst>
            <pc:docMk/>
            <pc:sldMk cId="1318411640" sldId="281"/>
            <ac:picMk id="5" creationId="{FE09F5CC-0271-6FAF-5E09-29C954E96011}"/>
          </ac:picMkLst>
        </pc:picChg>
      </pc:sldChg>
      <pc:sldChg chg="addSp delSp modSp add mod">
        <pc:chgData name="Li, Congzhou" userId="ac58cbe8-21e6-4f9f-99ab-59ef48b78c7d" providerId="ADAL" clId="{833087C4-6BF0-48A7-B68C-B5D69321E8B1}" dt="2025-06-24T22:53:07.029" v="95" actId="1076"/>
        <pc:sldMkLst>
          <pc:docMk/>
          <pc:sldMk cId="2724836679" sldId="288"/>
        </pc:sldMkLst>
        <pc:picChg chg="add mod">
          <ac:chgData name="Li, Congzhou" userId="ac58cbe8-21e6-4f9f-99ab-59ef48b78c7d" providerId="ADAL" clId="{833087C4-6BF0-48A7-B68C-B5D69321E8B1}" dt="2025-06-24T22:53:07.029" v="95" actId="1076"/>
          <ac:picMkLst>
            <pc:docMk/>
            <pc:sldMk cId="2724836679" sldId="288"/>
            <ac:picMk id="9" creationId="{51EB84FE-52E9-F2D4-E040-1FA063BB05ED}"/>
          </ac:picMkLst>
        </pc:picChg>
      </pc:sldChg>
      <pc:sldChg chg="add">
        <pc:chgData name="Li, Congzhou" userId="ac58cbe8-21e6-4f9f-99ab-59ef48b78c7d" providerId="ADAL" clId="{833087C4-6BF0-48A7-B68C-B5D69321E8B1}" dt="2025-06-25T18:59:00.736" v="110"/>
        <pc:sldMkLst>
          <pc:docMk/>
          <pc:sldMk cId="3492330858" sldId="289"/>
        </pc:sldMkLst>
      </pc:sldChg>
      <pc:sldChg chg="add">
        <pc:chgData name="Li, Congzhou" userId="ac58cbe8-21e6-4f9f-99ab-59ef48b78c7d" providerId="ADAL" clId="{833087C4-6BF0-48A7-B68C-B5D69321E8B1}" dt="2025-06-25T18:59:53.772" v="139"/>
        <pc:sldMkLst>
          <pc:docMk/>
          <pc:sldMk cId="2786768717" sldId="290"/>
        </pc:sldMkLst>
      </pc:sldChg>
    </pc:docChg>
  </pc:docChgLst>
  <pc:docChgLst>
    <pc:chgData name="Li, Congzhou" userId="ac58cbe8-21e6-4f9f-99ab-59ef48b78c7d" providerId="ADAL" clId="{451A3CB8-43C7-4342-A696-F8E96584EDD7}"/>
    <pc:docChg chg="undo custSel addSld delSld modSld sldOrd">
      <pc:chgData name="Li, Congzhou" userId="ac58cbe8-21e6-4f9f-99ab-59ef48b78c7d" providerId="ADAL" clId="{451A3CB8-43C7-4342-A696-F8E96584EDD7}" dt="2025-06-05T14:11:58.630" v="283" actId="1076"/>
      <pc:docMkLst>
        <pc:docMk/>
      </pc:docMkLst>
      <pc:sldChg chg="addSp modSp add mod">
        <pc:chgData name="Li, Congzhou" userId="ac58cbe8-21e6-4f9f-99ab-59ef48b78c7d" providerId="ADAL" clId="{451A3CB8-43C7-4342-A696-F8E96584EDD7}" dt="2025-06-05T13:49:58.770" v="8" actId="1076"/>
        <pc:sldMkLst>
          <pc:docMk/>
          <pc:sldMk cId="3326257643" sldId="282"/>
        </pc:sldMkLst>
        <pc:spChg chg="mod">
          <ac:chgData name="Li, Congzhou" userId="ac58cbe8-21e6-4f9f-99ab-59ef48b78c7d" providerId="ADAL" clId="{451A3CB8-43C7-4342-A696-F8E96584EDD7}" dt="2025-06-05T13:49:27.294" v="4" actId="1076"/>
          <ac:spMkLst>
            <pc:docMk/>
            <pc:sldMk cId="3326257643" sldId="282"/>
            <ac:spMk id="3" creationId="{3A62A270-859C-575E-101E-9DE785A8987D}"/>
          </ac:spMkLst>
        </pc:spChg>
      </pc:sldChg>
      <pc:sldChg chg="addSp modSp add mod ord">
        <pc:chgData name="Li, Congzhou" userId="ac58cbe8-21e6-4f9f-99ab-59ef48b78c7d" providerId="ADAL" clId="{451A3CB8-43C7-4342-A696-F8E96584EDD7}" dt="2025-06-05T13:50:49.938" v="18" actId="1076"/>
        <pc:sldMkLst>
          <pc:docMk/>
          <pc:sldMk cId="1094697451" sldId="283"/>
        </pc:sldMkLst>
      </pc:sldChg>
      <pc:sldChg chg="addSp delSp modSp add mod setBg">
        <pc:chgData name="Li, Congzhou" userId="ac58cbe8-21e6-4f9f-99ab-59ef48b78c7d" providerId="ADAL" clId="{451A3CB8-43C7-4342-A696-F8E96584EDD7}" dt="2025-06-05T14:07:48.800" v="266" actId="20577"/>
        <pc:sldMkLst>
          <pc:docMk/>
          <pc:sldMk cId="898249345" sldId="284"/>
        </pc:sldMkLst>
      </pc:sldChg>
      <pc:sldChg chg="addSp delSp modSp add mod">
        <pc:chgData name="Li, Congzhou" userId="ac58cbe8-21e6-4f9f-99ab-59ef48b78c7d" providerId="ADAL" clId="{451A3CB8-43C7-4342-A696-F8E96584EDD7}" dt="2025-06-05T14:07:54.127" v="268" actId="20577"/>
        <pc:sldMkLst>
          <pc:docMk/>
          <pc:sldMk cId="4015738338" sldId="285"/>
        </pc:sldMkLst>
      </pc:sldChg>
      <pc:sldChg chg="addSp delSp modSp add mod ord">
        <pc:chgData name="Li, Congzhou" userId="ac58cbe8-21e6-4f9f-99ab-59ef48b78c7d" providerId="ADAL" clId="{451A3CB8-43C7-4342-A696-F8E96584EDD7}" dt="2025-06-05T14:10:27.717" v="277" actId="14100"/>
        <pc:sldMkLst>
          <pc:docMk/>
          <pc:sldMk cId="1283099553" sldId="286"/>
        </pc:sldMkLst>
      </pc:sldChg>
      <pc:sldChg chg="addSp delSp modSp add del mod">
        <pc:chgData name="Li, Congzhou" userId="ac58cbe8-21e6-4f9f-99ab-59ef48b78c7d" providerId="ADAL" clId="{451A3CB8-43C7-4342-A696-F8E96584EDD7}" dt="2025-06-05T14:04:40.160" v="258" actId="47"/>
        <pc:sldMkLst>
          <pc:docMk/>
          <pc:sldMk cId="477802361" sldId="287"/>
        </pc:sldMkLst>
      </pc:sldChg>
      <pc:sldChg chg="addSp delSp modSp add mod">
        <pc:chgData name="Li, Congzhou" userId="ac58cbe8-21e6-4f9f-99ab-59ef48b78c7d" providerId="ADAL" clId="{451A3CB8-43C7-4342-A696-F8E96584EDD7}" dt="2025-06-05T14:11:58.630" v="283" actId="1076"/>
        <pc:sldMkLst>
          <pc:docMk/>
          <pc:sldMk cId="1778551129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A6A3F-6E89-D194-3E4C-0B773A0F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C955-4D90-43FB-1E94-B540C958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6828" y="1467362"/>
            <a:ext cx="10967074" cy="147002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Online Container Scheduling for Data-intensive</a:t>
            </a:r>
            <a:br>
              <a:rPr lang="en-US" altLang="zh-CN" sz="3200" dirty="0"/>
            </a:br>
            <a:r>
              <a:rPr lang="en-US" altLang="zh-CN" sz="3200" dirty="0"/>
              <a:t>Applications in Serverless Edge Computing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BE46A-3991-35FB-C112-A4353A7C0055}"/>
              </a:ext>
            </a:extLst>
          </p:cNvPr>
          <p:cNvSpPr txBox="1"/>
          <p:nvPr/>
        </p:nvSpPr>
        <p:spPr>
          <a:xfrm>
            <a:off x="2091446" y="481790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Xiaojun Shang∗, Yingling Mao∗, Yu Liu∗, </a:t>
            </a:r>
            <a:r>
              <a:rPr lang="en-US" altLang="zh-CN" dirty="0" err="1"/>
              <a:t>Yaodong</a:t>
            </a:r>
            <a:r>
              <a:rPr lang="en-US" altLang="zh-CN" dirty="0"/>
              <a:t> Huang†, Zhenhua Liu‡, and Yuanyuan Yang∗,</a:t>
            </a:r>
            <a:r>
              <a:rPr lang="en-US" altLang="zh-CN" sz="1800" b="0" i="0" u="none" strike="noStrike" baseline="0" dirty="0">
                <a:latin typeface="NimbusRomNo9L-Regu"/>
              </a:rPr>
              <a:t>(INFOCOM 2023)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026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A7DA3-3826-732F-4E24-ED1065003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1EB84FE-52E9-F2D4-E040-1FA063BB0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67" y="149700"/>
            <a:ext cx="6650865" cy="655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4494C-E7A7-6A20-0EE5-FDFD0E5FF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1035-2615-C18C-783C-5A2EDB05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Model Formulation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9441-A7DB-8FEB-3E16-003B35BE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Objective functions:</a:t>
            </a:r>
          </a:p>
          <a:p>
            <a:r>
              <a:rPr lang="en-US" altLang="zh-CN" sz="2800" dirty="0"/>
              <a:t>Transmission delay: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Execution delay:</a:t>
            </a:r>
            <a:endParaRPr lang="en-US" altLang="zh-CN" sz="2400" b="1" dirty="0"/>
          </a:p>
          <a:p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55979-E7DD-B119-585D-617C34C7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66" y="3038698"/>
            <a:ext cx="4361468" cy="780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8DB02-6CAA-8D72-1384-3844B0D7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63" y="4986299"/>
            <a:ext cx="3711867" cy="90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5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61A9A-3650-1193-8DDD-081C2986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2E76-35D1-ED36-6A06-575F6C123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Model Formulation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7DDF-A56E-136D-210F-7C9ED54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Objective functions:</a:t>
            </a:r>
          </a:p>
          <a:p>
            <a:r>
              <a:rPr lang="en-US" altLang="zh-CN" sz="2800" dirty="0"/>
              <a:t>Data availability: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Operating cost: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FD591-FEAE-B011-A82B-8333D4980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277" y="2959828"/>
            <a:ext cx="4262958" cy="1184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8F9051-F6CA-90F7-600A-5278B29C9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439" y="5126598"/>
            <a:ext cx="5081121" cy="9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55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4DF30-6639-D0A2-65D4-52A72654D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1BE2-4CA0-D2C9-01E5-3843372F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Model Formulation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BD5EA-74CF-C681-68AC-73B3D2993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Constraints:</a:t>
            </a:r>
          </a:p>
          <a:p>
            <a:r>
              <a:rPr lang="en-US" altLang="zh-CN" sz="2800" dirty="0"/>
              <a:t>Resource capacity: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D858F-F24E-1FC9-2BB7-41C24946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39" y="2753902"/>
            <a:ext cx="6065066" cy="786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448FCB-FA69-B353-3439-CC731E36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745" y="3574566"/>
            <a:ext cx="6362312" cy="9374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B8993F-87C5-BA35-5CE7-4A21EB270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745" y="4715297"/>
            <a:ext cx="6562096" cy="93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3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9733-EEDE-B434-8178-B6F02222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1157-B14C-059A-3DB2-8B33A25C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Model Formulation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9AE3-1876-DB62-BFF3-09DACFF56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Constraints:</a:t>
            </a:r>
          </a:p>
          <a:p>
            <a:r>
              <a:rPr lang="en-US" altLang="zh-CN" sz="2800" dirty="0"/>
              <a:t>Flow conservations: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Binary variables: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59762-ADA2-75AC-5EF0-003798AE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802" y="2838368"/>
            <a:ext cx="7161679" cy="819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F677BE-E9EC-9DC1-2FBA-5ABC13C5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79" y="4755462"/>
            <a:ext cx="6986821" cy="5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7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E4C3D-F817-8906-1121-EB3A93B9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7E31-F790-9812-A648-B580D607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Model Formulation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9405-C3B4-353E-EF2A-4D6D714B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4634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dirty="0"/>
              <a:t>the data-aware container placement and flow</a:t>
            </a:r>
          </a:p>
          <a:p>
            <a:pPr marL="0" indent="0">
              <a:buNone/>
            </a:pPr>
            <a:r>
              <a:rPr lang="en-US" altLang="zh-CN" dirty="0"/>
              <a:t>routing problem (P1 problem) </a:t>
            </a:r>
            <a:r>
              <a:rPr lang="en-US" altLang="zh-CN" sz="2800" dirty="0"/>
              <a:t>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FD82C-A848-C08A-14F1-8AB2BC55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671725"/>
            <a:ext cx="8385243" cy="141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9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4F9DD-1118-B9F8-D09A-04E6714A8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8728-2AC7-21BB-A160-D510A6EE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Proposed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A270-859C-575E-101E-9DE785A8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56071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A. The Hardness of P1:</a:t>
            </a:r>
          </a:p>
          <a:p>
            <a:r>
              <a:rPr lang="en-US" altLang="zh-CN" sz="2800" dirty="0"/>
              <a:t>P1 is at least strongly NP-complete even if container requests come in a batch and the problem could be solved in an offline manner</a:t>
            </a:r>
          </a:p>
          <a:p>
            <a:endParaRPr lang="en-US" altLang="zh-CN" sz="2800" dirty="0"/>
          </a:p>
          <a:p>
            <a:r>
              <a:rPr lang="en-US" altLang="zh-CN" sz="2800" dirty="0"/>
              <a:t>It is even harder to solve P1 with close performance to the optimal offline solution, which knows all future information in advance.</a:t>
            </a:r>
          </a:p>
        </p:txBody>
      </p:sp>
    </p:spTree>
    <p:extLst>
      <p:ext uri="{BB962C8B-B14F-4D97-AF65-F5344CB8AC3E}">
        <p14:creationId xmlns:p14="http://schemas.microsoft.com/office/powerpoint/2010/main" val="332625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ACD3E-F898-45D3-14FC-3B55A10FC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46BA-3A6B-EBBD-C5C2-593437D3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Proposed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9182-884A-1396-94A1-1DEB4BB4A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56071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B. Online Algorithm Design:</a:t>
            </a:r>
          </a:p>
          <a:p>
            <a:r>
              <a:rPr lang="en-US" altLang="zh-CN" sz="2800" dirty="0"/>
              <a:t>Online Data-aware Container Scheduling (ODCS) algorithm is proposed to handle the placement and data flow routing of each arriving container request.</a:t>
            </a:r>
          </a:p>
          <a:p>
            <a:r>
              <a:rPr lang="en-US" altLang="zh-CN" sz="2800" dirty="0"/>
              <a:t>Updated Problem formulation (P2):</a:t>
            </a:r>
          </a:p>
          <a:p>
            <a:endParaRPr lang="en-US" altLang="zh-C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AE380-1DF7-598E-E137-5DFD0E92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8" y="4211758"/>
            <a:ext cx="8606323" cy="15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6935D-1E4B-34D1-6FA2-43AC4695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49DD-4877-C680-8761-0768BD6F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Proposed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F3C6-7DBA-311E-7568-B2464180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56071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B. Online Algorithm Design:</a:t>
            </a:r>
          </a:p>
          <a:p>
            <a:r>
              <a:rPr lang="en-US" altLang="zh-CN" sz="2800" dirty="0"/>
              <a:t>Three choices of ODCS:</a:t>
            </a:r>
          </a:p>
          <a:p>
            <a:r>
              <a:rPr lang="en-US" altLang="zh-CN" sz="2400" dirty="0"/>
              <a:t>The first choice is to place the container on an edge node that has been initialized </a:t>
            </a:r>
            <a:r>
              <a:rPr lang="en-US" altLang="zh-CN" sz="2400" dirty="0" err="1"/>
              <a:t>forserverless</a:t>
            </a:r>
            <a:r>
              <a:rPr lang="en-US" altLang="zh-CN" sz="2400" dirty="0"/>
              <a:t> computing and has sufficient remaining resource capacity.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second choice is to initialize a new edge node and deploy the container on it.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third choice is to start the container in the remote cloud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9121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AAC0D-248B-6402-59D2-1E1288BAD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FD0ED3-7CD0-C02A-DCF8-DEFFAB18F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001" y="109370"/>
            <a:ext cx="6242573" cy="6639259"/>
          </a:xfrm>
        </p:spPr>
      </p:pic>
    </p:spTree>
    <p:extLst>
      <p:ext uri="{BB962C8B-B14F-4D97-AF65-F5344CB8AC3E}">
        <p14:creationId xmlns:p14="http://schemas.microsoft.com/office/powerpoint/2010/main" val="246464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A896-6028-6681-30B2-FDE8A88D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CF6BB07F-7064-9FDD-EBD1-A2124CA5A5F4}"/>
              </a:ext>
            </a:extLst>
          </p:cNvPr>
          <p:cNvSpPr txBox="1">
            <a:spLocks/>
          </p:cNvSpPr>
          <p:nvPr/>
        </p:nvSpPr>
        <p:spPr>
          <a:xfrm>
            <a:off x="130968" y="1126066"/>
            <a:ext cx="8955610" cy="546444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>
              <a:buNone/>
            </a:pPr>
            <a:endParaRPr lang="en-US" altLang="zh-CN" sz="2400" dirty="0">
              <a:latin typeface="NimbusRomNo9L-Medi"/>
            </a:endParaRPr>
          </a:p>
          <a:p>
            <a:pPr algn="l"/>
            <a:endParaRPr lang="en-US" altLang="zh-CN" sz="2400" b="0" i="0" u="none" strike="noStrike" baseline="0" dirty="0">
              <a:latin typeface="NimbusRomNo9L-Med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A307B1-F687-9DD0-64CB-CD12EE0B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8" y="1468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Background</a:t>
            </a:r>
            <a:endParaRPr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4F9319B-D246-C37D-A7E5-7CC09D3A9AF9}"/>
              </a:ext>
            </a:extLst>
          </p:cNvPr>
          <p:cNvSpPr txBox="1">
            <a:spLocks/>
          </p:cNvSpPr>
          <p:nvPr/>
        </p:nvSpPr>
        <p:spPr>
          <a:xfrm>
            <a:off x="283368" y="1278466"/>
            <a:ext cx="8955610" cy="546444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>
              <a:buNone/>
            </a:pPr>
            <a:r>
              <a:rPr lang="en-US" altLang="zh-CN" sz="2800" b="0" i="0" u="none" strike="noStrike" baseline="0" dirty="0">
                <a:latin typeface="NimbusRomNo9L-Medi"/>
              </a:rPr>
              <a:t>Edge computing network:</a:t>
            </a:r>
          </a:p>
          <a:p>
            <a:pPr marL="109728" indent="0" algn="l">
              <a:buNone/>
            </a:pPr>
            <a:endParaRPr lang="en-US" altLang="zh-CN" sz="2800" dirty="0">
              <a:latin typeface="NimbusRomNo9L-Medi"/>
            </a:endParaRP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For applications that require service with adequate reliability and low latency.</a:t>
            </a:r>
          </a:p>
          <a:p>
            <a:pPr algn="l"/>
            <a:endParaRPr lang="en-US" altLang="zh-CN" sz="2800" dirty="0">
              <a:latin typeface="NimbusRomNo9L-Regu"/>
            </a:endParaRPr>
          </a:p>
          <a:p>
            <a:pPr algn="l"/>
            <a:r>
              <a:rPr lang="en-US" altLang="zh-CN" sz="2800" b="0" i="0" u="none" strike="noStrike" baseline="0" dirty="0">
                <a:latin typeface="NimbusRomNo9L-Regu"/>
              </a:rPr>
              <a:t>However, the computing and network resources are</a:t>
            </a:r>
          </a:p>
          <a:p>
            <a:pPr marL="109728" indent="0" algn="l">
              <a:buNone/>
            </a:pPr>
            <a:r>
              <a:rPr lang="en-US" altLang="zh-CN" sz="2800" b="0" i="0" u="none" strike="noStrike" baseline="0" dirty="0">
                <a:latin typeface="NimbusRomNo9L-Regu"/>
              </a:rPr>
              <a:t>more limited compared to cloud and core networks </a:t>
            </a:r>
            <a:endParaRPr lang="en-US" altLang="zh-CN" sz="2400" b="0" i="0" u="none" strike="noStrike" baseline="0" dirty="0">
              <a:latin typeface="NimbusRomNo9L-Medi"/>
            </a:endParaRPr>
          </a:p>
        </p:txBody>
      </p:sp>
    </p:spTree>
    <p:extLst>
      <p:ext uri="{BB962C8B-B14F-4D97-AF65-F5344CB8AC3E}">
        <p14:creationId xmlns:p14="http://schemas.microsoft.com/office/powerpoint/2010/main" val="556897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ADC10-CCC0-C4BF-16E1-89F2F9737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849212-0454-4150-5691-73B8A0B14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446" y="631749"/>
            <a:ext cx="7539108" cy="5873792"/>
          </a:xfrm>
        </p:spPr>
      </p:pic>
    </p:spTree>
    <p:extLst>
      <p:ext uri="{BB962C8B-B14F-4D97-AF65-F5344CB8AC3E}">
        <p14:creationId xmlns:p14="http://schemas.microsoft.com/office/powerpoint/2010/main" val="3723059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4424D-2F8A-85D5-0970-15FFFD959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804D-D7A1-932D-7818-512F392F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Proposed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5C2D-3881-E864-AA31-3C5405DE6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56071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B. Online Algorithm Design:</a:t>
            </a:r>
          </a:p>
          <a:p>
            <a:r>
              <a:rPr lang="en-US" altLang="zh-CN" sz="2800" dirty="0"/>
              <a:t>Online Data-aware Container Scheduling (ODCS) algorithm is proposed to handle the placement and data flow routing of each arriving container request.</a:t>
            </a:r>
          </a:p>
          <a:p>
            <a:endParaRPr lang="en-US" altLang="zh-CN" sz="2800" dirty="0"/>
          </a:p>
          <a:p>
            <a:r>
              <a:rPr lang="en-US" altLang="zh-CN" sz="2800" dirty="0"/>
              <a:t>It is even harder to solve P1 with close performance to the optimal offline solution, which knows all future information in advance.</a:t>
            </a:r>
          </a:p>
        </p:txBody>
      </p:sp>
    </p:spTree>
    <p:extLst>
      <p:ext uri="{BB962C8B-B14F-4D97-AF65-F5344CB8AC3E}">
        <p14:creationId xmlns:p14="http://schemas.microsoft.com/office/powerpoint/2010/main" val="4266812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CEBED-84D4-B00B-EF11-4A6D2F542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AA96-FECB-1605-13B8-92707476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Proposed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3A84-311F-6575-6D24-BE3A9762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56071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C. Theoretical analysis: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/>
              <a:t>Theorem 1: For each request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the container placement and routing decision of the ODCS algorithm is local optimum.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737966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42D09-2B82-5B5A-3EB8-CF442129B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7906-B8BF-1F8D-EC28-A1D38567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Proposed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E0773-15D6-2441-B991-C223DA8C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6071"/>
            <a:ext cx="798641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C. Theoretical analysis: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2800" dirty="0"/>
              <a:t>Theorem 2: Suppose the solution of the ODCS algorithm is S† and we have S∗ as the result of the optimal offline solution. Then, the competitive ratio between ODCS and the offline optimum is a constant, i.e., S† ≤ </a:t>
            </a:r>
            <a:r>
              <a:rPr lang="el-GR" altLang="zh-CN" sz="2800" dirty="0"/>
              <a:t>η </a:t>
            </a:r>
            <a:r>
              <a:rPr lang="zh-CN" altLang="el-GR" sz="2800" dirty="0"/>
              <a:t>・ </a:t>
            </a:r>
            <a:r>
              <a:rPr lang="en-US" altLang="zh-CN" sz="2800" dirty="0"/>
              <a:t>S∗. Here, the constant </a:t>
            </a:r>
            <a:r>
              <a:rPr lang="el-GR" altLang="zh-CN" sz="2800" dirty="0"/>
              <a:t>η</a:t>
            </a:r>
            <a:r>
              <a:rPr lang="en-US" altLang="zh-CN" sz="2800" dirty="0"/>
              <a:t> will be defined in the following proof.</a:t>
            </a:r>
          </a:p>
        </p:txBody>
      </p:sp>
    </p:spTree>
    <p:extLst>
      <p:ext uri="{BB962C8B-B14F-4D97-AF65-F5344CB8AC3E}">
        <p14:creationId xmlns:p14="http://schemas.microsoft.com/office/powerpoint/2010/main" val="2135803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36ECD-E443-5D16-901D-863D9254F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AB51-618E-34A8-396E-47C40E66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Simulation setup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B642-2720-078E-5BBE-7A7198D8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Serverless Edge Computing Network:</a:t>
            </a:r>
          </a:p>
          <a:p>
            <a:pPr marL="0" indent="0">
              <a:buNone/>
            </a:pPr>
            <a:r>
              <a:rPr lang="en-US" altLang="zh-CN" dirty="0"/>
              <a:t>two types of edge nodes, three types of functions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A3A34-B1BB-2CDD-3CDB-89657441F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78" y="3611817"/>
            <a:ext cx="8513643" cy="19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0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2A869-3C79-D739-A2D5-ABA4B3D4F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892C-BE8B-6230-B11C-5A423723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Simulation setup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054CE-E2FD-709D-9E73-DB465A02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749" y="130837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Baseline Algorithms: ​</a:t>
            </a:r>
          </a:p>
          <a:p>
            <a:pPr lvl="1"/>
            <a:r>
              <a:rPr lang="en-US" altLang="zh-CN" dirty="0"/>
              <a:t>Data-aware placement algorithm (DAP): 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Near-data placement algorithm (ND):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First placement then routing algorithm (FPTR):</a:t>
            </a:r>
          </a:p>
        </p:txBody>
      </p:sp>
    </p:spTree>
    <p:extLst>
      <p:ext uri="{BB962C8B-B14F-4D97-AF65-F5344CB8AC3E}">
        <p14:creationId xmlns:p14="http://schemas.microsoft.com/office/powerpoint/2010/main" val="2788550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1FF96-7F40-DFCA-4271-BCA00D63B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516D-D4FE-7466-852C-60411CD3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Evaluation result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9849-0128-4124-E588-21E2B1541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0277"/>
            <a:ext cx="8229600" cy="4525963"/>
          </a:xfrm>
        </p:spPr>
        <p:txBody>
          <a:bodyPr/>
          <a:lstStyle/>
          <a:p>
            <a:r>
              <a:rPr lang="en-US" altLang="zh-CN" dirty="0"/>
              <a:t>The performance of ODCS with resource sufficiency variation.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50E3BE-5816-DB13-5201-4A9C3DF9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06" y="2443569"/>
            <a:ext cx="6581209" cy="413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21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6B601-E561-82F4-DFFF-0A85C716A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0215-B371-21CF-371B-728C0535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275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Evaluation result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216F-A9BE-725F-08F7-696BB443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74" y="802531"/>
            <a:ext cx="8229600" cy="4525963"/>
          </a:xfrm>
        </p:spPr>
        <p:txBody>
          <a:bodyPr/>
          <a:lstStyle/>
          <a:p>
            <a:r>
              <a:rPr lang="en-US" altLang="zh-CN" dirty="0"/>
              <a:t>The performance of ODCS with topology variation.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BD8870-2B51-CDFD-B937-5B53E19D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28" y="1945531"/>
            <a:ext cx="7325003" cy="47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6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38C49-3E91-CA42-CE5E-3D2F9C136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5255-75B2-D29F-74C6-8B0F6FE8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9" y="1199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Evaluation result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FF5D-4808-E263-6B4D-CAE3C80EA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9" y="870626"/>
            <a:ext cx="8229600" cy="4525963"/>
          </a:xfrm>
        </p:spPr>
        <p:txBody>
          <a:bodyPr/>
          <a:lstStyle/>
          <a:p>
            <a:r>
              <a:rPr lang="en-US" altLang="zh-CN" dirty="0"/>
              <a:t>The performance of ODCS with the influence of geo-distribution and heterogeneity of edge networks</a:t>
            </a:r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F4D3F7-F2DC-B997-D25C-4D55A8DB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1" y="2402732"/>
            <a:ext cx="6970057" cy="43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3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16D66-5D1A-750C-60E9-0A533F16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31C2-CB88-527B-9DA6-2164DD58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Evaluation result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96A0-81C4-C368-CDB7-69B9BAE4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performance of ODCS with the effect of different operating costs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09F5CC-0271-6FAF-5E09-29C954E96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61" y="2758892"/>
            <a:ext cx="6334677" cy="406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1763D-8EBE-58EB-00C3-DDCD4CE6B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CA8B423-21C0-488F-F0D7-E594B5B5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13" y="2062890"/>
            <a:ext cx="7972374" cy="3870645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BEE8DAE-6BD3-BAE3-94F6-4443F1AB31EF}"/>
              </a:ext>
            </a:extLst>
          </p:cNvPr>
          <p:cNvSpPr txBox="1">
            <a:spLocks/>
          </p:cNvSpPr>
          <p:nvPr/>
        </p:nvSpPr>
        <p:spPr>
          <a:xfrm>
            <a:off x="130968" y="1126066"/>
            <a:ext cx="8955610" cy="546444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>
              <a:buNone/>
            </a:pPr>
            <a:r>
              <a:rPr lang="en-US" altLang="zh-CN" sz="2400" dirty="0">
                <a:latin typeface="NimbusRomNo9L-Medi"/>
              </a:rPr>
              <a:t>Serverless Computing: Function as a Service (</a:t>
            </a:r>
            <a:r>
              <a:rPr lang="en-US" altLang="zh-CN" sz="2400" dirty="0" err="1">
                <a:latin typeface="NimbusRomNo9L-Medi"/>
              </a:rPr>
              <a:t>FaaS</a:t>
            </a:r>
            <a:r>
              <a:rPr lang="en-US" altLang="zh-CN" sz="2400" dirty="0">
                <a:latin typeface="NimbusRomNo9L-Medi"/>
              </a:rPr>
              <a:t>)</a:t>
            </a:r>
          </a:p>
          <a:p>
            <a:pPr algn="l"/>
            <a:endParaRPr lang="en-US" altLang="zh-CN" sz="2400" b="0" i="0" u="none" strike="noStrike" baseline="0" dirty="0">
              <a:latin typeface="NimbusRomNo9L-Med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358032A-702B-681D-ED57-C1E3D422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8" y="1468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676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4048E-5C74-B24F-BE3E-A8DC7392F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F70A6415-6025-E0BE-CD7D-BE93B290CC1C}"/>
              </a:ext>
            </a:extLst>
          </p:cNvPr>
          <p:cNvSpPr txBox="1">
            <a:spLocks/>
          </p:cNvSpPr>
          <p:nvPr/>
        </p:nvSpPr>
        <p:spPr>
          <a:xfrm>
            <a:off x="130968" y="1126066"/>
            <a:ext cx="8955610" cy="546444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Tx/>
              <a:buSzPct val="75000"/>
              <a:buFont typeface="Wingdings" pitchFamily="2" charset="2"/>
              <a:buChar char="Ø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Tx/>
              <a:buSzPct val="100000"/>
              <a:buFont typeface="Lucida Sans Unicode" pitchFamily="34" charset="0"/>
              <a:buChar char="–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Tx/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Tx/>
              <a:buFont typeface="Lucida Sans Unicode" pitchFamily="34" charset="0"/>
              <a:buChar char="–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l">
              <a:buNone/>
            </a:pPr>
            <a:r>
              <a:rPr lang="en-US" altLang="zh-CN" sz="2400" dirty="0">
                <a:latin typeface="NimbusRomNo9L-Medi"/>
              </a:rPr>
              <a:t>Serverless Edge Computing: </a:t>
            </a:r>
            <a:endParaRPr lang="en-US" altLang="zh-CN" sz="2400" b="0" i="0" u="none" strike="noStrike" baseline="0" dirty="0">
              <a:latin typeface="NimbusRomNo9L-Med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AA3A45-2A5B-EDA0-0846-916BEC31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8" y="14681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/>
              <a:t>Background</a:t>
            </a:r>
            <a:endParaRPr lang="en-US" dirty="0"/>
          </a:p>
        </p:txBody>
      </p:sp>
      <p:pic>
        <p:nvPicPr>
          <p:cNvPr id="2" name="图片 3">
            <a:extLst>
              <a:ext uri="{FF2B5EF4-FFF2-40B4-BE49-F238E27FC236}">
                <a16:creationId xmlns:a16="http://schemas.microsoft.com/office/drawing/2014/main" id="{765AC365-DA0D-D541-2CB1-4F9D6C61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44" y="1691422"/>
            <a:ext cx="7578998" cy="49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8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A52FB-AB9F-6D3E-6160-4971800AC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6683-3C80-738A-76A8-4376B97F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Motivation: challenge of serverless edge computing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DF97-8205-5A1A-9981-CB43D4841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8097"/>
            <a:ext cx="8229600" cy="452596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computation/data geo-dispersion and device/network heterogeneity of edge environments.</a:t>
            </a:r>
          </a:p>
          <a:p>
            <a:endParaRPr lang="en-US" altLang="zh-CN" dirty="0"/>
          </a:p>
          <a:p>
            <a:r>
              <a:rPr lang="en-US" altLang="zh-CN" dirty="0"/>
              <a:t>large transmission and execution delays that offset the benefits of the serverless paradigm.</a:t>
            </a:r>
          </a:p>
        </p:txBody>
      </p:sp>
    </p:spTree>
    <p:extLst>
      <p:ext uri="{BB962C8B-B14F-4D97-AF65-F5344CB8AC3E}">
        <p14:creationId xmlns:p14="http://schemas.microsoft.com/office/powerpoint/2010/main" val="349233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07A3-850C-19F7-DFAD-BF7DCCECC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AA6-501A-FF9D-E59E-88A9044C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Motivation: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38BD-A15D-9F61-7CF3-3CAACFBEF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501974" cy="4525963"/>
          </a:xfrm>
        </p:spPr>
        <p:txBody>
          <a:bodyPr>
            <a:normAutofit lnSpcReduction="10000"/>
          </a:bodyPr>
          <a:lstStyle/>
          <a:p>
            <a:endParaRPr lang="en-US" altLang="zh-CN" dirty="0"/>
          </a:p>
          <a:p>
            <a:r>
              <a:rPr lang="en-US" altLang="zh-CN" dirty="0"/>
              <a:t>existing work has not considered the heterogeneous network typologies at the network edge that may be much different from the cloud.</a:t>
            </a:r>
          </a:p>
          <a:p>
            <a:endParaRPr lang="en-US" altLang="zh-CN" dirty="0"/>
          </a:p>
          <a:p>
            <a:r>
              <a:rPr lang="en-US" altLang="zh-CN" dirty="0"/>
              <a:t>It is highly desirable to have a model that trades off delays and operating costs over the edge and the cloud</a:t>
            </a:r>
          </a:p>
        </p:txBody>
      </p:sp>
    </p:spTree>
    <p:extLst>
      <p:ext uri="{BB962C8B-B14F-4D97-AF65-F5344CB8AC3E}">
        <p14:creationId xmlns:p14="http://schemas.microsoft.com/office/powerpoint/2010/main" val="118412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99095-A3DA-16B8-3F0E-D548F7AF8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AD33-EF2A-4F11-717A-B2EB777B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Objective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F921-C0B4-94FA-2427-73BE4173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89523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The authors aim to design an online container scheduling strategy for data-intensive applications to solve the problems in serverless edge computing mentioned above.</a:t>
            </a:r>
          </a:p>
        </p:txBody>
      </p:sp>
    </p:spTree>
    <p:extLst>
      <p:ext uri="{BB962C8B-B14F-4D97-AF65-F5344CB8AC3E}">
        <p14:creationId xmlns:p14="http://schemas.microsoft.com/office/powerpoint/2010/main" val="411969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1D8F6-5533-5B6C-AF63-2904B89C2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A5EB-D1E4-F0BF-5574-6B8DC752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Contribution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54BD-C359-181B-E778-75F61A78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89523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dirty="0"/>
              <a:t>the formulation of a joint container placement and flow routing problem.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The proposal of an Online Data-aware Container Scheduling (ODCS) algorithm.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The verification of the advantages of proposed algorithm through extensive simulations.</a:t>
            </a:r>
          </a:p>
        </p:txBody>
      </p:sp>
    </p:spTree>
    <p:extLst>
      <p:ext uri="{BB962C8B-B14F-4D97-AF65-F5344CB8AC3E}">
        <p14:creationId xmlns:p14="http://schemas.microsoft.com/office/powerpoint/2010/main" val="216817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35F89-A71C-6852-A10B-CEEB3D97F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6718-A141-AA9F-881F-3ACFAB2D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Model Formulation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80CF-CBB3-E714-2CAB-4681471C2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1584"/>
            <a:ext cx="244164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Network environment: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Nodes</a:t>
            </a:r>
          </a:p>
          <a:p>
            <a:pPr marL="0" indent="0">
              <a:buNone/>
            </a:pPr>
            <a:r>
              <a:rPr lang="en-US" altLang="zh-CN" sz="2800" dirty="0"/>
              <a:t>Containers</a:t>
            </a:r>
          </a:p>
          <a:p>
            <a:pPr marL="0" indent="0">
              <a:buNone/>
            </a:pPr>
            <a:r>
              <a:rPr lang="en-US" altLang="zh-CN" sz="2800" dirty="0"/>
              <a:t>Links</a:t>
            </a:r>
          </a:p>
          <a:p>
            <a:pPr marL="0" indent="0">
              <a:buNone/>
            </a:pPr>
            <a:r>
              <a:rPr lang="en-US" altLang="zh-CN" sz="2800" dirty="0"/>
              <a:t>Flows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C6C43793-50AF-3067-DDDE-BA0268549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439" y="1540573"/>
            <a:ext cx="5830706" cy="441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3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709</Words>
  <Application>Microsoft Office PowerPoint</Application>
  <PresentationFormat>On-screen Show (4:3)</PresentationFormat>
  <Paragraphs>150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NimbusRomNo9L-Medi</vt:lpstr>
      <vt:lpstr>NimbusRomNo9L-Regu</vt:lpstr>
      <vt:lpstr>Arial</vt:lpstr>
      <vt:lpstr>Calibri</vt:lpstr>
      <vt:lpstr>Office Theme</vt:lpstr>
      <vt:lpstr>Online Container Scheduling for Data-intensive Applications in Serverless Edge Computing</vt:lpstr>
      <vt:lpstr>Background</vt:lpstr>
      <vt:lpstr>Background</vt:lpstr>
      <vt:lpstr>Background</vt:lpstr>
      <vt:lpstr>Motivation: challenge of serverless edge computing</vt:lpstr>
      <vt:lpstr>Motivation:</vt:lpstr>
      <vt:lpstr>Objective</vt:lpstr>
      <vt:lpstr>Contribution</vt:lpstr>
      <vt:lpstr>Model Formulation</vt:lpstr>
      <vt:lpstr>PowerPoint Presentation</vt:lpstr>
      <vt:lpstr>Model Formulation</vt:lpstr>
      <vt:lpstr>Model Formulation</vt:lpstr>
      <vt:lpstr>Model Formulation</vt:lpstr>
      <vt:lpstr>Model Formulation</vt:lpstr>
      <vt:lpstr>Model Formulation</vt:lpstr>
      <vt:lpstr>Proposed Algorithm</vt:lpstr>
      <vt:lpstr>Proposed Algorithm</vt:lpstr>
      <vt:lpstr>Proposed Algorithm</vt:lpstr>
      <vt:lpstr>PowerPoint Presentation</vt:lpstr>
      <vt:lpstr>PowerPoint Presentation</vt:lpstr>
      <vt:lpstr>Proposed Algorithm</vt:lpstr>
      <vt:lpstr>Proposed Algorithm</vt:lpstr>
      <vt:lpstr>Proposed Algorithm</vt:lpstr>
      <vt:lpstr>Simulation setup</vt:lpstr>
      <vt:lpstr>Simulation setup</vt:lpstr>
      <vt:lpstr>Evaluation result</vt:lpstr>
      <vt:lpstr>Evaluation result</vt:lpstr>
      <vt:lpstr>Evaluation result</vt:lpstr>
      <vt:lpstr>Evaluation result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Li, Congzhou</cp:lastModifiedBy>
  <cp:revision>1</cp:revision>
  <dcterms:created xsi:type="dcterms:W3CDTF">2013-01-27T09:14:16Z</dcterms:created>
  <dcterms:modified xsi:type="dcterms:W3CDTF">2025-06-26T06:01:37Z</dcterms:modified>
  <cp:category/>
</cp:coreProperties>
</file>