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A318D-1CFA-1F48-BAA6-B5CB16A0D8B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7B4D-FE1C-E449-9CE9-5DC745BB3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3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27B4D-FE1C-E449-9CE9-5DC745BB31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3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2A98-696C-8773-B069-EC5CA65CC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32FDF-0DE4-81A7-F843-D4537BF63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969AC-9AD6-29A1-F245-5F0238DB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9A95-92E2-3B46-90BA-CF2EAA76F0A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1615A-4B37-DD77-1947-84B5A100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328D5-5720-D070-7BA1-29082681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B795-A221-A844-BA91-944860189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8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EB2B-F81A-6FF4-F117-7442EFCB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2894A-ABD9-AA95-B5A0-FAC62F076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9F89B-E79D-65C0-78A6-408B8985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9A95-92E2-3B46-90BA-CF2EAA76F0A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108A3-7CEA-BA26-C598-61A12A22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2FCB5-A634-9D17-7213-38C17C7C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B795-A221-A844-BA91-944860189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3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3485B8-D048-16EB-EEDF-0A6065D81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C4E03-BFAB-CE8B-610E-12E695C32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546B8-2E33-F9CC-57BF-EF4A492C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9A95-92E2-3B46-90BA-CF2EAA76F0A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C4810-37D3-691A-2801-11FFAFCA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FD558-5651-4F83-AEEC-C549DBAD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B795-A221-A844-BA91-944860189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3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BE15-8E06-09DC-8EA0-68C95BE2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0B1D1-C831-2964-6461-53CF08F80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07265-DFFC-EDC9-E46C-E2F0EADA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9A95-92E2-3B46-90BA-CF2EAA76F0A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FCB89-446F-2F34-6176-ABA7F42D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D1E3A-4CB0-691B-2CF8-8DF7C5B8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B795-A221-A844-BA91-944860189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9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AF93-F14B-A22E-E823-F021D360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DA231-D42F-1266-B123-38CD13BCA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56CC8-ADFF-7E35-E25A-2A83E52B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9A95-92E2-3B46-90BA-CF2EAA76F0A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6A753-3B3F-2685-34C1-7D260F85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3AE45-456F-AAA6-5A5A-F6198541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B795-A221-A844-BA91-944860189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5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ABFA-6930-BBFA-0BBA-362C5C16D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6EB9A-388C-7ADD-E24E-13325CFC4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D439C-AED7-0327-FCBA-7BF2A4DC0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4276D-AFAE-083B-5735-2CDB90D7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9A95-92E2-3B46-90BA-CF2EAA76F0A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7B01F-E01D-62E1-9EDB-40AB24DE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7CC72-F1E5-12C4-8607-3D7BD12A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B795-A221-A844-BA91-944860189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1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75AD-8490-E573-392F-690BCF9E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55A85-2895-8F0B-C172-61CA12853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E9B71-8E8B-E216-357B-5A3A8163A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9E2C4-DA11-ABD5-674A-4DEC7E33C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03490-63F3-5937-0467-29CCD46A0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ED457-6C4C-7576-6DBC-6196ECF5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9A95-92E2-3B46-90BA-CF2EAA76F0A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DCF9C-A9DD-DE76-656F-BDD3266C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EF964-6B4B-1819-52E8-56B03480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B795-A221-A844-BA91-944860189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779B-FDC5-B43D-401C-6D907CBE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CD685-B672-CCE7-44EC-8E991C26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9A95-92E2-3B46-90BA-CF2EAA76F0A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C04C8-B089-81C6-C55F-EACF6121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62A01-F521-83F6-1634-527CA716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B795-A221-A844-BA91-944860189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4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1F875-A93E-46D5-9FA6-8FFEB429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9A95-92E2-3B46-90BA-CF2EAA76F0A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9428E-20F1-C623-FC1B-05B6C685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39CA3-C25D-C4A3-5257-279C889A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B795-A221-A844-BA91-944860189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D30F-A015-9657-C81E-8D7F65DE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E14F-B0A6-4AD8-945B-C029CC21F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19D1E-71B1-7A88-2789-3796E88AA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0CC67-850B-7CB8-575E-4F440D54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9A95-92E2-3B46-90BA-CF2EAA76F0A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C080C-7E0C-510E-3D3D-C6424557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2A243-8628-4472-1C45-E8FB858B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B795-A221-A844-BA91-944860189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1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CD3B-AE94-F495-E3AF-A93A296C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998C-3CF3-23EB-091D-73B71EC69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CC7C7-ED48-D4BE-C7B1-40476C105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1A980-217D-3BD1-E2DE-803CC1C2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89A95-92E2-3B46-90BA-CF2EAA76F0A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4B8A9-AD54-2004-2352-A43B57E4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8DE3-9458-1006-8990-1C07BA8B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B795-A221-A844-BA91-944860189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B5B07-A52E-7CEE-7733-130AD942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00E01-B8A5-4591-B521-6C778FBDB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81E00-DF80-F3B6-F443-7CD92064C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A89A95-92E2-3B46-90BA-CF2EAA76F0A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6DC2E-E527-BAD4-1277-3ED460163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80716-4F14-18B5-B3E8-32B395564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FEB795-A221-A844-BA91-944860189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8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0A09-07A4-E0A2-FA3F-6C626815A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Task Overview for Clark Students (8-Week Program)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759D9-8985-9867-E4AE-AF7EEC1BF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Divya K.</a:t>
            </a:r>
          </a:p>
        </p:txBody>
      </p:sp>
    </p:spTree>
    <p:extLst>
      <p:ext uri="{BB962C8B-B14F-4D97-AF65-F5344CB8AC3E}">
        <p14:creationId xmlns:p14="http://schemas.microsoft.com/office/powerpoint/2010/main" val="233592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7663-6103-4400-7A67-F0281A66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0 -2: Foundation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6EB84-6EA3-E9C4-6681-73A83B27B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 seminars on:</a:t>
            </a:r>
          </a:p>
          <a:p>
            <a:pPr lvl="1"/>
            <a:r>
              <a:rPr lang="en-US" dirty="0"/>
              <a:t>Basics of computer networking</a:t>
            </a:r>
          </a:p>
          <a:p>
            <a:pPr lvl="1"/>
            <a:r>
              <a:rPr lang="en-US" dirty="0"/>
              <a:t>Fundamentals of optical networks</a:t>
            </a:r>
          </a:p>
          <a:p>
            <a:pPr lvl="1"/>
            <a:r>
              <a:rPr lang="en-US" dirty="0"/>
              <a:t>Programming basics in Python (NumPy, matplotlib, gym)</a:t>
            </a:r>
          </a:p>
          <a:p>
            <a:pPr lvl="1"/>
            <a:r>
              <a:rPr lang="en-US" dirty="0"/>
              <a:t>Introduction to reinforcement learning (RL)</a:t>
            </a:r>
          </a:p>
          <a:p>
            <a:r>
              <a:rPr lang="en-US" dirty="0"/>
              <a:t>Hands-on tutorials:</a:t>
            </a:r>
          </a:p>
          <a:p>
            <a:pPr lvl="1"/>
            <a:r>
              <a:rPr lang="en-US" dirty="0"/>
              <a:t>How to simulate dynamic network requests</a:t>
            </a:r>
          </a:p>
          <a:p>
            <a:pPr lvl="1"/>
            <a:r>
              <a:rPr lang="en-US" dirty="0"/>
              <a:t>Python-based RL frameworks (OpenAI Gym, custom environments)</a:t>
            </a:r>
          </a:p>
        </p:txBody>
      </p:sp>
    </p:spTree>
    <p:extLst>
      <p:ext uri="{BB962C8B-B14F-4D97-AF65-F5344CB8AC3E}">
        <p14:creationId xmlns:p14="http://schemas.microsoft.com/office/powerpoint/2010/main" val="344138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63F4-ABD1-FF8F-4802-BA953949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Task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FF674-C2CB-B234-4016-5210B818D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RL for Admission Control on a Single Link</a:t>
            </a:r>
          </a:p>
          <a:p>
            <a:pPr lvl="1"/>
            <a:r>
              <a:rPr lang="en-US" b="1" dirty="0"/>
              <a:t>Objective:</a:t>
            </a:r>
            <a:r>
              <a:rPr lang="en-US" dirty="0"/>
              <a:t> Apply RL to dynamically accept or reject network requests based on link capacity, availability, and bandwidth constraints.</a:t>
            </a:r>
          </a:p>
          <a:p>
            <a:r>
              <a:rPr lang="en-US" b="1" dirty="0"/>
              <a:t>Week 3-4:</a:t>
            </a:r>
            <a:endParaRPr lang="en-US" dirty="0"/>
          </a:p>
          <a:p>
            <a:pPr lvl="1"/>
            <a:r>
              <a:rPr lang="en-US" dirty="0"/>
              <a:t>Implement a basic simulation of a single link with capacity</a:t>
            </a:r>
          </a:p>
          <a:p>
            <a:pPr lvl="1"/>
            <a:r>
              <a:rPr lang="en-US" dirty="0"/>
              <a:t>Model requests with random arrival times, bandwidth needs, and durations</a:t>
            </a:r>
          </a:p>
          <a:p>
            <a:pPr lvl="1"/>
            <a:r>
              <a:rPr lang="en-US" b="1" dirty="0"/>
              <a:t>Heuristic Phase</a:t>
            </a:r>
            <a:r>
              <a:rPr lang="en-US" dirty="0"/>
              <a:t>: Implement a heuristic/greedy admission control policy (accept if enough capacity is available)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7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072E-B632-E5EC-A340-93CB36DE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4944-FD67-43C4-A3CD-27E31E506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Weeks 5–6:</a:t>
            </a:r>
          </a:p>
          <a:p>
            <a:pPr lvl="1"/>
            <a:r>
              <a:rPr lang="en-US" dirty="0"/>
              <a:t>Define a state-action-reward structure for the environment</a:t>
            </a:r>
          </a:p>
          <a:p>
            <a:pPr lvl="1"/>
            <a:r>
              <a:rPr lang="en-US" dirty="0"/>
              <a:t>Implement a Q-learning agent to make admission decisions</a:t>
            </a:r>
          </a:p>
          <a:p>
            <a:pPr lvl="1"/>
            <a:r>
              <a:rPr lang="en-US" dirty="0"/>
              <a:t>Train and test the RL agent</a:t>
            </a:r>
          </a:p>
          <a:p>
            <a:r>
              <a:rPr lang="en-US" b="1" dirty="0"/>
              <a:t>Weeks 7–8:</a:t>
            </a:r>
          </a:p>
          <a:p>
            <a:pPr lvl="1"/>
            <a:r>
              <a:rPr lang="en-US" dirty="0"/>
              <a:t>Compare RL performance with the greedy baseline</a:t>
            </a:r>
          </a:p>
          <a:p>
            <a:pPr lvl="1"/>
            <a:r>
              <a:rPr lang="en-US" dirty="0"/>
              <a:t>Analyze reward trends, blocking rate, and capacity usage</a:t>
            </a:r>
          </a:p>
          <a:p>
            <a:pPr lvl="1"/>
            <a:r>
              <a:rPr lang="en-US" b="1" dirty="0"/>
              <a:t>Deliverable</a:t>
            </a:r>
            <a:r>
              <a:rPr lang="en-US" dirty="0"/>
              <a:t>: Poster/seminar preparation with results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93889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AEB8-4E72-05CB-DB75-57513CEE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CD992-941C-EF5E-7804-5FC86B00F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RL for Routing and Spectrum Allocation (RSA)</a:t>
            </a:r>
            <a:endParaRPr lang="en-US" dirty="0"/>
          </a:p>
          <a:p>
            <a:pPr lvl="1"/>
            <a:r>
              <a:rPr lang="en-US" b="1" dirty="0"/>
              <a:t>Objective:</a:t>
            </a:r>
            <a:r>
              <a:rPr lang="en-US" dirty="0"/>
              <a:t> Use RL to decide paths and spectrum slots for incoming requests in an optical network.</a:t>
            </a:r>
          </a:p>
          <a:p>
            <a:r>
              <a:rPr lang="en-US" b="1" dirty="0"/>
              <a:t>Week 3-4:</a:t>
            </a:r>
            <a:endParaRPr lang="en-US" dirty="0"/>
          </a:p>
          <a:p>
            <a:pPr lvl="1"/>
            <a:r>
              <a:rPr lang="en-US" dirty="0"/>
              <a:t>Define the network graph (nodes, links, cores, and spectrum slots)</a:t>
            </a:r>
          </a:p>
          <a:p>
            <a:pPr lvl="1"/>
            <a:r>
              <a:rPr lang="en-US" dirty="0"/>
              <a:t>Simulate dynamic requests (source, destination, bandwidth)</a:t>
            </a:r>
          </a:p>
          <a:p>
            <a:pPr lvl="1"/>
            <a:r>
              <a:rPr lang="en-US" b="1" dirty="0"/>
              <a:t>Heuristic Phase</a:t>
            </a:r>
            <a:r>
              <a:rPr lang="en-US" dirty="0"/>
              <a:t>: Implement shortest path + first-fit spectrum allocation or a similar heuristic/greedy strategy</a:t>
            </a:r>
          </a:p>
        </p:txBody>
      </p:sp>
    </p:spTree>
    <p:extLst>
      <p:ext uri="{BB962C8B-B14F-4D97-AF65-F5344CB8AC3E}">
        <p14:creationId xmlns:p14="http://schemas.microsoft.com/office/powerpoint/2010/main" val="366301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DAED-749B-E66F-3765-7461846B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CE0A-91DD-EA68-B1A1-619C08803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Week 5-6:</a:t>
            </a:r>
            <a:endParaRPr lang="en-US" dirty="0"/>
          </a:p>
          <a:p>
            <a:pPr lvl="1"/>
            <a:r>
              <a:rPr lang="en-US" dirty="0"/>
              <a:t>Define state and action representations (e.g., topology state, slot usage)</a:t>
            </a:r>
          </a:p>
          <a:p>
            <a:pPr lvl="1"/>
            <a:r>
              <a:rPr lang="en-US" dirty="0"/>
              <a:t>Implement a Q-learning agent for RSA decisions</a:t>
            </a:r>
          </a:p>
          <a:p>
            <a:pPr lvl="1"/>
            <a:r>
              <a:rPr lang="en-US" dirty="0"/>
              <a:t>Train and test with a set of dynamic requests</a:t>
            </a:r>
          </a:p>
          <a:p>
            <a:r>
              <a:rPr lang="en-US" b="1" dirty="0"/>
              <a:t>Week 7-8:</a:t>
            </a:r>
            <a:endParaRPr lang="en-US" dirty="0"/>
          </a:p>
          <a:p>
            <a:pPr lvl="1"/>
            <a:r>
              <a:rPr lang="en-US" dirty="0"/>
              <a:t>Compare RL-based RSA to the heuristic baseline</a:t>
            </a:r>
          </a:p>
          <a:p>
            <a:pPr lvl="1"/>
            <a:r>
              <a:rPr lang="en-US" dirty="0"/>
              <a:t>Evaluate performance metrics (blocking probability, fragmentation)</a:t>
            </a:r>
          </a:p>
          <a:p>
            <a:pPr lvl="1"/>
            <a:r>
              <a:rPr lang="en-US" b="1" dirty="0"/>
              <a:t>Deliverable</a:t>
            </a:r>
            <a:r>
              <a:rPr lang="en-US" dirty="0"/>
              <a:t>: Poster/seminar preparation with results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66747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341</Words>
  <Application>Microsoft Macintosh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Task Overview for Clark Students (8-Week Program)</vt:lpstr>
      <vt:lpstr>Week 0 -2: Foundation Phase</vt:lpstr>
      <vt:lpstr>Task 1</vt:lpstr>
      <vt:lpstr>Task 1</vt:lpstr>
      <vt:lpstr>Task 2</vt:lpstr>
      <vt:lpstr>Task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Khanure, Divya</dc:creator>
  <cp:lastModifiedBy>Khanure, Divya</cp:lastModifiedBy>
  <cp:revision>4</cp:revision>
  <dcterms:created xsi:type="dcterms:W3CDTF">2025-05-30T17:00:22Z</dcterms:created>
  <dcterms:modified xsi:type="dcterms:W3CDTF">2025-05-30T18:21:36Z</dcterms:modified>
</cp:coreProperties>
</file>