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3" r:id="rId5"/>
    <p:sldId id="258" r:id="rId6"/>
    <p:sldId id="276" r:id="rId7"/>
    <p:sldId id="275" r:id="rId8"/>
    <p:sldId id="266" r:id="rId9"/>
    <p:sldId id="264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82" r:id="rId19"/>
    <p:sldId id="283" r:id="rId20"/>
    <p:sldId id="284" r:id="rId21"/>
    <p:sldId id="285" r:id="rId22"/>
    <p:sldId id="286" r:id="rId23"/>
    <p:sldId id="287" r:id="rId24"/>
    <p:sldId id="265" r:id="rId25"/>
    <p:sldId id="278" r:id="rId26"/>
    <p:sldId id="279" r:id="rId27"/>
    <p:sldId id="280" r:id="rId28"/>
    <p:sldId id="281" r:id="rId29"/>
    <p:sldId id="27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A3CB8-43C7-4342-A696-F8E96584EDD7}" v="9" dt="2025-06-05T14:11:32.784"/>
    <p1510:client id="{754FD7EF-7B28-42BD-82AB-EB49BD0581D7}" v="57" dt="2025-06-05T06:04:19.2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Congzhou" userId="ac58cbe8-21e6-4f9f-99ab-59ef48b78c7d" providerId="ADAL" clId="{754FD7EF-7B28-42BD-82AB-EB49BD0581D7}"/>
    <pc:docChg chg="undo custSel addSld delSld modSld sldOrd">
      <pc:chgData name="Li, Congzhou" userId="ac58cbe8-21e6-4f9f-99ab-59ef48b78c7d" providerId="ADAL" clId="{754FD7EF-7B28-42BD-82AB-EB49BD0581D7}" dt="2025-06-05T06:04:41.356" v="1204" actId="14100"/>
      <pc:docMkLst>
        <pc:docMk/>
      </pc:docMkLst>
      <pc:sldChg chg="delSp modSp mod">
        <pc:chgData name="Li, Congzhou" userId="ac58cbe8-21e6-4f9f-99ab-59ef48b78c7d" providerId="ADAL" clId="{754FD7EF-7B28-42BD-82AB-EB49BD0581D7}" dt="2025-06-05T02:18:30.361" v="1" actId="478"/>
        <pc:sldMkLst>
          <pc:docMk/>
          <pc:sldMk cId="0" sldId="256"/>
        </pc:sldMkLst>
        <pc:spChg chg="del mod">
          <ac:chgData name="Li, Congzhou" userId="ac58cbe8-21e6-4f9f-99ab-59ef48b78c7d" providerId="ADAL" clId="{754FD7EF-7B28-42BD-82AB-EB49BD0581D7}" dt="2025-06-05T02:18:30.361" v="1" actId="478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Li, Congzhou" userId="ac58cbe8-21e6-4f9f-99ab-59ef48b78c7d" providerId="ADAL" clId="{754FD7EF-7B28-42BD-82AB-EB49BD0581D7}" dt="2025-06-05T05:40:58.714" v="797" actId="5793"/>
        <pc:sldMkLst>
          <pc:docMk/>
          <pc:sldMk cId="0" sldId="258"/>
        </pc:sldMkLst>
        <pc:spChg chg="mod">
          <ac:chgData name="Li, Congzhou" userId="ac58cbe8-21e6-4f9f-99ab-59ef48b78c7d" providerId="ADAL" clId="{754FD7EF-7B28-42BD-82AB-EB49BD0581D7}" dt="2025-06-05T05:29:00.913" v="656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Li, Congzhou" userId="ac58cbe8-21e6-4f9f-99ab-59ef48b78c7d" providerId="ADAL" clId="{754FD7EF-7B28-42BD-82AB-EB49BD0581D7}" dt="2025-06-05T05:40:58.714" v="797" actId="5793"/>
          <ac:spMkLst>
            <pc:docMk/>
            <pc:sldMk cId="0" sldId="258"/>
            <ac:spMk id="3" creationId="{00000000-0000-0000-0000-000000000000}"/>
          </ac:spMkLst>
        </pc:spChg>
      </pc:sldChg>
      <pc:sldChg chg="ord">
        <pc:chgData name="Li, Congzhou" userId="ac58cbe8-21e6-4f9f-99ab-59ef48b78c7d" providerId="ADAL" clId="{754FD7EF-7B28-42BD-82AB-EB49BD0581D7}" dt="2025-06-05T05:40:34.856" v="791"/>
        <pc:sldMkLst>
          <pc:docMk/>
          <pc:sldMk cId="0" sldId="259"/>
        </pc:sldMkLst>
      </pc:sldChg>
      <pc:sldChg chg="modSp del mod">
        <pc:chgData name="Li, Congzhou" userId="ac58cbe8-21e6-4f9f-99ab-59ef48b78c7d" providerId="ADAL" clId="{754FD7EF-7B28-42BD-82AB-EB49BD0581D7}" dt="2025-06-05T05:37:35.840" v="728" actId="47"/>
        <pc:sldMkLst>
          <pc:docMk/>
          <pc:sldMk cId="0" sldId="260"/>
        </pc:sldMkLst>
        <pc:spChg chg="mod">
          <ac:chgData name="Li, Congzhou" userId="ac58cbe8-21e6-4f9f-99ab-59ef48b78c7d" providerId="ADAL" clId="{754FD7EF-7B28-42BD-82AB-EB49BD0581D7}" dt="2025-06-05T04:19:19.206" v="17" actId="27636"/>
          <ac:spMkLst>
            <pc:docMk/>
            <pc:sldMk cId="0" sldId="260"/>
            <ac:spMk id="2" creationId="{00000000-0000-0000-0000-000000000000}"/>
          </ac:spMkLst>
        </pc:spChg>
      </pc:sldChg>
      <pc:sldChg chg="modSp del mod">
        <pc:chgData name="Li, Congzhou" userId="ac58cbe8-21e6-4f9f-99ab-59ef48b78c7d" providerId="ADAL" clId="{754FD7EF-7B28-42BD-82AB-EB49BD0581D7}" dt="2025-06-05T05:37:52.145" v="729" actId="47"/>
        <pc:sldMkLst>
          <pc:docMk/>
          <pc:sldMk cId="0" sldId="261"/>
        </pc:sldMkLst>
        <pc:spChg chg="mod">
          <ac:chgData name="Li, Congzhou" userId="ac58cbe8-21e6-4f9f-99ab-59ef48b78c7d" providerId="ADAL" clId="{754FD7EF-7B28-42BD-82AB-EB49BD0581D7}" dt="2025-06-05T04:19:19.215" v="18" actId="27636"/>
          <ac:spMkLst>
            <pc:docMk/>
            <pc:sldMk cId="0" sldId="261"/>
            <ac:spMk id="2" creationId="{00000000-0000-0000-0000-000000000000}"/>
          </ac:spMkLst>
        </pc:spChg>
      </pc:sldChg>
      <pc:sldChg chg="modSp add del mod">
        <pc:chgData name="Li, Congzhou" userId="ac58cbe8-21e6-4f9f-99ab-59ef48b78c7d" providerId="ADAL" clId="{754FD7EF-7B28-42BD-82AB-EB49BD0581D7}" dt="2025-06-05T05:37:57.275" v="730" actId="47"/>
        <pc:sldMkLst>
          <pc:docMk/>
          <pc:sldMk cId="0" sldId="262"/>
        </pc:sldMkLst>
        <pc:spChg chg="mod">
          <ac:chgData name="Li, Congzhou" userId="ac58cbe8-21e6-4f9f-99ab-59ef48b78c7d" providerId="ADAL" clId="{754FD7EF-7B28-42BD-82AB-EB49BD0581D7}" dt="2025-06-05T04:19:19.223" v="19" actId="27636"/>
          <ac:spMkLst>
            <pc:docMk/>
            <pc:sldMk cId="0" sldId="262"/>
            <ac:spMk id="2" creationId="{00000000-0000-0000-0000-000000000000}"/>
          </ac:spMkLst>
        </pc:spChg>
      </pc:sldChg>
      <pc:sldChg chg="modSp mod ord">
        <pc:chgData name="Li, Congzhou" userId="ac58cbe8-21e6-4f9f-99ab-59ef48b78c7d" providerId="ADAL" clId="{754FD7EF-7B28-42BD-82AB-EB49BD0581D7}" dt="2025-06-05T05:40:41.536" v="793"/>
        <pc:sldMkLst>
          <pc:docMk/>
          <pc:sldMk cId="0" sldId="263"/>
        </pc:sldMkLst>
        <pc:spChg chg="mod">
          <ac:chgData name="Li, Congzhou" userId="ac58cbe8-21e6-4f9f-99ab-59ef48b78c7d" providerId="ADAL" clId="{754FD7EF-7B28-42BD-82AB-EB49BD0581D7}" dt="2025-06-05T04:19:19.232" v="20" actId="27636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Li, Congzhou" userId="ac58cbe8-21e6-4f9f-99ab-59ef48b78c7d" providerId="ADAL" clId="{754FD7EF-7B28-42BD-82AB-EB49BD0581D7}" dt="2025-06-05T04:55:28.482" v="99" actId="20577"/>
        <pc:sldMkLst>
          <pc:docMk/>
          <pc:sldMk cId="0" sldId="264"/>
        </pc:sldMkLst>
        <pc:spChg chg="mod">
          <ac:chgData name="Li, Congzhou" userId="ac58cbe8-21e6-4f9f-99ab-59ef48b78c7d" providerId="ADAL" clId="{754FD7EF-7B28-42BD-82AB-EB49BD0581D7}" dt="2025-06-05T04:53:13.623" v="73" actId="120"/>
          <ac:spMkLst>
            <pc:docMk/>
            <pc:sldMk cId="0" sldId="264"/>
            <ac:spMk id="2" creationId="{00000000-0000-0000-0000-000000000000}"/>
          </ac:spMkLst>
        </pc:spChg>
        <pc:spChg chg="mod">
          <ac:chgData name="Li, Congzhou" userId="ac58cbe8-21e6-4f9f-99ab-59ef48b78c7d" providerId="ADAL" clId="{754FD7EF-7B28-42BD-82AB-EB49BD0581D7}" dt="2025-06-05T04:55:28.482" v="99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add mod">
        <pc:chgData name="Li, Congzhou" userId="ac58cbe8-21e6-4f9f-99ab-59ef48b78c7d" providerId="ADAL" clId="{754FD7EF-7B28-42BD-82AB-EB49BD0581D7}" dt="2025-06-05T05:54:06.831" v="1172" actId="20577"/>
        <pc:sldMkLst>
          <pc:docMk/>
          <pc:sldMk cId="4120506555" sldId="265"/>
        </pc:sldMkLst>
        <pc:spChg chg="mod">
          <ac:chgData name="Li, Congzhou" userId="ac58cbe8-21e6-4f9f-99ab-59ef48b78c7d" providerId="ADAL" clId="{754FD7EF-7B28-42BD-82AB-EB49BD0581D7}" dt="2025-06-05T05:54:06.831" v="1172" actId="20577"/>
          <ac:spMkLst>
            <pc:docMk/>
            <pc:sldMk cId="4120506555" sldId="265"/>
            <ac:spMk id="2" creationId="{9114AB51-618E-34A8-396E-47C40E6667C9}"/>
          </ac:spMkLst>
        </pc:spChg>
        <pc:spChg chg="mod">
          <ac:chgData name="Li, Congzhou" userId="ac58cbe8-21e6-4f9f-99ab-59ef48b78c7d" providerId="ADAL" clId="{754FD7EF-7B28-42BD-82AB-EB49BD0581D7}" dt="2025-06-05T05:52:35.364" v="1129" actId="20577"/>
          <ac:spMkLst>
            <pc:docMk/>
            <pc:sldMk cId="4120506555" sldId="265"/>
            <ac:spMk id="3" creationId="{1029B642-2720-078E-5BBE-7A7198D848A1}"/>
          </ac:spMkLst>
        </pc:spChg>
      </pc:sldChg>
      <pc:sldChg chg="addSp modSp add mod ord">
        <pc:chgData name="Li, Congzhou" userId="ac58cbe8-21e6-4f9f-99ab-59ef48b78c7d" providerId="ADAL" clId="{754FD7EF-7B28-42BD-82AB-EB49BD0581D7}" dt="2025-06-05T04:51:51.582" v="58" actId="20577"/>
        <pc:sldMkLst>
          <pc:docMk/>
          <pc:sldMk cId="2604026519" sldId="266"/>
        </pc:sldMkLst>
        <pc:spChg chg="mod">
          <ac:chgData name="Li, Congzhou" userId="ac58cbe8-21e6-4f9f-99ab-59ef48b78c7d" providerId="ADAL" clId="{754FD7EF-7B28-42BD-82AB-EB49BD0581D7}" dt="2025-06-05T04:49:44.384" v="30" actId="1076"/>
          <ac:spMkLst>
            <pc:docMk/>
            <pc:sldMk cId="2604026519" sldId="266"/>
            <ac:spMk id="2" creationId="{639CC955-4D90-43FB-1E94-B540C9584276}"/>
          </ac:spMkLst>
        </pc:spChg>
        <pc:spChg chg="add mod">
          <ac:chgData name="Li, Congzhou" userId="ac58cbe8-21e6-4f9f-99ab-59ef48b78c7d" providerId="ADAL" clId="{754FD7EF-7B28-42BD-82AB-EB49BD0581D7}" dt="2025-06-05T04:51:51.582" v="58" actId="20577"/>
          <ac:spMkLst>
            <pc:docMk/>
            <pc:sldMk cId="2604026519" sldId="266"/>
            <ac:spMk id="4" creationId="{CA2BE46A-3991-35FB-C112-A4353A7C0055}"/>
          </ac:spMkLst>
        </pc:spChg>
      </pc:sldChg>
      <pc:sldChg chg="modSp add mod">
        <pc:chgData name="Li, Congzhou" userId="ac58cbe8-21e6-4f9f-99ab-59ef48b78c7d" providerId="ADAL" clId="{754FD7EF-7B28-42BD-82AB-EB49BD0581D7}" dt="2025-06-05T04:59:12.810" v="139" actId="20577"/>
        <pc:sldMkLst>
          <pc:docMk/>
          <pc:sldMk cId="556897062" sldId="267"/>
        </pc:sldMkLst>
        <pc:spChg chg="mod">
          <ac:chgData name="Li, Congzhou" userId="ac58cbe8-21e6-4f9f-99ab-59ef48b78c7d" providerId="ADAL" clId="{754FD7EF-7B28-42BD-82AB-EB49BD0581D7}" dt="2025-06-05T04:59:12.810" v="139" actId="20577"/>
          <ac:spMkLst>
            <pc:docMk/>
            <pc:sldMk cId="556897062" sldId="267"/>
            <ac:spMk id="2" creationId="{8F9F04A1-0762-F9EC-BA2D-11F74A995046}"/>
          </ac:spMkLst>
        </pc:spChg>
        <pc:spChg chg="mod">
          <ac:chgData name="Li, Congzhou" userId="ac58cbe8-21e6-4f9f-99ab-59ef48b78c7d" providerId="ADAL" clId="{754FD7EF-7B28-42BD-82AB-EB49BD0581D7}" dt="2025-06-05T04:58:21.565" v="129" actId="27636"/>
          <ac:spMkLst>
            <pc:docMk/>
            <pc:sldMk cId="556897062" sldId="267"/>
            <ac:spMk id="3" creationId="{9DFDFDAD-C267-CF3B-A43A-46E9B0BC05AA}"/>
          </ac:spMkLst>
        </pc:spChg>
      </pc:sldChg>
      <pc:sldChg chg="modSp add mod">
        <pc:chgData name="Li, Congzhou" userId="ac58cbe8-21e6-4f9f-99ab-59ef48b78c7d" providerId="ADAL" clId="{754FD7EF-7B28-42BD-82AB-EB49BD0581D7}" dt="2025-06-05T05:01:10.894" v="177" actId="20577"/>
        <pc:sldMkLst>
          <pc:docMk/>
          <pc:sldMk cId="4119699027" sldId="268"/>
        </pc:sldMkLst>
        <pc:spChg chg="mod">
          <ac:chgData name="Li, Congzhou" userId="ac58cbe8-21e6-4f9f-99ab-59ef48b78c7d" providerId="ADAL" clId="{754FD7EF-7B28-42BD-82AB-EB49BD0581D7}" dt="2025-06-05T05:01:10.894" v="177" actId="20577"/>
          <ac:spMkLst>
            <pc:docMk/>
            <pc:sldMk cId="4119699027" sldId="268"/>
            <ac:spMk id="2" creationId="{45A6AD33-EF2A-4F11-717A-B2EB777B96C8}"/>
          </ac:spMkLst>
        </pc:spChg>
        <pc:spChg chg="mod">
          <ac:chgData name="Li, Congzhou" userId="ac58cbe8-21e6-4f9f-99ab-59ef48b78c7d" providerId="ADAL" clId="{754FD7EF-7B28-42BD-82AB-EB49BD0581D7}" dt="2025-06-05T05:00:32.739" v="168" actId="20577"/>
          <ac:spMkLst>
            <pc:docMk/>
            <pc:sldMk cId="4119699027" sldId="268"/>
            <ac:spMk id="3" creationId="{97DDF921-C0B4-94FA-2427-73BE41733477}"/>
          </ac:spMkLst>
        </pc:spChg>
      </pc:sldChg>
      <pc:sldChg chg="modSp add mod">
        <pc:chgData name="Li, Congzhou" userId="ac58cbe8-21e6-4f9f-99ab-59ef48b78c7d" providerId="ADAL" clId="{754FD7EF-7B28-42BD-82AB-EB49BD0581D7}" dt="2025-06-05T05:04:51.015" v="279" actId="20577"/>
        <pc:sldMkLst>
          <pc:docMk/>
          <pc:sldMk cId="2168170149" sldId="269"/>
        </pc:sldMkLst>
        <pc:spChg chg="mod">
          <ac:chgData name="Li, Congzhou" userId="ac58cbe8-21e6-4f9f-99ab-59ef48b78c7d" providerId="ADAL" clId="{754FD7EF-7B28-42BD-82AB-EB49BD0581D7}" dt="2025-06-05T05:01:26.326" v="190" actId="20577"/>
          <ac:spMkLst>
            <pc:docMk/>
            <pc:sldMk cId="2168170149" sldId="269"/>
            <ac:spMk id="2" creationId="{7038A5EB-D1E4-F0BF-5574-6B8DC7520D17}"/>
          </ac:spMkLst>
        </pc:spChg>
        <pc:spChg chg="mod">
          <ac:chgData name="Li, Congzhou" userId="ac58cbe8-21e6-4f9f-99ab-59ef48b78c7d" providerId="ADAL" clId="{754FD7EF-7B28-42BD-82AB-EB49BD0581D7}" dt="2025-06-05T05:04:51.015" v="279" actId="20577"/>
          <ac:spMkLst>
            <pc:docMk/>
            <pc:sldMk cId="2168170149" sldId="269"/>
            <ac:spMk id="3" creationId="{F61C54BD-C359-181B-E778-75F61A78CFC2}"/>
          </ac:spMkLst>
        </pc:spChg>
      </pc:sldChg>
      <pc:sldChg chg="addSp delSp modSp add mod">
        <pc:chgData name="Li, Congzhou" userId="ac58cbe8-21e6-4f9f-99ab-59ef48b78c7d" providerId="ADAL" clId="{754FD7EF-7B28-42BD-82AB-EB49BD0581D7}" dt="2025-06-05T05:06:46.206" v="331" actId="14100"/>
        <pc:sldMkLst>
          <pc:docMk/>
          <pc:sldMk cId="3041380977" sldId="270"/>
        </pc:sldMkLst>
        <pc:spChg chg="mod">
          <ac:chgData name="Li, Congzhou" userId="ac58cbe8-21e6-4f9f-99ab-59ef48b78c7d" providerId="ADAL" clId="{754FD7EF-7B28-42BD-82AB-EB49BD0581D7}" dt="2025-06-05T05:05:51.270" v="323" actId="20577"/>
          <ac:spMkLst>
            <pc:docMk/>
            <pc:sldMk cId="3041380977" sldId="270"/>
            <ac:spMk id="2" creationId="{DC901969-0F1E-94AC-C03A-90349EF95E56}"/>
          </ac:spMkLst>
        </pc:spChg>
        <pc:spChg chg="del mod">
          <ac:chgData name="Li, Congzhou" userId="ac58cbe8-21e6-4f9f-99ab-59ef48b78c7d" providerId="ADAL" clId="{754FD7EF-7B28-42BD-82AB-EB49BD0581D7}" dt="2025-06-05T05:06:00.350" v="325" actId="478"/>
          <ac:spMkLst>
            <pc:docMk/>
            <pc:sldMk cId="3041380977" sldId="270"/>
            <ac:spMk id="3" creationId="{9FDC201D-8339-F62D-D88E-C048333F4181}"/>
          </ac:spMkLst>
        </pc:spChg>
        <pc:picChg chg="add mod">
          <ac:chgData name="Li, Congzhou" userId="ac58cbe8-21e6-4f9f-99ab-59ef48b78c7d" providerId="ADAL" clId="{754FD7EF-7B28-42BD-82AB-EB49BD0581D7}" dt="2025-06-05T05:06:46.206" v="331" actId="14100"/>
          <ac:picMkLst>
            <pc:docMk/>
            <pc:sldMk cId="3041380977" sldId="270"/>
            <ac:picMk id="5" creationId="{7A359A20-9785-7CA1-A21E-B017330CB404}"/>
          </ac:picMkLst>
        </pc:picChg>
      </pc:sldChg>
      <pc:sldChg chg="add ord">
        <pc:chgData name="Li, Congzhou" userId="ac58cbe8-21e6-4f9f-99ab-59ef48b78c7d" providerId="ADAL" clId="{754FD7EF-7B28-42BD-82AB-EB49BD0581D7}" dt="2025-06-05T05:07:03.331" v="333"/>
        <pc:sldMkLst>
          <pc:docMk/>
          <pc:sldMk cId="89873127" sldId="271"/>
        </pc:sldMkLst>
      </pc:sldChg>
      <pc:sldChg chg="addSp modSp add mod">
        <pc:chgData name="Li, Congzhou" userId="ac58cbe8-21e6-4f9f-99ab-59ef48b78c7d" providerId="ADAL" clId="{754FD7EF-7B28-42BD-82AB-EB49BD0581D7}" dt="2025-06-05T05:11:04.538" v="433" actId="20577"/>
        <pc:sldMkLst>
          <pc:docMk/>
          <pc:sldMk cId="1123356741" sldId="272"/>
        </pc:sldMkLst>
        <pc:spChg chg="add mod">
          <ac:chgData name="Li, Congzhou" userId="ac58cbe8-21e6-4f9f-99ab-59ef48b78c7d" providerId="ADAL" clId="{754FD7EF-7B28-42BD-82AB-EB49BD0581D7}" dt="2025-06-05T05:11:04.538" v="433" actId="20577"/>
          <ac:spMkLst>
            <pc:docMk/>
            <pc:sldMk cId="1123356741" sldId="272"/>
            <ac:spMk id="3" creationId="{E4E79A1C-20A2-12AF-0CB3-F7AAAC854D6C}"/>
          </ac:spMkLst>
        </pc:spChg>
        <pc:picChg chg="mod">
          <ac:chgData name="Li, Congzhou" userId="ac58cbe8-21e6-4f9f-99ab-59ef48b78c7d" providerId="ADAL" clId="{754FD7EF-7B28-42BD-82AB-EB49BD0581D7}" dt="2025-06-05T05:08:40.735" v="338" actId="1076"/>
          <ac:picMkLst>
            <pc:docMk/>
            <pc:sldMk cId="1123356741" sldId="272"/>
            <ac:picMk id="5" creationId="{62C21A3E-E0A6-243E-F544-EA95F077E968}"/>
          </ac:picMkLst>
        </pc:picChg>
      </pc:sldChg>
      <pc:sldChg chg="addSp delSp modSp add mod ord">
        <pc:chgData name="Li, Congzhou" userId="ac58cbe8-21e6-4f9f-99ab-59ef48b78c7d" providerId="ADAL" clId="{754FD7EF-7B28-42BD-82AB-EB49BD0581D7}" dt="2025-06-05T05:18:39.863" v="525" actId="123"/>
        <pc:sldMkLst>
          <pc:docMk/>
          <pc:sldMk cId="2405554842" sldId="273"/>
        </pc:sldMkLst>
        <pc:spChg chg="mod">
          <ac:chgData name="Li, Congzhou" userId="ac58cbe8-21e6-4f9f-99ab-59ef48b78c7d" providerId="ADAL" clId="{754FD7EF-7B28-42BD-82AB-EB49BD0581D7}" dt="2025-06-05T05:18:39.863" v="525" actId="123"/>
          <ac:spMkLst>
            <pc:docMk/>
            <pc:sldMk cId="2405554842" sldId="273"/>
            <ac:spMk id="3" creationId="{D7369441-A7DB-8FEB-3E16-003B35BEB824}"/>
          </ac:spMkLst>
        </pc:spChg>
        <pc:picChg chg="del">
          <ac:chgData name="Li, Congzhou" userId="ac58cbe8-21e6-4f9f-99ab-59ef48b78c7d" providerId="ADAL" clId="{754FD7EF-7B28-42BD-82AB-EB49BD0581D7}" dt="2025-06-05T05:13:19.893" v="470" actId="478"/>
          <ac:picMkLst>
            <pc:docMk/>
            <pc:sldMk cId="2405554842" sldId="273"/>
            <ac:picMk id="5" creationId="{526A6DC9-0437-1561-E21E-48F27C09BE71}"/>
          </ac:picMkLst>
        </pc:picChg>
        <pc:picChg chg="add mod">
          <ac:chgData name="Li, Congzhou" userId="ac58cbe8-21e6-4f9f-99ab-59ef48b78c7d" providerId="ADAL" clId="{754FD7EF-7B28-42BD-82AB-EB49BD0581D7}" dt="2025-06-05T05:18:31.007" v="524" actId="1076"/>
          <ac:picMkLst>
            <pc:docMk/>
            <pc:sldMk cId="2405554842" sldId="273"/>
            <ac:picMk id="6" creationId="{2C30B6ED-9F92-2622-4CC8-C1D1EF629D08}"/>
          </ac:picMkLst>
        </pc:picChg>
      </pc:sldChg>
      <pc:sldChg chg="delSp modSp add mod">
        <pc:chgData name="Li, Congzhou" userId="ac58cbe8-21e6-4f9f-99ab-59ef48b78c7d" providerId="ADAL" clId="{754FD7EF-7B28-42BD-82AB-EB49BD0581D7}" dt="2025-06-05T05:23:08.810" v="624" actId="255"/>
        <pc:sldMkLst>
          <pc:docMk/>
          <pc:sldMk cId="3915937042" sldId="274"/>
        </pc:sldMkLst>
        <pc:spChg chg="mod">
          <ac:chgData name="Li, Congzhou" userId="ac58cbe8-21e6-4f9f-99ab-59ef48b78c7d" providerId="ADAL" clId="{754FD7EF-7B28-42BD-82AB-EB49BD0581D7}" dt="2025-06-05T05:23:08.810" v="624" actId="255"/>
          <ac:spMkLst>
            <pc:docMk/>
            <pc:sldMk cId="3915937042" sldId="274"/>
            <ac:spMk id="3" creationId="{B1083601-579B-C58C-4CDB-C152B3721B12}"/>
          </ac:spMkLst>
        </pc:spChg>
        <pc:picChg chg="del">
          <ac:chgData name="Li, Congzhou" userId="ac58cbe8-21e6-4f9f-99ab-59ef48b78c7d" providerId="ADAL" clId="{754FD7EF-7B28-42BD-82AB-EB49BD0581D7}" dt="2025-06-05T05:19:49.360" v="551" actId="478"/>
          <ac:picMkLst>
            <pc:docMk/>
            <pc:sldMk cId="3915937042" sldId="274"/>
            <ac:picMk id="6" creationId="{28D65804-148B-7A45-046F-B3038FFFB7D3}"/>
          </ac:picMkLst>
        </pc:picChg>
      </pc:sldChg>
      <pc:sldChg chg="modSp add mod ord">
        <pc:chgData name="Li, Congzhou" userId="ac58cbe8-21e6-4f9f-99ab-59ef48b78c7d" providerId="ADAL" clId="{754FD7EF-7B28-42BD-82AB-EB49BD0581D7}" dt="2025-06-05T05:45:30.227" v="1029" actId="20577"/>
        <pc:sldMkLst>
          <pc:docMk/>
          <pc:sldMk cId="881767296" sldId="275"/>
        </pc:sldMkLst>
        <pc:spChg chg="mod">
          <ac:chgData name="Li, Congzhou" userId="ac58cbe8-21e6-4f9f-99ab-59ef48b78c7d" providerId="ADAL" clId="{754FD7EF-7B28-42BD-82AB-EB49BD0581D7}" dt="2025-06-05T05:45:30.227" v="1029" actId="20577"/>
          <ac:spMkLst>
            <pc:docMk/>
            <pc:sldMk cId="881767296" sldId="275"/>
            <ac:spMk id="3" creationId="{15167026-F5E8-98CD-9E33-F94615117B1C}"/>
          </ac:spMkLst>
        </pc:spChg>
      </pc:sldChg>
      <pc:sldChg chg="addSp modSp add mod">
        <pc:chgData name="Li, Congzhou" userId="ac58cbe8-21e6-4f9f-99ab-59ef48b78c7d" providerId="ADAL" clId="{754FD7EF-7B28-42BD-82AB-EB49BD0581D7}" dt="2025-06-05T05:40:17.081" v="789" actId="1076"/>
        <pc:sldMkLst>
          <pc:docMk/>
          <pc:sldMk cId="1850814982" sldId="276"/>
        </pc:sldMkLst>
        <pc:spChg chg="mod">
          <ac:chgData name="Li, Congzhou" userId="ac58cbe8-21e6-4f9f-99ab-59ef48b78c7d" providerId="ADAL" clId="{754FD7EF-7B28-42BD-82AB-EB49BD0581D7}" dt="2025-06-05T05:40:14.923" v="788" actId="1076"/>
          <ac:spMkLst>
            <pc:docMk/>
            <pc:sldMk cId="1850814982" sldId="276"/>
            <ac:spMk id="3" creationId="{BC3EDF5A-8CCA-AF25-080F-2BE612D00DF1}"/>
          </ac:spMkLst>
        </pc:spChg>
        <pc:picChg chg="add mod">
          <ac:chgData name="Li, Congzhou" userId="ac58cbe8-21e6-4f9f-99ab-59ef48b78c7d" providerId="ADAL" clId="{754FD7EF-7B28-42BD-82AB-EB49BD0581D7}" dt="2025-06-05T05:40:17.081" v="789" actId="1076"/>
          <ac:picMkLst>
            <pc:docMk/>
            <pc:sldMk cId="1850814982" sldId="276"/>
            <ac:picMk id="5" creationId="{6AFD2B8C-2F56-1802-DA44-E7DC7D887E1B}"/>
          </ac:picMkLst>
        </pc:picChg>
      </pc:sldChg>
      <pc:sldChg chg="add">
        <pc:chgData name="Li, Congzhou" userId="ac58cbe8-21e6-4f9f-99ab-59ef48b78c7d" providerId="ADAL" clId="{754FD7EF-7B28-42BD-82AB-EB49BD0581D7}" dt="2025-06-05T05:48:54.581" v="1030"/>
        <pc:sldMkLst>
          <pc:docMk/>
          <pc:sldMk cId="4182556714" sldId="277"/>
        </pc:sldMkLst>
      </pc:sldChg>
      <pc:sldChg chg="addSp modSp add mod">
        <pc:chgData name="Li, Congzhou" userId="ac58cbe8-21e6-4f9f-99ab-59ef48b78c7d" providerId="ADAL" clId="{754FD7EF-7B28-42BD-82AB-EB49BD0581D7}" dt="2025-06-05T06:02:40.357" v="1186" actId="14100"/>
        <pc:sldMkLst>
          <pc:docMk/>
          <pc:sldMk cId="4267721500" sldId="278"/>
        </pc:sldMkLst>
        <pc:spChg chg="mod">
          <ac:chgData name="Li, Congzhou" userId="ac58cbe8-21e6-4f9f-99ab-59ef48b78c7d" providerId="ADAL" clId="{754FD7EF-7B28-42BD-82AB-EB49BD0581D7}" dt="2025-06-05T05:53:55.731" v="1150" actId="20577"/>
          <ac:spMkLst>
            <pc:docMk/>
            <pc:sldMk cId="4267721500" sldId="278"/>
            <ac:spMk id="2" creationId="{2990516D-D4FE-7466-852C-60411CD38B4A}"/>
          </ac:spMkLst>
        </pc:spChg>
        <pc:spChg chg="mod">
          <ac:chgData name="Li, Congzhou" userId="ac58cbe8-21e6-4f9f-99ab-59ef48b78c7d" providerId="ADAL" clId="{754FD7EF-7B28-42BD-82AB-EB49BD0581D7}" dt="2025-06-05T05:55:49.227" v="1183" actId="6549"/>
          <ac:spMkLst>
            <pc:docMk/>
            <pc:sldMk cId="4267721500" sldId="278"/>
            <ac:spMk id="3" creationId="{5C739849-0128-4124-E588-21E2B1541DB5}"/>
          </ac:spMkLst>
        </pc:spChg>
        <pc:picChg chg="add mod">
          <ac:chgData name="Li, Congzhou" userId="ac58cbe8-21e6-4f9f-99ab-59ef48b78c7d" providerId="ADAL" clId="{754FD7EF-7B28-42BD-82AB-EB49BD0581D7}" dt="2025-06-05T06:02:40.357" v="1186" actId="14100"/>
          <ac:picMkLst>
            <pc:docMk/>
            <pc:sldMk cId="4267721500" sldId="278"/>
            <ac:picMk id="5" creationId="{FFA2A487-878C-1F7B-48C3-E6B0BC41136D}"/>
          </ac:picMkLst>
        </pc:picChg>
      </pc:sldChg>
      <pc:sldChg chg="addSp delSp modSp add mod">
        <pc:chgData name="Li, Congzhou" userId="ac58cbe8-21e6-4f9f-99ab-59ef48b78c7d" providerId="ADAL" clId="{754FD7EF-7B28-42BD-82AB-EB49BD0581D7}" dt="2025-06-05T06:03:19.986" v="1191" actId="14100"/>
        <pc:sldMkLst>
          <pc:docMk/>
          <pc:sldMk cId="435896222" sldId="279"/>
        </pc:sldMkLst>
        <pc:picChg chg="del">
          <ac:chgData name="Li, Congzhou" userId="ac58cbe8-21e6-4f9f-99ab-59ef48b78c7d" providerId="ADAL" clId="{754FD7EF-7B28-42BD-82AB-EB49BD0581D7}" dt="2025-06-05T06:03:03.434" v="1188" actId="478"/>
          <ac:picMkLst>
            <pc:docMk/>
            <pc:sldMk cId="435896222" sldId="279"/>
            <ac:picMk id="5" creationId="{F3437B59-1F6D-F01F-AF78-5C5E2BE95209}"/>
          </ac:picMkLst>
        </pc:picChg>
        <pc:picChg chg="add mod">
          <ac:chgData name="Li, Congzhou" userId="ac58cbe8-21e6-4f9f-99ab-59ef48b78c7d" providerId="ADAL" clId="{754FD7EF-7B28-42BD-82AB-EB49BD0581D7}" dt="2025-06-05T06:03:19.986" v="1191" actId="14100"/>
          <ac:picMkLst>
            <pc:docMk/>
            <pc:sldMk cId="435896222" sldId="279"/>
            <ac:picMk id="6" creationId="{80F7CAFA-0E8B-260D-4D3A-C347BA44CBA3}"/>
          </ac:picMkLst>
        </pc:picChg>
      </pc:sldChg>
      <pc:sldChg chg="addSp delSp modSp add mod">
        <pc:chgData name="Li, Congzhou" userId="ac58cbe8-21e6-4f9f-99ab-59ef48b78c7d" providerId="ADAL" clId="{754FD7EF-7B28-42BD-82AB-EB49BD0581D7}" dt="2025-06-05T06:04:13.459" v="1199" actId="14100"/>
        <pc:sldMkLst>
          <pc:docMk/>
          <pc:sldMk cId="353123560" sldId="280"/>
        </pc:sldMkLst>
        <pc:spChg chg="mod">
          <ac:chgData name="Li, Congzhou" userId="ac58cbe8-21e6-4f9f-99ab-59ef48b78c7d" providerId="ADAL" clId="{754FD7EF-7B28-42BD-82AB-EB49BD0581D7}" dt="2025-06-05T06:03:52.255" v="1196"/>
          <ac:spMkLst>
            <pc:docMk/>
            <pc:sldMk cId="353123560" sldId="280"/>
            <ac:spMk id="3" creationId="{D065FF5D-4808-E263-6B4D-CAE3C80EABE8}"/>
          </ac:spMkLst>
        </pc:spChg>
        <pc:picChg chg="add mod">
          <ac:chgData name="Li, Congzhou" userId="ac58cbe8-21e6-4f9f-99ab-59ef48b78c7d" providerId="ADAL" clId="{754FD7EF-7B28-42BD-82AB-EB49BD0581D7}" dt="2025-06-05T06:04:13.459" v="1199" actId="14100"/>
          <ac:picMkLst>
            <pc:docMk/>
            <pc:sldMk cId="353123560" sldId="280"/>
            <ac:picMk id="5" creationId="{A0DB1C03-002D-D641-9578-4E10FB2CBA95}"/>
          </ac:picMkLst>
        </pc:picChg>
        <pc:picChg chg="del">
          <ac:chgData name="Li, Congzhou" userId="ac58cbe8-21e6-4f9f-99ab-59ef48b78c7d" providerId="ADAL" clId="{754FD7EF-7B28-42BD-82AB-EB49BD0581D7}" dt="2025-06-05T06:03:26.207" v="1193" actId="478"/>
          <ac:picMkLst>
            <pc:docMk/>
            <pc:sldMk cId="353123560" sldId="280"/>
            <ac:picMk id="6" creationId="{45B72512-28BE-5390-D42D-E7F806A414A1}"/>
          </ac:picMkLst>
        </pc:picChg>
      </pc:sldChg>
      <pc:sldChg chg="addSp delSp modSp add mod">
        <pc:chgData name="Li, Congzhou" userId="ac58cbe8-21e6-4f9f-99ab-59ef48b78c7d" providerId="ADAL" clId="{754FD7EF-7B28-42BD-82AB-EB49BD0581D7}" dt="2025-06-05T06:04:41.356" v="1204" actId="14100"/>
        <pc:sldMkLst>
          <pc:docMk/>
          <pc:sldMk cId="1318411640" sldId="281"/>
        </pc:sldMkLst>
        <pc:picChg chg="del">
          <ac:chgData name="Li, Congzhou" userId="ac58cbe8-21e6-4f9f-99ab-59ef48b78c7d" providerId="ADAL" clId="{754FD7EF-7B28-42BD-82AB-EB49BD0581D7}" dt="2025-06-05T06:04:24.747" v="1201" actId="478"/>
          <ac:picMkLst>
            <pc:docMk/>
            <pc:sldMk cId="1318411640" sldId="281"/>
            <ac:picMk id="5" creationId="{ABD233C8-53F3-36FF-DED0-0B6C261D33EB}"/>
          </ac:picMkLst>
        </pc:picChg>
        <pc:picChg chg="add mod">
          <ac:chgData name="Li, Congzhou" userId="ac58cbe8-21e6-4f9f-99ab-59ef48b78c7d" providerId="ADAL" clId="{754FD7EF-7B28-42BD-82AB-EB49BD0581D7}" dt="2025-06-05T06:04:41.356" v="1204" actId="14100"/>
          <ac:picMkLst>
            <pc:docMk/>
            <pc:sldMk cId="1318411640" sldId="281"/>
            <ac:picMk id="6" creationId="{B51B3797-3BAA-899A-E78A-B64B08A832FA}"/>
          </ac:picMkLst>
        </pc:picChg>
      </pc:sldChg>
    </pc:docChg>
  </pc:docChgLst>
  <pc:docChgLst>
    <pc:chgData name="Li, Congzhou" userId="ac58cbe8-21e6-4f9f-99ab-59ef48b78c7d" providerId="ADAL" clId="{451A3CB8-43C7-4342-A696-F8E96584EDD7}"/>
    <pc:docChg chg="undo custSel addSld delSld modSld sldOrd">
      <pc:chgData name="Li, Congzhou" userId="ac58cbe8-21e6-4f9f-99ab-59ef48b78c7d" providerId="ADAL" clId="{451A3CB8-43C7-4342-A696-F8E96584EDD7}" dt="2025-06-05T14:11:58.630" v="283" actId="1076"/>
      <pc:docMkLst>
        <pc:docMk/>
      </pc:docMkLst>
      <pc:sldChg chg="addSp modSp add mod">
        <pc:chgData name="Li, Congzhou" userId="ac58cbe8-21e6-4f9f-99ab-59ef48b78c7d" providerId="ADAL" clId="{451A3CB8-43C7-4342-A696-F8E96584EDD7}" dt="2025-06-05T13:49:58.770" v="8" actId="1076"/>
        <pc:sldMkLst>
          <pc:docMk/>
          <pc:sldMk cId="3326257643" sldId="282"/>
        </pc:sldMkLst>
        <pc:spChg chg="mod">
          <ac:chgData name="Li, Congzhou" userId="ac58cbe8-21e6-4f9f-99ab-59ef48b78c7d" providerId="ADAL" clId="{451A3CB8-43C7-4342-A696-F8E96584EDD7}" dt="2025-06-05T13:49:27.294" v="4" actId="1076"/>
          <ac:spMkLst>
            <pc:docMk/>
            <pc:sldMk cId="3326257643" sldId="282"/>
            <ac:spMk id="3" creationId="{3A62A270-859C-575E-101E-9DE785A8987D}"/>
          </ac:spMkLst>
        </pc:spChg>
        <pc:picChg chg="add mod">
          <ac:chgData name="Li, Congzhou" userId="ac58cbe8-21e6-4f9f-99ab-59ef48b78c7d" providerId="ADAL" clId="{451A3CB8-43C7-4342-A696-F8E96584EDD7}" dt="2025-06-05T13:49:58.770" v="8" actId="1076"/>
          <ac:picMkLst>
            <pc:docMk/>
            <pc:sldMk cId="3326257643" sldId="282"/>
            <ac:picMk id="5" creationId="{A45BFF7E-A5E7-D571-1A8B-447255BF222F}"/>
          </ac:picMkLst>
        </pc:picChg>
      </pc:sldChg>
      <pc:sldChg chg="addSp modSp add mod ord">
        <pc:chgData name="Li, Congzhou" userId="ac58cbe8-21e6-4f9f-99ab-59ef48b78c7d" providerId="ADAL" clId="{451A3CB8-43C7-4342-A696-F8E96584EDD7}" dt="2025-06-05T13:50:49.938" v="18" actId="1076"/>
        <pc:sldMkLst>
          <pc:docMk/>
          <pc:sldMk cId="1094697451" sldId="283"/>
        </pc:sldMkLst>
        <pc:spChg chg="mod">
          <ac:chgData name="Li, Congzhou" userId="ac58cbe8-21e6-4f9f-99ab-59ef48b78c7d" providerId="ADAL" clId="{451A3CB8-43C7-4342-A696-F8E96584EDD7}" dt="2025-06-05T13:50:19.939" v="13" actId="6549"/>
          <ac:spMkLst>
            <pc:docMk/>
            <pc:sldMk cId="1094697451" sldId="283"/>
            <ac:spMk id="3" creationId="{6A05B4D9-ABA3-B007-2686-CF8DFA3126BE}"/>
          </ac:spMkLst>
        </pc:spChg>
        <pc:picChg chg="add mod">
          <ac:chgData name="Li, Congzhou" userId="ac58cbe8-21e6-4f9f-99ab-59ef48b78c7d" providerId="ADAL" clId="{451A3CB8-43C7-4342-A696-F8E96584EDD7}" dt="2025-06-05T13:50:49.938" v="18" actId="1076"/>
          <ac:picMkLst>
            <pc:docMk/>
            <pc:sldMk cId="1094697451" sldId="283"/>
            <ac:picMk id="5" creationId="{DC39BE58-8DA5-E33E-4269-224DB62C41AA}"/>
          </ac:picMkLst>
        </pc:picChg>
      </pc:sldChg>
      <pc:sldChg chg="addSp delSp modSp add mod setBg">
        <pc:chgData name="Li, Congzhou" userId="ac58cbe8-21e6-4f9f-99ab-59ef48b78c7d" providerId="ADAL" clId="{451A3CB8-43C7-4342-A696-F8E96584EDD7}" dt="2025-06-05T14:07:48.800" v="266" actId="20577"/>
        <pc:sldMkLst>
          <pc:docMk/>
          <pc:sldMk cId="898249345" sldId="284"/>
        </pc:sldMkLst>
        <pc:spChg chg="mod">
          <ac:chgData name="Li, Congzhou" userId="ac58cbe8-21e6-4f9f-99ab-59ef48b78c7d" providerId="ADAL" clId="{451A3CB8-43C7-4342-A696-F8E96584EDD7}" dt="2025-06-05T13:58:44.970" v="185" actId="26606"/>
          <ac:spMkLst>
            <pc:docMk/>
            <pc:sldMk cId="898249345" sldId="284"/>
            <ac:spMk id="2" creationId="{2676DBB8-98C0-1164-16A1-148EECAE5F89}"/>
          </ac:spMkLst>
        </pc:spChg>
        <pc:spChg chg="mod">
          <ac:chgData name="Li, Congzhou" userId="ac58cbe8-21e6-4f9f-99ab-59ef48b78c7d" providerId="ADAL" clId="{451A3CB8-43C7-4342-A696-F8E96584EDD7}" dt="2025-06-05T14:07:48.800" v="266" actId="20577"/>
          <ac:spMkLst>
            <pc:docMk/>
            <pc:sldMk cId="898249345" sldId="284"/>
            <ac:spMk id="3" creationId="{6DFCAA62-6404-89A4-2EB9-58CB2A5BE8C5}"/>
          </ac:spMkLst>
        </pc:spChg>
        <pc:spChg chg="add del">
          <ac:chgData name="Li, Congzhou" userId="ac58cbe8-21e6-4f9f-99ab-59ef48b78c7d" providerId="ADAL" clId="{451A3CB8-43C7-4342-A696-F8E96584EDD7}" dt="2025-06-05T13:58:44.970" v="185" actId="26606"/>
          <ac:spMkLst>
            <pc:docMk/>
            <pc:sldMk cId="898249345" sldId="284"/>
            <ac:spMk id="11" creationId="{2B97F24A-32CE-4C1C-A50D-3016B394DCFB}"/>
          </ac:spMkLst>
        </pc:spChg>
        <pc:spChg chg="add del">
          <ac:chgData name="Li, Congzhou" userId="ac58cbe8-21e6-4f9f-99ab-59ef48b78c7d" providerId="ADAL" clId="{451A3CB8-43C7-4342-A696-F8E96584EDD7}" dt="2025-06-05T13:58:44.970" v="185" actId="26606"/>
          <ac:spMkLst>
            <pc:docMk/>
            <pc:sldMk cId="898249345" sldId="284"/>
            <ac:spMk id="13" creationId="{CD8B4F24-440B-49E9-B85D-733523DC064B}"/>
          </ac:spMkLst>
        </pc:spChg>
        <pc:picChg chg="del">
          <ac:chgData name="Li, Congzhou" userId="ac58cbe8-21e6-4f9f-99ab-59ef48b78c7d" providerId="ADAL" clId="{451A3CB8-43C7-4342-A696-F8E96584EDD7}" dt="2025-06-05T13:58:17.170" v="181" actId="478"/>
          <ac:picMkLst>
            <pc:docMk/>
            <pc:sldMk cId="898249345" sldId="284"/>
            <ac:picMk id="5" creationId="{8E865027-F213-16E1-C50D-A24DBC39E51B}"/>
          </ac:picMkLst>
        </pc:picChg>
        <pc:picChg chg="add mod">
          <ac:chgData name="Li, Congzhou" userId="ac58cbe8-21e6-4f9f-99ab-59ef48b78c7d" providerId="ADAL" clId="{451A3CB8-43C7-4342-A696-F8E96584EDD7}" dt="2025-06-05T13:59:48.372" v="210" actId="1076"/>
          <ac:picMkLst>
            <pc:docMk/>
            <pc:sldMk cId="898249345" sldId="284"/>
            <ac:picMk id="6" creationId="{B1D43175-295E-9FD9-3043-E0E6C9FACEDE}"/>
          </ac:picMkLst>
        </pc:picChg>
      </pc:sldChg>
      <pc:sldChg chg="addSp delSp modSp add mod">
        <pc:chgData name="Li, Congzhou" userId="ac58cbe8-21e6-4f9f-99ab-59ef48b78c7d" providerId="ADAL" clId="{451A3CB8-43C7-4342-A696-F8E96584EDD7}" dt="2025-06-05T14:07:54.127" v="268" actId="20577"/>
        <pc:sldMkLst>
          <pc:docMk/>
          <pc:sldMk cId="4015738338" sldId="285"/>
        </pc:sldMkLst>
        <pc:spChg chg="mod">
          <ac:chgData name="Li, Congzhou" userId="ac58cbe8-21e6-4f9f-99ab-59ef48b78c7d" providerId="ADAL" clId="{451A3CB8-43C7-4342-A696-F8E96584EDD7}" dt="2025-06-05T14:07:54.127" v="268" actId="20577"/>
          <ac:spMkLst>
            <pc:docMk/>
            <pc:sldMk cId="4015738338" sldId="285"/>
            <ac:spMk id="3" creationId="{37A53593-9DA3-955E-8ACC-6DC7014FA3C6}"/>
          </ac:spMkLst>
        </pc:spChg>
        <pc:picChg chg="add mod">
          <ac:chgData name="Li, Congzhou" userId="ac58cbe8-21e6-4f9f-99ab-59ef48b78c7d" providerId="ADAL" clId="{451A3CB8-43C7-4342-A696-F8E96584EDD7}" dt="2025-06-05T14:03:21.285" v="248" actId="1076"/>
          <ac:picMkLst>
            <pc:docMk/>
            <pc:sldMk cId="4015738338" sldId="285"/>
            <ac:picMk id="5" creationId="{AFDAEE78-2859-32B2-8F69-D6356A0E1AFA}"/>
          </ac:picMkLst>
        </pc:picChg>
        <pc:picChg chg="del">
          <ac:chgData name="Li, Congzhou" userId="ac58cbe8-21e6-4f9f-99ab-59ef48b78c7d" providerId="ADAL" clId="{451A3CB8-43C7-4342-A696-F8E96584EDD7}" dt="2025-06-05T14:03:03.595" v="244" actId="478"/>
          <ac:picMkLst>
            <pc:docMk/>
            <pc:sldMk cId="4015738338" sldId="285"/>
            <ac:picMk id="6" creationId="{8596E620-FCD4-2BD3-7FFB-494414ED8440}"/>
          </ac:picMkLst>
        </pc:picChg>
      </pc:sldChg>
      <pc:sldChg chg="addSp delSp modSp add mod ord">
        <pc:chgData name="Li, Congzhou" userId="ac58cbe8-21e6-4f9f-99ab-59ef48b78c7d" providerId="ADAL" clId="{451A3CB8-43C7-4342-A696-F8E96584EDD7}" dt="2025-06-05T14:10:27.717" v="277" actId="14100"/>
        <pc:sldMkLst>
          <pc:docMk/>
          <pc:sldMk cId="1283099553" sldId="286"/>
        </pc:sldMkLst>
        <pc:spChg chg="mod">
          <ac:chgData name="Li, Congzhou" userId="ac58cbe8-21e6-4f9f-99ab-59ef48b78c7d" providerId="ADAL" clId="{451A3CB8-43C7-4342-A696-F8E96584EDD7}" dt="2025-06-05T14:10:20.844" v="275" actId="20577"/>
          <ac:spMkLst>
            <pc:docMk/>
            <pc:sldMk cId="1283099553" sldId="286"/>
            <ac:spMk id="3" creationId="{F818F498-8B98-CD21-5971-D76EA3DEC872}"/>
          </ac:spMkLst>
        </pc:spChg>
        <pc:picChg chg="add mod">
          <ac:chgData name="Li, Congzhou" userId="ac58cbe8-21e6-4f9f-99ab-59ef48b78c7d" providerId="ADAL" clId="{451A3CB8-43C7-4342-A696-F8E96584EDD7}" dt="2025-06-05T14:10:27.717" v="277" actId="14100"/>
          <ac:picMkLst>
            <pc:docMk/>
            <pc:sldMk cId="1283099553" sldId="286"/>
            <ac:picMk id="5" creationId="{B2A039A6-C2C1-161C-45AC-D76B353F29AB}"/>
          </ac:picMkLst>
        </pc:picChg>
        <pc:picChg chg="del">
          <ac:chgData name="Li, Congzhou" userId="ac58cbe8-21e6-4f9f-99ab-59ef48b78c7d" providerId="ADAL" clId="{451A3CB8-43C7-4342-A696-F8E96584EDD7}" dt="2025-06-05T14:09:44.798" v="269" actId="478"/>
          <ac:picMkLst>
            <pc:docMk/>
            <pc:sldMk cId="1283099553" sldId="286"/>
            <ac:picMk id="6" creationId="{E346FF79-7C44-2DFB-67C1-1A4D92029B1F}"/>
          </ac:picMkLst>
        </pc:picChg>
      </pc:sldChg>
      <pc:sldChg chg="addSp delSp modSp add del mod">
        <pc:chgData name="Li, Congzhou" userId="ac58cbe8-21e6-4f9f-99ab-59ef48b78c7d" providerId="ADAL" clId="{451A3CB8-43C7-4342-A696-F8E96584EDD7}" dt="2025-06-05T14:04:40.160" v="258" actId="47"/>
        <pc:sldMkLst>
          <pc:docMk/>
          <pc:sldMk cId="477802361" sldId="287"/>
        </pc:sldMkLst>
        <pc:picChg chg="del">
          <ac:chgData name="Li, Congzhou" userId="ac58cbe8-21e6-4f9f-99ab-59ef48b78c7d" providerId="ADAL" clId="{451A3CB8-43C7-4342-A696-F8E96584EDD7}" dt="2025-06-05T14:04:06.965" v="253" actId="478"/>
          <ac:picMkLst>
            <pc:docMk/>
            <pc:sldMk cId="477802361" sldId="287"/>
            <ac:picMk id="5" creationId="{86B14C95-60AC-26C4-6DD7-8A56EDF0BE44}"/>
          </ac:picMkLst>
        </pc:picChg>
        <pc:picChg chg="add del mod">
          <ac:chgData name="Li, Congzhou" userId="ac58cbe8-21e6-4f9f-99ab-59ef48b78c7d" providerId="ADAL" clId="{451A3CB8-43C7-4342-A696-F8E96584EDD7}" dt="2025-06-05T14:04:28.032" v="257" actId="478"/>
          <ac:picMkLst>
            <pc:docMk/>
            <pc:sldMk cId="477802361" sldId="287"/>
            <ac:picMk id="6" creationId="{8BC45C8D-D723-4159-BF94-9C16F8E91E6B}"/>
          </ac:picMkLst>
        </pc:picChg>
      </pc:sldChg>
      <pc:sldChg chg="addSp delSp modSp add mod">
        <pc:chgData name="Li, Congzhou" userId="ac58cbe8-21e6-4f9f-99ab-59ef48b78c7d" providerId="ADAL" clId="{451A3CB8-43C7-4342-A696-F8E96584EDD7}" dt="2025-06-05T14:11:58.630" v="283" actId="1076"/>
        <pc:sldMkLst>
          <pc:docMk/>
          <pc:sldMk cId="1778551129" sldId="287"/>
        </pc:sldMkLst>
        <pc:picChg chg="del">
          <ac:chgData name="Li, Congzhou" userId="ac58cbe8-21e6-4f9f-99ab-59ef48b78c7d" providerId="ADAL" clId="{451A3CB8-43C7-4342-A696-F8E96584EDD7}" dt="2025-06-05T14:11:37.783" v="279" actId="478"/>
          <ac:picMkLst>
            <pc:docMk/>
            <pc:sldMk cId="1778551129" sldId="287"/>
            <ac:picMk id="5" creationId="{F1A09C25-C112-DB08-807A-068C9081D9D1}"/>
          </ac:picMkLst>
        </pc:picChg>
        <pc:picChg chg="add mod">
          <ac:chgData name="Li, Congzhou" userId="ac58cbe8-21e6-4f9f-99ab-59ef48b78c7d" providerId="ADAL" clId="{451A3CB8-43C7-4342-A696-F8E96584EDD7}" dt="2025-06-05T14:11:58.630" v="283" actId="1076"/>
          <ac:picMkLst>
            <pc:docMk/>
            <pc:sldMk cId="1778551129" sldId="287"/>
            <ac:picMk id="6" creationId="{A0D9E62F-3FF5-367D-FF16-330581A378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Quantum Networking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A896-6028-6681-30B2-FDE8A88D6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F04A1-0762-F9EC-BA2D-11F74A99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Motivation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DFDAD-C267-CF3B-A43A-46E9B0BC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entanglement routing problem about how to build long distance entanglement through quantum switches is crucial. </a:t>
            </a:r>
          </a:p>
          <a:p>
            <a:endParaRPr lang="en-US" altLang="zh-CN" dirty="0"/>
          </a:p>
          <a:p>
            <a:r>
              <a:rPr lang="en-US" altLang="zh-CN" dirty="0"/>
              <a:t>However, the switch resource (the number of qubits) is the limitation of the quantum network in reality instead of the transmission link capacity. </a:t>
            </a:r>
          </a:p>
        </p:txBody>
      </p:sp>
    </p:spTree>
    <p:extLst>
      <p:ext uri="{BB962C8B-B14F-4D97-AF65-F5344CB8AC3E}">
        <p14:creationId xmlns:p14="http://schemas.microsoft.com/office/powerpoint/2010/main" val="55689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99095-A3DA-16B8-3F0E-D548F7AF8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AD33-EF2A-4F11-717A-B2EB777B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Objective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F921-C0B4-94FA-2427-73BE41733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589523" cy="4525963"/>
          </a:xfrm>
        </p:spPr>
        <p:txBody>
          <a:bodyPr>
            <a:normAutofit/>
          </a:bodyPr>
          <a:lstStyle/>
          <a:p>
            <a:r>
              <a:rPr lang="en-US" altLang="zh-CN" dirty="0"/>
              <a:t>we consider a general quantum network structure and present a comprehensive entanglement process for multiple pairs of quantum users.</a:t>
            </a:r>
          </a:p>
          <a:p>
            <a:endParaRPr lang="en-US" altLang="zh-CN" dirty="0"/>
          </a:p>
          <a:p>
            <a:r>
              <a:rPr lang="en-US" altLang="zh-CN" dirty="0"/>
              <a:t>Our goal is to maximize the number of quantum-user pairs and the expected network throughput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4119699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1D8F6-5533-5B6C-AF63-2904B89C2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8A5EB-D1E4-F0BF-5574-6B8DC752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Contribution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54BD-C359-181B-E778-75F61A78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58952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1. The modeling of the detailed multi-entanglement routing process for multiple quantum-user pairs as the offline and the online stages.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The formulation of the problem as two integer linear programming problems that are both NP-Complete.</a:t>
            </a:r>
          </a:p>
        </p:txBody>
      </p:sp>
    </p:spTree>
    <p:extLst>
      <p:ext uri="{BB962C8B-B14F-4D97-AF65-F5344CB8AC3E}">
        <p14:creationId xmlns:p14="http://schemas.microsoft.com/office/powerpoint/2010/main" val="2168170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141EB-2389-11DF-5DBE-0E03BCE4A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26D9-EB67-513C-4E5F-C1689902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Contribution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3E824-E7EE-DE5D-9EBC-3BD1C464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58952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3. The design of the routing protocol by proposing efficient algorithms with lower time complexity and performance guarantees.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4. Evaluation highlight that our approach can improve the number of served quantum-user pairs 85% and the expected throughput 27% in average compared with existing works.</a:t>
            </a:r>
          </a:p>
        </p:txBody>
      </p:sp>
    </p:spTree>
    <p:extLst>
      <p:ext uri="{BB962C8B-B14F-4D97-AF65-F5344CB8AC3E}">
        <p14:creationId xmlns:p14="http://schemas.microsoft.com/office/powerpoint/2010/main" val="89873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19E3E-4498-5F59-B170-15DEBDBDF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1969-0F1E-94AC-C03A-90349EF9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Quantum Network Model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359A20-9785-7CA1-A21E-B017330CB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10" y="1707082"/>
            <a:ext cx="7728817" cy="433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80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FEEB1-6028-E608-A4A4-0D04BB7F0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DD4DB-2F50-1D4F-8D60-8AFA5354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Quantum Network Model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C21A3E-E0A6-243E-F544-EA95F077E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515" y="2358957"/>
            <a:ext cx="5221789" cy="29280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9A1C-20A2-12AF-0CB3-F7AAAC854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229584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A. Network Model: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400050" lvl="1" indent="0">
              <a:buNone/>
            </a:pPr>
            <a:r>
              <a:rPr lang="en-US" altLang="zh-CN" dirty="0"/>
              <a:t>Quantum users</a:t>
            </a:r>
          </a:p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Network Graph</a:t>
            </a:r>
          </a:p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Quantum Switch</a:t>
            </a:r>
          </a:p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Quantum Link</a:t>
            </a:r>
          </a:p>
        </p:txBody>
      </p:sp>
    </p:spTree>
    <p:extLst>
      <p:ext uri="{BB962C8B-B14F-4D97-AF65-F5344CB8AC3E}">
        <p14:creationId xmlns:p14="http://schemas.microsoft.com/office/powerpoint/2010/main" val="1123356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4494C-E7A7-6A20-0EE5-FDFD0E5FF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1035-2615-C18C-783C-5A2EDB05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Quantum Network Model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69441-A7DB-8FEB-3E16-003B35BEB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B. Routing Matrices: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400050" lvl="1" indent="0">
              <a:buNone/>
            </a:pPr>
            <a:r>
              <a:rPr lang="pt-BR" altLang="zh-CN" dirty="0"/>
              <a:t>For a quantum-user pair </a:t>
            </a:r>
            <a:r>
              <a:rPr lang="en-US" altLang="zh-CN" dirty="0"/>
              <a:t>Network Graph, For a path</a:t>
            </a:r>
          </a:p>
          <a:p>
            <a:pPr marL="400050" lvl="1" indent="0">
              <a:buNone/>
            </a:pPr>
            <a:endParaRPr lang="en-US" altLang="zh-CN" dirty="0"/>
          </a:p>
          <a:p>
            <a:pPr marL="400050" lvl="1" indent="0">
              <a:buNone/>
            </a:pPr>
            <a:endParaRPr lang="en-US" altLang="zh-CN" dirty="0"/>
          </a:p>
          <a:p>
            <a:pPr marL="0" indent="0" algn="just">
              <a:buNone/>
            </a:pPr>
            <a:r>
              <a:rPr lang="en-US" altLang="zh-CN" sz="2800" dirty="0"/>
              <a:t>     Building a quantum channel successful for a quantum-user pair along a path requires all links to generate entanglement and switches to swap successfully during the fixed time period.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0B6ED-9F92-2622-4CC8-C1D1EF62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90" y="3400051"/>
            <a:ext cx="4892400" cy="41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554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D178E-3166-1264-DB03-54FE9F75F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2361-AA5E-E395-D03F-CBC62635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Quantum Network Model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83601-579B-C58C-4CDB-C152B3721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C. Problem Formulation:</a:t>
            </a:r>
          </a:p>
          <a:p>
            <a:pPr marL="0" indent="0">
              <a:buNone/>
            </a:pPr>
            <a:r>
              <a:rPr lang="en-US" altLang="zh-CN" sz="2800" dirty="0"/>
              <a:t>Objectives are divided into two steps: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STEP I: maximize the quantum-user pairs number that can be served by the network, a main routing path is selected for every chosen quantum-user pair.</a:t>
            </a:r>
          </a:p>
          <a:p>
            <a:pPr marL="0" indent="0">
              <a:buNone/>
            </a:pPr>
            <a:endParaRPr lang="en-US" altLang="zh-CN" sz="2800" dirty="0"/>
          </a:p>
          <a:p>
            <a:r>
              <a:rPr lang="en-US" altLang="zh-CN" sz="2800" dirty="0"/>
              <a:t>STEP II: maximize the expected throughput of all selected quantum-user pairs from STEP I.</a:t>
            </a:r>
          </a:p>
        </p:txBody>
      </p:sp>
    </p:spTree>
    <p:extLst>
      <p:ext uri="{BB962C8B-B14F-4D97-AF65-F5344CB8AC3E}">
        <p14:creationId xmlns:p14="http://schemas.microsoft.com/office/powerpoint/2010/main" val="391593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4F9DD-1118-B9F8-D09A-04E6714A8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8728-2AC7-21BB-A160-D510A6EE7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Quantum Network Model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A270-859C-575E-101E-9DE785A89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56071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C. Problem Formulation:</a:t>
            </a:r>
          </a:p>
          <a:p>
            <a:r>
              <a:rPr lang="en-US" altLang="zh-CN" sz="2800" dirty="0"/>
              <a:t>STEP I: maximize the quantum-user pairs number that can be served by the network, a main routing path is selected for every chosen quantum-user pair.</a:t>
            </a:r>
          </a:p>
          <a:p>
            <a:pPr marL="0" indent="0">
              <a:buNone/>
            </a:pP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5BFF7E-A5E7-D571-1A8B-447255BF2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588" y="3284107"/>
            <a:ext cx="6801284" cy="347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57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8CEAC-444C-D2D5-13AA-7E2E9BD62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5817E-88DD-A7B5-AB91-DA5A4D9FB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Quantum Network Model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B4D9-ABA3-B007-2686-CF8DFA31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C. Problem Formulation:</a:t>
            </a:r>
          </a:p>
          <a:p>
            <a:r>
              <a:rPr lang="en-US" altLang="zh-CN" sz="2800" dirty="0"/>
              <a:t>STEP II: maximize the expected throughput of all selected quantum-user pairs from STEP I.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C39BE58-8DA5-E33E-4269-224DB62C4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730" y="3211864"/>
            <a:ext cx="6302738" cy="35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69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Quantum Networking?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communication network that transmits quantum bits (qubits).</a:t>
            </a:r>
          </a:p>
          <a:p>
            <a:r>
              <a:t>Uses quantum entanglement and teleportation to transfer information.</a:t>
            </a:r>
          </a:p>
          <a:p>
            <a:r>
              <a:t>Enables applications like distributed quantum computing and quantum internet.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CCAEF-91D7-A923-D966-2D28D35AA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DBB8-98C0-1164-16A1-148EECAE5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AA62-6404-89A4-2EB9-58CB2A5BE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66018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A. Problem 1 Complexity: NP-Complete</a:t>
            </a:r>
          </a:p>
          <a:p>
            <a:pPr marL="0" indent="0">
              <a:buNone/>
            </a:pPr>
            <a:r>
              <a:rPr lang="en-US" altLang="zh-CN" sz="2800" dirty="0"/>
              <a:t>B. Problem 1 Solution:</a:t>
            </a:r>
          </a:p>
          <a:p>
            <a:r>
              <a:rPr lang="en-US" altLang="zh-CN" sz="2800" dirty="0"/>
              <a:t>Heuristic algorithm: Shortest distance path.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1D43175-295E-9FD9-3043-E0E6C9FAC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878" y="2673055"/>
            <a:ext cx="6494244" cy="406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49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1D748-FA21-BC45-9C74-CF6DB6166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9221-8347-FF80-BCD7-439DA34A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53593-9DA3-955E-8ACC-6DC7014FA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66018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A. Problem 1 Complexity: NP-Complete</a:t>
            </a:r>
          </a:p>
          <a:p>
            <a:pPr marL="0" indent="0">
              <a:buNone/>
            </a:pPr>
            <a:r>
              <a:rPr lang="en-US" altLang="zh-CN" sz="2800" dirty="0"/>
              <a:t>B. Problem 1 Solution:</a:t>
            </a:r>
          </a:p>
          <a:p>
            <a:r>
              <a:rPr lang="en-US" altLang="zh-CN" sz="2800" dirty="0"/>
              <a:t>Integer solution recovery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DAEE78-2859-32B2-8F69-D6356A0E1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504" y="2692927"/>
            <a:ext cx="6910991" cy="414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738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CC3EA-1F37-83EB-F65F-DC7C91EB5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30DC-3E9A-679F-963E-85508542F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8F498-8B98-CD21-5971-D76EA3DE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66018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A. Problem 2 Complexity: NP-Complete</a:t>
            </a:r>
          </a:p>
          <a:p>
            <a:pPr marL="0" indent="0">
              <a:buNone/>
            </a:pPr>
            <a:r>
              <a:rPr lang="en-US" altLang="zh-CN" sz="2800" dirty="0"/>
              <a:t>B. Problem 2 Solution: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A039A6-C2C1-161C-45AC-D76B353F2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41" y="2256558"/>
            <a:ext cx="675471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099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E2F37-CAA0-F538-D785-80DDB3B2D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4A9E0-BAF8-D76C-D851-DDD241281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E99B-9EF9-58C5-F21A-3EE4B3AA6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166018"/>
            <a:ext cx="8385243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dirty="0"/>
              <a:t>A. Problem 2 Complexity: NP-Complete</a:t>
            </a:r>
          </a:p>
          <a:p>
            <a:pPr marL="0" indent="0">
              <a:buNone/>
            </a:pPr>
            <a:r>
              <a:rPr lang="en-US" altLang="zh-CN" sz="2800" dirty="0"/>
              <a:t>B. Problem 2 Solution: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D9E62F-3FF5-367D-FF16-330581A37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089" y="2085990"/>
            <a:ext cx="6373086" cy="449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51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36ECD-E443-5D16-901D-863D9254F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AB51-618E-34A8-396E-47C40E66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Simulation setup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B642-2720-078E-5BBE-7A7198D84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Network Topology: random networks without the fixed topology. ​</a:t>
            </a:r>
          </a:p>
          <a:p>
            <a:r>
              <a:rPr lang="en-US" altLang="zh-CN" dirty="0"/>
              <a:t>Algorithm Benchmarks: ​</a:t>
            </a:r>
          </a:p>
          <a:p>
            <a:pPr lvl="1"/>
            <a:r>
              <a:rPr lang="en-US" altLang="zh-CN" dirty="0"/>
              <a:t>ALGORITHM 4</a:t>
            </a:r>
          </a:p>
          <a:p>
            <a:pPr lvl="1"/>
            <a:r>
              <a:rPr lang="en-US" altLang="zh-CN" dirty="0"/>
              <a:t>FER </a:t>
            </a:r>
          </a:p>
          <a:p>
            <a:pPr lvl="1"/>
            <a:r>
              <a:rPr lang="en-US" altLang="zh-CN" dirty="0"/>
              <a:t>Q-PASS</a:t>
            </a:r>
          </a:p>
          <a:p>
            <a:pPr lvl="1"/>
            <a:r>
              <a:rPr lang="en-US" altLang="zh-CN" dirty="0"/>
              <a:t>BASELINE-1(B1)</a:t>
            </a:r>
          </a:p>
        </p:txBody>
      </p:sp>
    </p:spTree>
    <p:extLst>
      <p:ext uri="{BB962C8B-B14F-4D97-AF65-F5344CB8AC3E}">
        <p14:creationId xmlns:p14="http://schemas.microsoft.com/office/powerpoint/2010/main" val="41205065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1FF96-7F40-DFCA-4271-BCA00D63B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516D-D4FE-7466-852C-60411CD3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Evaluation result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39849-0128-4124-E588-21E2B1541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Number of served quantum-user pairs</a:t>
            </a:r>
          </a:p>
          <a:p>
            <a:r>
              <a:rPr lang="en-US" altLang="zh-CN" dirty="0"/>
              <a:t>Expected Throughput.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2A487-878C-1F7B-48C3-E6B0BC411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28" y="2870574"/>
            <a:ext cx="7127264" cy="353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21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6B601-E561-82F4-DFFF-0A85C716A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30215-B371-21CF-371B-728C0535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Evaluation result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3216F-A9BE-725F-08F7-696BB443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Number of served quantum-user pairs</a:t>
            </a:r>
          </a:p>
          <a:p>
            <a:r>
              <a:rPr lang="en-US" altLang="zh-CN" dirty="0"/>
              <a:t>Expected Throughput.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F7CAFA-0E8B-260D-4D3A-C347BA44C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11" y="2908278"/>
            <a:ext cx="7638942" cy="36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896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38C49-3E91-CA42-CE5E-3D2F9C136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5255-75B2-D29F-74C6-8B0F6FE8A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Evaluation result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5FF5D-4808-E263-6B4D-CAE3C80E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Impact of the network parameters.</a:t>
            </a:r>
          </a:p>
          <a:p>
            <a:r>
              <a:rPr lang="en-US" altLang="zh-CN" dirty="0"/>
              <a:t>Impact of the quantum-user pairs number.</a:t>
            </a:r>
          </a:p>
          <a:p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B1C03-002D-D641-9578-4E10FB2C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22" y="2754045"/>
            <a:ext cx="7575612" cy="378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3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16D66-5D1A-750C-60E9-0A533F16D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31C2-CB88-527B-9DA6-2164DD58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Evaluation result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96A0-81C4-C368-CDB7-69B9BAE46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Impact of the network parameters.</a:t>
            </a:r>
          </a:p>
          <a:p>
            <a:r>
              <a:rPr lang="en-US" altLang="zh-CN" dirty="0"/>
              <a:t>Impact of the quantum-user pairs number.</a:t>
            </a:r>
          </a:p>
          <a:p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B3797-3BAA-899A-E78A-B64B08A8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13" y="2819319"/>
            <a:ext cx="7553987" cy="348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11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0B4EE-0844-1D95-EF36-E29ED6175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740F1-9EC9-2954-8000-B8DB071EA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Conclusion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A1F30-8793-4C27-FA0A-126AE703C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paper presents a novel routing protocol for multi-entanglement in quantum networks.</a:t>
            </a:r>
          </a:p>
          <a:p>
            <a:pPr marL="0" indent="0">
              <a:buNone/>
            </a:pPr>
            <a:r>
              <a:rPr lang="en-US" altLang="zh-CN" dirty="0"/>
              <a:t> ​</a:t>
            </a:r>
          </a:p>
          <a:p>
            <a:r>
              <a:rPr lang="en-US" altLang="zh-CN" dirty="0"/>
              <a:t>The proposed algorithms effectively maximize the number of served quantum-user pairs and expected throughput, outperforming existing methods. ​</a:t>
            </a:r>
          </a:p>
        </p:txBody>
      </p:sp>
    </p:spTree>
    <p:extLst>
      <p:ext uri="{BB962C8B-B14F-4D97-AF65-F5344CB8AC3E}">
        <p14:creationId xmlns:p14="http://schemas.microsoft.com/office/powerpoint/2010/main" val="418255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Quantum vs Classical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Classical: Sends bits directly; allows copying and amplification.</a:t>
            </a:r>
          </a:p>
          <a:p>
            <a:r>
              <a:t>Quantum: Transfers state using entanglement and teleportation.</a:t>
            </a:r>
          </a:p>
          <a:p>
            <a:r>
              <a:t>Classical routers use store-and-forward; quantum routers use entanglement swapping.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Applications of Quantum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Secure Communication (QKD and quantum internet).</a:t>
            </a:r>
          </a:p>
          <a:p>
            <a:r>
              <a:t>Distributed Quantum Computing.</a:t>
            </a:r>
          </a:p>
          <a:p>
            <a:r>
              <a:t>Quantum-enhanced sensing and timing.</a:t>
            </a:r>
          </a:p>
          <a:p>
            <a:r>
              <a:t>Quantum cloud services.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Quantum </a:t>
            </a:r>
            <a:r>
              <a:rPr lang="en-US" dirty="0"/>
              <a:t>Network Background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Quantum Communication</a:t>
            </a:r>
          </a:p>
          <a:p>
            <a:pPr marL="514350" indent="-514350">
              <a:buAutoNum type="alphaUcPeriod"/>
            </a:pPr>
            <a:endParaRPr lang="en-US" dirty="0"/>
          </a:p>
          <a:p>
            <a:r>
              <a:rPr dirty="0"/>
              <a:t>Qubit: Basic unit of quantum information</a:t>
            </a:r>
            <a:r>
              <a:rPr lang="en-US" dirty="0"/>
              <a:t>, </a:t>
            </a:r>
            <a:r>
              <a:rPr lang="en-US" altLang="zh-CN" dirty="0"/>
              <a:t>can be an electron or a photon or a nucleus from an atom. A qubit is described by its state.</a:t>
            </a:r>
            <a:endParaRPr lang="en-US" dirty="0"/>
          </a:p>
          <a:p>
            <a:endParaRPr dirty="0"/>
          </a:p>
          <a:p>
            <a:r>
              <a:rPr dirty="0"/>
              <a:t>Superposition: Qubit can be in multiple states at once.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B1384-20CC-54AB-6FAF-4C28084AA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8EA6-FC4D-51A9-5217-CD3A755B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Quantum </a:t>
            </a:r>
            <a:r>
              <a:rPr lang="en-US" dirty="0"/>
              <a:t>Network Background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EDF5A-8CCA-AF25-080F-2BE612D00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1529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A. Quantum Communication</a:t>
            </a:r>
          </a:p>
          <a:p>
            <a:pPr marL="0" indent="0">
              <a:buNone/>
            </a:pPr>
            <a:endParaRPr lang="en-US" dirty="0"/>
          </a:p>
          <a:p>
            <a:r>
              <a:rPr dirty="0"/>
              <a:t>Entanglement: Correlation between qubits that persists across distance</a:t>
            </a:r>
            <a:r>
              <a:rPr lang="en-US" dirty="0"/>
              <a:t>, consisting of offline and online stage.</a:t>
            </a:r>
          </a:p>
          <a:p>
            <a:endParaRPr lang="en-US" dirty="0"/>
          </a:p>
          <a:p>
            <a:r>
              <a:rPr lang="en-US" altLang="zh-CN" dirty="0"/>
              <a:t>Teleportation: If a pair of entanglement </a:t>
            </a:r>
            <a:r>
              <a:rPr lang="en-US" altLang="zh-CN" dirty="0" err="1"/>
              <a:t>quibts</a:t>
            </a:r>
            <a:r>
              <a:rPr lang="en-US" altLang="zh-CN" dirty="0"/>
              <a:t> are shared by two nodes, the secret information can be transmitted from one node to another one with the help of quantum measurement. 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D2B8C-2F56-1802-DA44-E7DC7D887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171" y="5343314"/>
            <a:ext cx="586821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14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FB90E-11EC-F17A-6390-CFBA7E046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111B-EB2A-180B-8571-82D8029C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Quantum </a:t>
            </a:r>
            <a:r>
              <a:rPr lang="en-US" dirty="0"/>
              <a:t>Network Background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67026-F5E8-98CD-9E33-F94615117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B. Quantum network components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Quantum users: demands to entangle with other users.</a:t>
            </a:r>
          </a:p>
          <a:p>
            <a:endParaRPr dirty="0"/>
          </a:p>
          <a:p>
            <a:r>
              <a:rPr lang="en-US" altLang="zh-CN" dirty="0"/>
              <a:t>Quantum switches: relays for entanglement process</a:t>
            </a:r>
          </a:p>
          <a:p>
            <a:endParaRPr lang="en-US" dirty="0"/>
          </a:p>
          <a:p>
            <a:r>
              <a:rPr lang="en-US" dirty="0"/>
              <a:t>Quantum links</a:t>
            </a:r>
          </a:p>
          <a:p>
            <a:endParaRPr lang="en-US" dirty="0"/>
          </a:p>
          <a:p>
            <a:r>
              <a:rPr lang="en-US" dirty="0"/>
              <a:t>The traditional Internet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1767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A6A3F-6E89-D194-3E4C-0B773A0F2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C955-4D90-43FB-1E94-B540C9584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210" y="1958975"/>
            <a:ext cx="8837579" cy="14700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Multi-Entanglement Routing Design over</a:t>
            </a:r>
            <a:br>
              <a:rPr lang="en-US" altLang="zh-CN" dirty="0"/>
            </a:br>
            <a:r>
              <a:rPr lang="en-US" altLang="zh-CN" dirty="0"/>
              <a:t>Quantum Networks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BE46A-3991-35FB-C112-A4353A7C0055}"/>
              </a:ext>
            </a:extLst>
          </p:cNvPr>
          <p:cNvSpPr txBox="1"/>
          <p:nvPr/>
        </p:nvSpPr>
        <p:spPr>
          <a:xfrm>
            <a:off x="2091446" y="4817903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NimbusRomNo9L-Regu"/>
              </a:rPr>
              <a:t>Yiming </a:t>
            </a:r>
            <a:r>
              <a:rPr lang="en-US" altLang="zh-CN" sz="1800" b="0" i="0" u="none" strike="noStrike" baseline="0" dirty="0" err="1">
                <a:latin typeface="NimbusRomNo9L-Regu"/>
              </a:rPr>
              <a:t>Zeng</a:t>
            </a:r>
            <a:r>
              <a:rPr lang="en-US" altLang="zh-CN" sz="1100" b="0" i="0" u="none" strike="noStrike" baseline="0" dirty="0" err="1">
                <a:latin typeface="CMSY8"/>
              </a:rPr>
              <a:t>z</a:t>
            </a:r>
            <a:r>
              <a:rPr lang="en-US" altLang="zh-CN" sz="1800" b="0" i="0" u="none" strike="noStrike" baseline="0" dirty="0">
                <a:latin typeface="NimbusRomNo9L-Regu"/>
              </a:rPr>
              <a:t>, Jiarui </a:t>
            </a:r>
            <a:r>
              <a:rPr lang="en-US" altLang="zh-CN" sz="1800" b="0" i="0" u="none" strike="noStrike" baseline="0" dirty="0" err="1">
                <a:latin typeface="NimbusRomNo9L-Regu"/>
              </a:rPr>
              <a:t>Zhang</a:t>
            </a:r>
            <a:r>
              <a:rPr lang="en-US" altLang="zh-CN" sz="1100" b="0" i="0" u="none" strike="noStrike" baseline="0" dirty="0" err="1">
                <a:latin typeface="CMSY8"/>
              </a:rPr>
              <a:t>z</a:t>
            </a:r>
            <a:r>
              <a:rPr lang="en-US" altLang="zh-CN" sz="1800" b="0" i="0" u="none" strike="noStrike" baseline="0" dirty="0">
                <a:latin typeface="NimbusRomNo9L-Regu"/>
              </a:rPr>
              <a:t>, Ji Liu, Zhenhua Liu, Yuanyuan Yang (INFOCOM 2022)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026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Entanglement is an essential component of most quantum applications mentioned above. </a:t>
            </a:r>
          </a:p>
          <a:p>
            <a:endParaRPr lang="en-US" altLang="zh-CN" dirty="0"/>
          </a:p>
          <a:p>
            <a:r>
              <a:rPr lang="en-US" altLang="zh-CN" dirty="0"/>
              <a:t>However, the entanglement process is probabilistic and not stable.</a:t>
            </a:r>
          </a:p>
          <a:p>
            <a:endParaRPr lang="en-US" altLang="zh-CN" dirty="0"/>
          </a:p>
          <a:p>
            <a:r>
              <a:rPr lang="en-US" altLang="zh-CN" dirty="0"/>
              <a:t>Quantum switches are placed in the network as relays to supply end-to-end entanglements for multiple quantum users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842</Words>
  <Application>Microsoft Office PowerPoint</Application>
  <PresentationFormat>全屏显示(4:3)</PresentationFormat>
  <Paragraphs>128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4" baseType="lpstr">
      <vt:lpstr>CMSY8</vt:lpstr>
      <vt:lpstr>NimbusRomNo9L-Regu</vt:lpstr>
      <vt:lpstr>Arial</vt:lpstr>
      <vt:lpstr>Calibri</vt:lpstr>
      <vt:lpstr>Office Theme</vt:lpstr>
      <vt:lpstr>Introduction to Quantum Networking</vt:lpstr>
      <vt:lpstr>What is Quantum Networking?</vt:lpstr>
      <vt:lpstr>Quantum vs Classical Networking</vt:lpstr>
      <vt:lpstr>Applications of Quantum Networking</vt:lpstr>
      <vt:lpstr>Quantum Network Background</vt:lpstr>
      <vt:lpstr>Quantum Network Background</vt:lpstr>
      <vt:lpstr>Quantum Network Background</vt:lpstr>
      <vt:lpstr>Multi-Entanglement Routing Design over Quantum Networks</vt:lpstr>
      <vt:lpstr>Introduction</vt:lpstr>
      <vt:lpstr>Motivation</vt:lpstr>
      <vt:lpstr>Objective</vt:lpstr>
      <vt:lpstr>Contribution</vt:lpstr>
      <vt:lpstr>Contribution</vt:lpstr>
      <vt:lpstr>Quantum Network Model</vt:lpstr>
      <vt:lpstr>Quantum Network Model</vt:lpstr>
      <vt:lpstr>Quantum Network Model</vt:lpstr>
      <vt:lpstr>Quantum Network Model</vt:lpstr>
      <vt:lpstr>Quantum Network Model</vt:lpstr>
      <vt:lpstr>Quantum Network Model</vt:lpstr>
      <vt:lpstr>Proposed Solution</vt:lpstr>
      <vt:lpstr>Proposed Solution</vt:lpstr>
      <vt:lpstr>Proposed Solution</vt:lpstr>
      <vt:lpstr>Proposed Solution</vt:lpstr>
      <vt:lpstr>Simulation setup</vt:lpstr>
      <vt:lpstr>Evaluation result</vt:lpstr>
      <vt:lpstr>Evaluation result</vt:lpstr>
      <vt:lpstr>Evaluation result</vt:lpstr>
      <vt:lpstr>Evaluation result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Li, Congzhou</cp:lastModifiedBy>
  <cp:revision>1</cp:revision>
  <dcterms:created xsi:type="dcterms:W3CDTF">2013-01-27T09:14:16Z</dcterms:created>
  <dcterms:modified xsi:type="dcterms:W3CDTF">2025-06-05T14:12:03Z</dcterms:modified>
  <cp:category/>
</cp:coreProperties>
</file>