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2" r:id="rId1"/>
    <p:sldMasterId id="2147484367" r:id="rId2"/>
  </p:sldMasterIdLst>
  <p:notesMasterIdLst>
    <p:notesMasterId r:id="rId24"/>
  </p:notesMasterIdLst>
  <p:handoutMasterIdLst>
    <p:handoutMasterId r:id="rId25"/>
  </p:handoutMasterIdLst>
  <p:sldIdLst>
    <p:sldId id="454" r:id="rId3"/>
    <p:sldId id="613" r:id="rId4"/>
    <p:sldId id="638" r:id="rId5"/>
    <p:sldId id="718" r:id="rId6"/>
    <p:sldId id="677" r:id="rId7"/>
    <p:sldId id="701" r:id="rId8"/>
    <p:sldId id="719" r:id="rId9"/>
    <p:sldId id="720" r:id="rId10"/>
    <p:sldId id="702" r:id="rId11"/>
    <p:sldId id="721" r:id="rId12"/>
    <p:sldId id="722" r:id="rId13"/>
    <p:sldId id="723" r:id="rId14"/>
    <p:sldId id="703" r:id="rId15"/>
    <p:sldId id="724" r:id="rId16"/>
    <p:sldId id="725" r:id="rId17"/>
    <p:sldId id="663" r:id="rId18"/>
    <p:sldId id="698" r:id="rId19"/>
    <p:sldId id="726" r:id="rId20"/>
    <p:sldId id="727" r:id="rId21"/>
    <p:sldId id="728" r:id="rId22"/>
    <p:sldId id="729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BC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79E02-2C5A-4DEE-AB90-A2676B1B374A}" v="14" dt="2024-04-04T06:42:3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0" autoAdjust="0"/>
    <p:restoredTop sz="97575" autoAdjust="0"/>
  </p:normalViewPr>
  <p:slideViewPr>
    <p:cSldViewPr showGuides="1">
      <p:cViewPr varScale="1">
        <p:scale>
          <a:sx n="107" d="100"/>
          <a:sy n="107" d="100"/>
        </p:scale>
        <p:origin x="936" y="68"/>
      </p:cViewPr>
      <p:guideLst>
        <p:guide orient="horz" pos="2064"/>
        <p:guide pos="3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ongzhou" userId="ac58cbe8-21e6-4f9f-99ab-59ef48b78c7d" providerId="ADAL" clId="{C1D85422-0732-45BA-A725-5F70043E6E9A}"/>
    <pc:docChg chg="modSld">
      <pc:chgData name="Li, Congzhou" userId="ac58cbe8-21e6-4f9f-99ab-59ef48b78c7d" providerId="ADAL" clId="{C1D85422-0732-45BA-A725-5F70043E6E9A}" dt="2024-03-07T17:21:57.421" v="15" actId="14100"/>
      <pc:docMkLst>
        <pc:docMk/>
      </pc:docMkLst>
      <pc:sldChg chg="modSp mod">
        <pc:chgData name="Li, Congzhou" userId="ac58cbe8-21e6-4f9f-99ab-59ef48b78c7d" providerId="ADAL" clId="{C1D85422-0732-45BA-A725-5F70043E6E9A}" dt="2024-03-07T17:16:22.563" v="4" actId="20577"/>
        <pc:sldMkLst>
          <pc:docMk/>
          <pc:sldMk cId="1041451018" sldId="613"/>
        </pc:sldMkLst>
        <pc:spChg chg="mod">
          <ac:chgData name="Li, Congzhou" userId="ac58cbe8-21e6-4f9f-99ab-59ef48b78c7d" providerId="ADAL" clId="{C1D85422-0732-45BA-A725-5F70043E6E9A}" dt="2024-03-07T17:16:22.563" v="4" actId="20577"/>
          <ac:spMkLst>
            <pc:docMk/>
            <pc:sldMk cId="1041451018" sldId="613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C1D85422-0732-45BA-A725-5F70043E6E9A}" dt="2024-03-07T17:15:24.279" v="3" actId="20577"/>
        <pc:sldMkLst>
          <pc:docMk/>
          <pc:sldMk cId="1271825984" sldId="704"/>
        </pc:sldMkLst>
        <pc:spChg chg="mod">
          <ac:chgData name="Li, Congzhou" userId="ac58cbe8-21e6-4f9f-99ab-59ef48b78c7d" providerId="ADAL" clId="{C1D85422-0732-45BA-A725-5F70043E6E9A}" dt="2024-03-07T17:15:24.279" v="3" actId="20577"/>
          <ac:spMkLst>
            <pc:docMk/>
            <pc:sldMk cId="1271825984" sldId="704"/>
            <ac:spMk id="5" creationId="{45D62AB3-D3E5-5282-25F0-413A59553865}"/>
          </ac:spMkLst>
        </pc:spChg>
      </pc:sldChg>
      <pc:sldChg chg="modSp mod">
        <pc:chgData name="Li, Congzhou" userId="ac58cbe8-21e6-4f9f-99ab-59ef48b78c7d" providerId="ADAL" clId="{C1D85422-0732-45BA-A725-5F70043E6E9A}" dt="2024-03-07T17:21:57.421" v="15" actId="14100"/>
        <pc:sldMkLst>
          <pc:docMk/>
          <pc:sldMk cId="3900968871" sldId="709"/>
        </pc:sldMkLst>
        <pc:spChg chg="mod">
          <ac:chgData name="Li, Congzhou" userId="ac58cbe8-21e6-4f9f-99ab-59ef48b78c7d" providerId="ADAL" clId="{C1D85422-0732-45BA-A725-5F70043E6E9A}" dt="2024-03-07T17:21:54.201" v="14" actId="1076"/>
          <ac:spMkLst>
            <pc:docMk/>
            <pc:sldMk cId="3900968871" sldId="709"/>
            <ac:spMk id="5" creationId="{2E5B11A7-B8E5-7EF1-02A3-C46F119DB60A}"/>
          </ac:spMkLst>
        </pc:spChg>
        <pc:picChg chg="mod">
          <ac:chgData name="Li, Congzhou" userId="ac58cbe8-21e6-4f9f-99ab-59ef48b78c7d" providerId="ADAL" clId="{C1D85422-0732-45BA-A725-5F70043E6E9A}" dt="2024-03-07T17:21:57.421" v="15" actId="14100"/>
          <ac:picMkLst>
            <pc:docMk/>
            <pc:sldMk cId="3900968871" sldId="709"/>
            <ac:picMk id="8" creationId="{043FE63D-B19F-1F62-9E60-19FF71689627}"/>
          </ac:picMkLst>
        </pc:picChg>
      </pc:sldChg>
      <pc:sldChg chg="modSp mod">
        <pc:chgData name="Li, Congzhou" userId="ac58cbe8-21e6-4f9f-99ab-59ef48b78c7d" providerId="ADAL" clId="{C1D85422-0732-45BA-A725-5F70043E6E9A}" dt="2024-03-07T17:21:42.697" v="13" actId="14100"/>
        <pc:sldMkLst>
          <pc:docMk/>
          <pc:sldMk cId="295335651" sldId="715"/>
        </pc:sldMkLst>
        <pc:picChg chg="mod">
          <ac:chgData name="Li, Congzhou" userId="ac58cbe8-21e6-4f9f-99ab-59ef48b78c7d" providerId="ADAL" clId="{C1D85422-0732-45BA-A725-5F70043E6E9A}" dt="2024-03-07T17:21:42.697" v="13" actId="14100"/>
          <ac:picMkLst>
            <pc:docMk/>
            <pc:sldMk cId="295335651" sldId="715"/>
            <ac:picMk id="6" creationId="{A177A30B-9783-8E63-8CE5-571542B402CF}"/>
          </ac:picMkLst>
        </pc:picChg>
      </pc:sldChg>
      <pc:sldChg chg="modSp mod">
        <pc:chgData name="Li, Congzhou" userId="ac58cbe8-21e6-4f9f-99ab-59ef48b78c7d" providerId="ADAL" clId="{C1D85422-0732-45BA-A725-5F70043E6E9A}" dt="2024-03-07T17:21:21.584" v="10" actId="14100"/>
        <pc:sldMkLst>
          <pc:docMk/>
          <pc:sldMk cId="386213245" sldId="716"/>
        </pc:sldMkLst>
        <pc:spChg chg="mod">
          <ac:chgData name="Li, Congzhou" userId="ac58cbe8-21e6-4f9f-99ab-59ef48b78c7d" providerId="ADAL" clId="{C1D85422-0732-45BA-A725-5F70043E6E9A}" dt="2024-03-07T17:21:15.851" v="7" actId="1076"/>
          <ac:spMkLst>
            <pc:docMk/>
            <pc:sldMk cId="386213245" sldId="716"/>
            <ac:spMk id="5" creationId="{571495E1-A32F-CC45-28E9-CCA4D314F834}"/>
          </ac:spMkLst>
        </pc:spChg>
        <pc:picChg chg="mod">
          <ac:chgData name="Li, Congzhou" userId="ac58cbe8-21e6-4f9f-99ab-59ef48b78c7d" providerId="ADAL" clId="{C1D85422-0732-45BA-A725-5F70043E6E9A}" dt="2024-03-07T17:21:21.584" v="10" actId="14100"/>
          <ac:picMkLst>
            <pc:docMk/>
            <pc:sldMk cId="386213245" sldId="716"/>
            <ac:picMk id="8" creationId="{96D5D7A7-9510-5553-54C9-4C01F3E3DC15}"/>
          </ac:picMkLst>
        </pc:picChg>
      </pc:sldChg>
    </pc:docChg>
  </pc:docChgLst>
  <pc:docChgLst>
    <pc:chgData name="Li, Congzhou" userId="ac58cbe8-21e6-4f9f-99ab-59ef48b78c7d" providerId="ADAL" clId="{D62E2212-4171-4770-901A-49DE0A236C85}"/>
    <pc:docChg chg="undo custSel addSld delSld modSld sldOrd">
      <pc:chgData name="Li, Congzhou" userId="ac58cbe8-21e6-4f9f-99ab-59ef48b78c7d" providerId="ADAL" clId="{D62E2212-4171-4770-901A-49DE0A236C85}" dt="2024-02-15T05:49:18.993" v="779" actId="1076"/>
      <pc:docMkLst>
        <pc:docMk/>
      </pc:docMkLst>
      <pc:sldChg chg="modSp mod">
        <pc:chgData name="Li, Congzhou" userId="ac58cbe8-21e6-4f9f-99ab-59ef48b78c7d" providerId="ADAL" clId="{D62E2212-4171-4770-901A-49DE0A236C85}" dt="2024-02-14T22:33:44.222" v="3"/>
        <pc:sldMkLst>
          <pc:docMk/>
          <pc:sldMk cId="3536340673" sldId="454"/>
        </pc:sldMkLst>
        <pc:spChg chg="mod">
          <ac:chgData name="Li, Congzhou" userId="ac58cbe8-21e6-4f9f-99ab-59ef48b78c7d" providerId="ADAL" clId="{D62E2212-4171-4770-901A-49DE0A236C85}" dt="2024-02-14T22:33:29.296" v="2" actId="20577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D62E2212-4171-4770-901A-49DE0A236C85}" dt="2024-02-14T22:33:44.222" v="3"/>
          <ac:spMkLst>
            <pc:docMk/>
            <pc:sldMk cId="3536340673" sldId="454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D62E2212-4171-4770-901A-49DE0A236C85}" dt="2024-02-15T02:55:11.632" v="92" actId="20577"/>
        <pc:sldMkLst>
          <pc:docMk/>
          <pc:sldMk cId="1041451018" sldId="613"/>
        </pc:sldMkLst>
        <pc:spChg chg="mod">
          <ac:chgData name="Li, Congzhou" userId="ac58cbe8-21e6-4f9f-99ab-59ef48b78c7d" providerId="ADAL" clId="{D62E2212-4171-4770-901A-49DE0A236C85}" dt="2024-02-15T02:55:11.632" v="92" actId="20577"/>
          <ac:spMkLst>
            <pc:docMk/>
            <pc:sldMk cId="1041451018" sldId="613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D62E2212-4171-4770-901A-49DE0A236C85}" dt="2024-02-15T05:12:49.551" v="460" actId="20577"/>
        <pc:sldMkLst>
          <pc:docMk/>
          <pc:sldMk cId="1300848835" sldId="637"/>
        </pc:sldMkLst>
        <pc:spChg chg="mod">
          <ac:chgData name="Li, Congzhou" userId="ac58cbe8-21e6-4f9f-99ab-59ef48b78c7d" providerId="ADAL" clId="{D62E2212-4171-4770-901A-49DE0A236C85}" dt="2024-02-15T04:53:16.478" v="304"/>
          <ac:spMkLst>
            <pc:docMk/>
            <pc:sldMk cId="1300848835" sldId="637"/>
            <ac:spMk id="4" creationId="{00000000-0000-0000-0000-000000000000}"/>
          </ac:spMkLst>
        </pc:spChg>
        <pc:spChg chg="mod">
          <ac:chgData name="Li, Congzhou" userId="ac58cbe8-21e6-4f9f-99ab-59ef48b78c7d" providerId="ADAL" clId="{D62E2212-4171-4770-901A-49DE0A236C85}" dt="2024-02-15T05:12:49.551" v="460" actId="20577"/>
          <ac:spMkLst>
            <pc:docMk/>
            <pc:sldMk cId="1300848835" sldId="637"/>
            <ac:spMk id="5" creationId="{CD518E7E-0C1B-3CCE-76B4-3476B577260A}"/>
          </ac:spMkLst>
        </pc:spChg>
      </pc:sldChg>
      <pc:sldChg chg="modSp mod">
        <pc:chgData name="Li, Congzhou" userId="ac58cbe8-21e6-4f9f-99ab-59ef48b78c7d" providerId="ADAL" clId="{D62E2212-4171-4770-901A-49DE0A236C85}" dt="2024-02-15T03:53:48.116" v="114" actId="20577"/>
        <pc:sldMkLst>
          <pc:docMk/>
          <pc:sldMk cId="1542049757" sldId="638"/>
        </pc:sldMkLst>
        <pc:spChg chg="mod">
          <ac:chgData name="Li, Congzhou" userId="ac58cbe8-21e6-4f9f-99ab-59ef48b78c7d" providerId="ADAL" clId="{D62E2212-4171-4770-901A-49DE0A236C85}" dt="2024-02-15T03:53:48.116" v="114" actId="20577"/>
          <ac:spMkLst>
            <pc:docMk/>
            <pc:sldMk cId="1542049757" sldId="638"/>
            <ac:spMk id="8" creationId="{57CA2BAC-C4CB-D489-E1EA-0309B59218CC}"/>
          </ac:spMkLst>
        </pc:spChg>
      </pc:sldChg>
      <pc:sldChg chg="addSp delSp modSp mod">
        <pc:chgData name="Li, Congzhou" userId="ac58cbe8-21e6-4f9f-99ab-59ef48b78c7d" providerId="ADAL" clId="{D62E2212-4171-4770-901A-49DE0A236C85}" dt="2024-02-15T04:30:51.532" v="160" actId="1076"/>
        <pc:sldMkLst>
          <pc:docMk/>
          <pc:sldMk cId="3730041366" sldId="639"/>
        </pc:sldMkLst>
        <pc:spChg chg="del mod">
          <ac:chgData name="Li, Congzhou" userId="ac58cbe8-21e6-4f9f-99ab-59ef48b78c7d" providerId="ADAL" clId="{D62E2212-4171-4770-901A-49DE0A236C85}" dt="2024-02-15T04:30:27.480" v="152"/>
          <ac:spMkLst>
            <pc:docMk/>
            <pc:sldMk cId="3730041366" sldId="639"/>
            <ac:spMk id="5" creationId="{08CCB7DD-AF52-213C-4AE7-BD596482322F}"/>
          </ac:spMkLst>
        </pc:spChg>
        <pc:spChg chg="add del mod">
          <ac:chgData name="Li, Congzhou" userId="ac58cbe8-21e6-4f9f-99ab-59ef48b78c7d" providerId="ADAL" clId="{D62E2212-4171-4770-901A-49DE0A236C85}" dt="2024-02-15T04:30:35.625" v="156" actId="22"/>
          <ac:spMkLst>
            <pc:docMk/>
            <pc:sldMk cId="3730041366" sldId="639"/>
            <ac:spMk id="6" creationId="{2D881F29-C48F-23CF-292B-635D76CF35E3}"/>
          </ac:spMkLst>
        </pc:spChg>
        <pc:spChg chg="add mod">
          <ac:chgData name="Li, Congzhou" userId="ac58cbe8-21e6-4f9f-99ab-59ef48b78c7d" providerId="ADAL" clId="{D62E2212-4171-4770-901A-49DE0A236C85}" dt="2024-02-15T04:30:49.975" v="159" actId="1076"/>
          <ac:spMkLst>
            <pc:docMk/>
            <pc:sldMk cId="3730041366" sldId="639"/>
            <ac:spMk id="10" creationId="{8EA31C9D-6F53-0B1F-84EE-5ABC3A5DC883}"/>
          </ac:spMkLst>
        </pc:spChg>
        <pc:picChg chg="del">
          <ac:chgData name="Li, Congzhou" userId="ac58cbe8-21e6-4f9f-99ab-59ef48b78c7d" providerId="ADAL" clId="{D62E2212-4171-4770-901A-49DE0A236C85}" dt="2024-02-15T04:27:14.523" v="136" actId="478"/>
          <ac:picMkLst>
            <pc:docMk/>
            <pc:sldMk cId="3730041366" sldId="639"/>
            <ac:picMk id="8" creationId="{AB1A0567-8D4C-8AAB-0C60-7EC44228295D}"/>
          </ac:picMkLst>
        </pc:picChg>
        <pc:picChg chg="add mod">
          <ac:chgData name="Li, Congzhou" userId="ac58cbe8-21e6-4f9f-99ab-59ef48b78c7d" providerId="ADAL" clId="{D62E2212-4171-4770-901A-49DE0A236C85}" dt="2024-02-15T04:30:51.532" v="160" actId="1076"/>
          <ac:picMkLst>
            <pc:docMk/>
            <pc:sldMk cId="3730041366" sldId="639"/>
            <ac:picMk id="1026" creationId="{DADF767D-B0CA-1395-BAD8-69C699487BA5}"/>
          </ac:picMkLst>
        </pc:picChg>
      </pc:sldChg>
      <pc:sldChg chg="delSp modSp mod">
        <pc:chgData name="Li, Congzhou" userId="ac58cbe8-21e6-4f9f-99ab-59ef48b78c7d" providerId="ADAL" clId="{D62E2212-4171-4770-901A-49DE0A236C85}" dt="2024-02-15T04:26:47.776" v="135" actId="20577"/>
        <pc:sldMkLst>
          <pc:docMk/>
          <pc:sldMk cId="700744200" sldId="640"/>
        </pc:sldMkLst>
        <pc:spChg chg="mod">
          <ac:chgData name="Li, Congzhou" userId="ac58cbe8-21e6-4f9f-99ab-59ef48b78c7d" providerId="ADAL" clId="{D62E2212-4171-4770-901A-49DE0A236C85}" dt="2024-02-15T04:26:47.776" v="135" actId="20577"/>
          <ac:spMkLst>
            <pc:docMk/>
            <pc:sldMk cId="700744200" sldId="640"/>
            <ac:spMk id="7" creationId="{0521C6D7-B8E4-0FA2-D360-7B72DB7ADDFD}"/>
          </ac:spMkLst>
        </pc:spChg>
        <pc:picChg chg="del">
          <ac:chgData name="Li, Congzhou" userId="ac58cbe8-21e6-4f9f-99ab-59ef48b78c7d" providerId="ADAL" clId="{D62E2212-4171-4770-901A-49DE0A236C85}" dt="2024-02-15T04:26:02.935" v="115" actId="478"/>
          <ac:picMkLst>
            <pc:docMk/>
            <pc:sldMk cId="700744200" sldId="640"/>
            <ac:picMk id="5" creationId="{7891A866-5374-6DF8-2DFC-9982AEBEEC45}"/>
          </ac:picMkLst>
        </pc:picChg>
      </pc:sldChg>
      <pc:sldChg chg="addSp delSp modSp mod">
        <pc:chgData name="Li, Congzhou" userId="ac58cbe8-21e6-4f9f-99ab-59ef48b78c7d" providerId="ADAL" clId="{D62E2212-4171-4770-901A-49DE0A236C85}" dt="2024-02-15T05:34:43.881" v="630" actId="1076"/>
        <pc:sldMkLst>
          <pc:docMk/>
          <pc:sldMk cId="1222225122" sldId="663"/>
        </pc:sldMkLst>
        <pc:spChg chg="mod">
          <ac:chgData name="Li, Congzhou" userId="ac58cbe8-21e6-4f9f-99ab-59ef48b78c7d" providerId="ADAL" clId="{D62E2212-4171-4770-901A-49DE0A236C85}" dt="2024-02-15T05:25:15.767" v="602" actId="20577"/>
          <ac:spMkLst>
            <pc:docMk/>
            <pc:sldMk cId="1222225122" sldId="663"/>
            <ac:spMk id="4" creationId="{00000000-0000-0000-0000-000000000000}"/>
          </ac:spMkLst>
        </pc:spChg>
        <pc:spChg chg="add mod">
          <ac:chgData name="Li, Congzhou" userId="ac58cbe8-21e6-4f9f-99ab-59ef48b78c7d" providerId="ADAL" clId="{D62E2212-4171-4770-901A-49DE0A236C85}" dt="2024-02-15T05:34:28.046" v="628" actId="255"/>
          <ac:spMkLst>
            <pc:docMk/>
            <pc:sldMk cId="1222225122" sldId="663"/>
            <ac:spMk id="5" creationId="{8B335461-B649-33CD-F2DC-3EFAA70D595A}"/>
          </ac:spMkLst>
        </pc:spChg>
        <pc:spChg chg="del mod">
          <ac:chgData name="Li, Congzhou" userId="ac58cbe8-21e6-4f9f-99ab-59ef48b78c7d" providerId="ADAL" clId="{D62E2212-4171-4770-901A-49DE0A236C85}" dt="2024-02-15T05:27:11.039" v="620" actId="478"/>
          <ac:spMkLst>
            <pc:docMk/>
            <pc:sldMk cId="1222225122" sldId="663"/>
            <ac:spMk id="13" creationId="{3A04B371-7942-30C2-B65E-589CB07AF697}"/>
          </ac:spMkLst>
        </pc:spChg>
        <pc:spChg chg="del">
          <ac:chgData name="Li, Congzhou" userId="ac58cbe8-21e6-4f9f-99ab-59ef48b78c7d" providerId="ADAL" clId="{D62E2212-4171-4770-901A-49DE0A236C85}" dt="2024-02-15T05:27:07.061" v="618" actId="478"/>
          <ac:spMkLst>
            <pc:docMk/>
            <pc:sldMk cId="1222225122" sldId="663"/>
            <ac:spMk id="14" creationId="{BF2C7660-7F42-E7F0-ADE7-66074FE60067}"/>
          </ac:spMkLst>
        </pc:spChg>
        <pc:picChg chg="del">
          <ac:chgData name="Li, Congzhou" userId="ac58cbe8-21e6-4f9f-99ab-59ef48b78c7d" providerId="ADAL" clId="{D62E2212-4171-4770-901A-49DE0A236C85}" dt="2024-02-15T05:26:26.274" v="613" actId="478"/>
          <ac:picMkLst>
            <pc:docMk/>
            <pc:sldMk cId="1222225122" sldId="663"/>
            <ac:picMk id="7" creationId="{8E1716B6-E106-BBCD-B1CE-A285F6BA8389}"/>
          </ac:picMkLst>
        </pc:picChg>
        <pc:picChg chg="add mod">
          <ac:chgData name="Li, Congzhou" userId="ac58cbe8-21e6-4f9f-99ab-59ef48b78c7d" providerId="ADAL" clId="{D62E2212-4171-4770-901A-49DE0A236C85}" dt="2024-02-15T05:34:43.881" v="630" actId="1076"/>
          <ac:picMkLst>
            <pc:docMk/>
            <pc:sldMk cId="1222225122" sldId="663"/>
            <ac:picMk id="8" creationId="{48674D54-A948-08DC-643A-2A9C639AE8E7}"/>
          </ac:picMkLst>
        </pc:picChg>
        <pc:picChg chg="del">
          <ac:chgData name="Li, Congzhou" userId="ac58cbe8-21e6-4f9f-99ab-59ef48b78c7d" providerId="ADAL" clId="{D62E2212-4171-4770-901A-49DE0A236C85}" dt="2024-02-15T05:27:01.725" v="617" actId="478"/>
          <ac:picMkLst>
            <pc:docMk/>
            <pc:sldMk cId="1222225122" sldId="663"/>
            <ac:picMk id="12" creationId="{2FA3E2A4-783B-2E11-EE58-000505E3C5BE}"/>
          </ac:picMkLst>
        </pc:picChg>
      </pc:sldChg>
      <pc:sldChg chg="modSp mod">
        <pc:chgData name="Li, Congzhou" userId="ac58cbe8-21e6-4f9f-99ab-59ef48b78c7d" providerId="ADAL" clId="{D62E2212-4171-4770-901A-49DE0A236C85}" dt="2024-02-15T04:51:37.468" v="303" actId="6549"/>
        <pc:sldMkLst>
          <pc:docMk/>
          <pc:sldMk cId="3628752113" sldId="664"/>
        </pc:sldMkLst>
        <pc:spChg chg="mod">
          <ac:chgData name="Li, Congzhou" userId="ac58cbe8-21e6-4f9f-99ab-59ef48b78c7d" providerId="ADAL" clId="{D62E2212-4171-4770-901A-49DE0A236C85}" dt="2024-02-15T04:51:37.468" v="303" actId="6549"/>
          <ac:spMkLst>
            <pc:docMk/>
            <pc:sldMk cId="3628752113" sldId="664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D62E2212-4171-4770-901A-49DE0A236C85}" dt="2024-02-15T05:25:52.353" v="610" actId="47"/>
        <pc:sldMkLst>
          <pc:docMk/>
          <pc:sldMk cId="3104610204" sldId="669"/>
        </pc:sldMkLst>
      </pc:sldChg>
      <pc:sldChg chg="del">
        <pc:chgData name="Li, Congzhou" userId="ac58cbe8-21e6-4f9f-99ab-59ef48b78c7d" providerId="ADAL" clId="{D62E2212-4171-4770-901A-49DE0A236C85}" dt="2024-02-15T05:25:40.816" v="605" actId="47"/>
        <pc:sldMkLst>
          <pc:docMk/>
          <pc:sldMk cId="1071096339" sldId="670"/>
        </pc:sldMkLst>
      </pc:sldChg>
      <pc:sldChg chg="modSp mod">
        <pc:chgData name="Li, Congzhou" userId="ac58cbe8-21e6-4f9f-99ab-59ef48b78c7d" providerId="ADAL" clId="{D62E2212-4171-4770-901A-49DE0A236C85}" dt="2024-02-15T04:57:08.068" v="350" actId="20577"/>
        <pc:sldMkLst>
          <pc:docMk/>
          <pc:sldMk cId="3732393182" sldId="671"/>
        </pc:sldMkLst>
        <pc:spChg chg="mod">
          <ac:chgData name="Li, Congzhou" userId="ac58cbe8-21e6-4f9f-99ab-59ef48b78c7d" providerId="ADAL" clId="{D62E2212-4171-4770-901A-49DE0A236C85}" dt="2024-02-15T04:57:08.068" v="350" actId="20577"/>
          <ac:spMkLst>
            <pc:docMk/>
            <pc:sldMk cId="3732393182" sldId="671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D62E2212-4171-4770-901A-49DE0A236C85}" dt="2024-02-15T05:25:36.401" v="603" actId="47"/>
        <pc:sldMkLst>
          <pc:docMk/>
          <pc:sldMk cId="1127992167" sldId="673"/>
        </pc:sldMkLst>
      </pc:sldChg>
      <pc:sldChg chg="del">
        <pc:chgData name="Li, Congzhou" userId="ac58cbe8-21e6-4f9f-99ab-59ef48b78c7d" providerId="ADAL" clId="{D62E2212-4171-4770-901A-49DE0A236C85}" dt="2024-02-15T05:25:37.470" v="604" actId="47"/>
        <pc:sldMkLst>
          <pc:docMk/>
          <pc:sldMk cId="3450589346" sldId="674"/>
        </pc:sldMkLst>
      </pc:sldChg>
      <pc:sldChg chg="del">
        <pc:chgData name="Li, Congzhou" userId="ac58cbe8-21e6-4f9f-99ab-59ef48b78c7d" providerId="ADAL" clId="{D62E2212-4171-4770-901A-49DE0A236C85}" dt="2024-02-15T05:25:42.953" v="607" actId="47"/>
        <pc:sldMkLst>
          <pc:docMk/>
          <pc:sldMk cId="2256590098" sldId="675"/>
        </pc:sldMkLst>
      </pc:sldChg>
      <pc:sldChg chg="del">
        <pc:chgData name="Li, Congzhou" userId="ac58cbe8-21e6-4f9f-99ab-59ef48b78c7d" providerId="ADAL" clId="{D62E2212-4171-4770-901A-49DE0A236C85}" dt="2024-02-15T05:25:41.930" v="606" actId="47"/>
        <pc:sldMkLst>
          <pc:docMk/>
          <pc:sldMk cId="2470464777" sldId="676"/>
        </pc:sldMkLst>
      </pc:sldChg>
      <pc:sldChg chg="modSp mod">
        <pc:chgData name="Li, Congzhou" userId="ac58cbe8-21e6-4f9f-99ab-59ef48b78c7d" providerId="ADAL" clId="{D62E2212-4171-4770-901A-49DE0A236C85}" dt="2024-02-15T04:43:05.096" v="241" actId="2711"/>
        <pc:sldMkLst>
          <pc:docMk/>
          <pc:sldMk cId="539050422" sldId="677"/>
        </pc:sldMkLst>
        <pc:spChg chg="mod">
          <ac:chgData name="Li, Congzhou" userId="ac58cbe8-21e6-4f9f-99ab-59ef48b78c7d" providerId="ADAL" clId="{D62E2212-4171-4770-901A-49DE0A236C85}" dt="2024-02-15T04:43:05.096" v="241" actId="2711"/>
          <ac:spMkLst>
            <pc:docMk/>
            <pc:sldMk cId="539050422" sldId="677"/>
            <ac:spMk id="5" creationId="{7D0D4536-270F-8262-13CE-CB8C891597B3}"/>
          </ac:spMkLst>
        </pc:spChg>
      </pc:sldChg>
      <pc:sldChg chg="modSp mod">
        <pc:chgData name="Li, Congzhou" userId="ac58cbe8-21e6-4f9f-99ab-59ef48b78c7d" providerId="ADAL" clId="{D62E2212-4171-4770-901A-49DE0A236C85}" dt="2024-02-15T05:22:11.940" v="551" actId="20577"/>
        <pc:sldMkLst>
          <pc:docMk/>
          <pc:sldMk cId="518921842" sldId="678"/>
        </pc:sldMkLst>
        <pc:spChg chg="mod">
          <ac:chgData name="Li, Congzhou" userId="ac58cbe8-21e6-4f9f-99ab-59ef48b78c7d" providerId="ADAL" clId="{D62E2212-4171-4770-901A-49DE0A236C85}" dt="2024-02-15T05:17:52.035" v="528" actId="20577"/>
          <ac:spMkLst>
            <pc:docMk/>
            <pc:sldMk cId="518921842" sldId="678"/>
            <ac:spMk id="4" creationId="{AC2B9D80-836F-69D9-E551-F686CEBF24C4}"/>
          </ac:spMkLst>
        </pc:spChg>
        <pc:spChg chg="mod">
          <ac:chgData name="Li, Congzhou" userId="ac58cbe8-21e6-4f9f-99ab-59ef48b78c7d" providerId="ADAL" clId="{D62E2212-4171-4770-901A-49DE0A236C85}" dt="2024-02-15T05:22:11.940" v="551" actId="20577"/>
          <ac:spMkLst>
            <pc:docMk/>
            <pc:sldMk cId="518921842" sldId="678"/>
            <ac:spMk id="5" creationId="{DC840218-8924-0FAE-B5FE-A5DE76D67D86}"/>
          </ac:spMkLst>
        </pc:spChg>
      </pc:sldChg>
      <pc:sldChg chg="del">
        <pc:chgData name="Li, Congzhou" userId="ac58cbe8-21e6-4f9f-99ab-59ef48b78c7d" providerId="ADAL" clId="{D62E2212-4171-4770-901A-49DE0A236C85}" dt="2024-02-15T05:25:50.289" v="608" actId="47"/>
        <pc:sldMkLst>
          <pc:docMk/>
          <pc:sldMk cId="1670017490" sldId="679"/>
        </pc:sldMkLst>
      </pc:sldChg>
      <pc:sldChg chg="del">
        <pc:chgData name="Li, Congzhou" userId="ac58cbe8-21e6-4f9f-99ab-59ef48b78c7d" providerId="ADAL" clId="{D62E2212-4171-4770-901A-49DE0A236C85}" dt="2024-02-15T05:25:51.235" v="609" actId="47"/>
        <pc:sldMkLst>
          <pc:docMk/>
          <pc:sldMk cId="110258263" sldId="680"/>
        </pc:sldMkLst>
      </pc:sldChg>
      <pc:sldChg chg="del">
        <pc:chgData name="Li, Congzhou" userId="ac58cbe8-21e6-4f9f-99ab-59ef48b78c7d" providerId="ADAL" clId="{D62E2212-4171-4770-901A-49DE0A236C85}" dt="2024-02-15T05:47:49.270" v="756" actId="47"/>
        <pc:sldMkLst>
          <pc:docMk/>
          <pc:sldMk cId="3545535901" sldId="681"/>
        </pc:sldMkLst>
      </pc:sldChg>
      <pc:sldChg chg="del">
        <pc:chgData name="Li, Congzhou" userId="ac58cbe8-21e6-4f9f-99ab-59ef48b78c7d" providerId="ADAL" clId="{D62E2212-4171-4770-901A-49DE0A236C85}" dt="2024-02-15T05:47:55.496" v="759" actId="47"/>
        <pc:sldMkLst>
          <pc:docMk/>
          <pc:sldMk cId="1730375677" sldId="682"/>
        </pc:sldMkLst>
      </pc:sldChg>
      <pc:sldChg chg="del">
        <pc:chgData name="Li, Congzhou" userId="ac58cbe8-21e6-4f9f-99ab-59ef48b78c7d" providerId="ADAL" clId="{D62E2212-4171-4770-901A-49DE0A236C85}" dt="2024-02-15T05:25:53.617" v="611" actId="47"/>
        <pc:sldMkLst>
          <pc:docMk/>
          <pc:sldMk cId="2288968277" sldId="683"/>
        </pc:sldMkLst>
      </pc:sldChg>
      <pc:sldChg chg="del">
        <pc:chgData name="Li, Congzhou" userId="ac58cbe8-21e6-4f9f-99ab-59ef48b78c7d" providerId="ADAL" clId="{D62E2212-4171-4770-901A-49DE0A236C85}" dt="2024-02-15T05:25:55.216" v="612" actId="47"/>
        <pc:sldMkLst>
          <pc:docMk/>
          <pc:sldMk cId="3212801515" sldId="684"/>
        </pc:sldMkLst>
      </pc:sldChg>
      <pc:sldChg chg="del">
        <pc:chgData name="Li, Congzhou" userId="ac58cbe8-21e6-4f9f-99ab-59ef48b78c7d" providerId="ADAL" clId="{D62E2212-4171-4770-901A-49DE0A236C85}" dt="2024-02-15T05:47:52.879" v="758" actId="47"/>
        <pc:sldMkLst>
          <pc:docMk/>
          <pc:sldMk cId="2536940546" sldId="685"/>
        </pc:sldMkLst>
      </pc:sldChg>
      <pc:sldChg chg="del">
        <pc:chgData name="Li, Congzhou" userId="ac58cbe8-21e6-4f9f-99ab-59ef48b78c7d" providerId="ADAL" clId="{D62E2212-4171-4770-901A-49DE0A236C85}" dt="2024-02-15T05:47:51.702" v="757" actId="47"/>
        <pc:sldMkLst>
          <pc:docMk/>
          <pc:sldMk cId="3502237870" sldId="686"/>
        </pc:sldMkLst>
      </pc:sldChg>
      <pc:sldChg chg="delSp modSp add mod">
        <pc:chgData name="Li, Congzhou" userId="ac58cbe8-21e6-4f9f-99ab-59ef48b78c7d" providerId="ADAL" clId="{D62E2212-4171-4770-901A-49DE0A236C85}" dt="2024-02-15T04:37:08.920" v="179" actId="255"/>
        <pc:sldMkLst>
          <pc:docMk/>
          <pc:sldMk cId="3314510229" sldId="687"/>
        </pc:sldMkLst>
        <pc:spChg chg="mod">
          <ac:chgData name="Li, Congzhou" userId="ac58cbe8-21e6-4f9f-99ab-59ef48b78c7d" providerId="ADAL" clId="{D62E2212-4171-4770-901A-49DE0A236C85}" dt="2024-02-15T04:37:08.920" v="179" actId="255"/>
          <ac:spMkLst>
            <pc:docMk/>
            <pc:sldMk cId="3314510229" sldId="687"/>
            <ac:spMk id="5" creationId="{27CD6D6D-741C-33B0-A9DC-2F1112B00392}"/>
          </ac:spMkLst>
        </pc:spChg>
        <pc:picChg chg="del">
          <ac:chgData name="Li, Congzhou" userId="ac58cbe8-21e6-4f9f-99ab-59ef48b78c7d" providerId="ADAL" clId="{D62E2212-4171-4770-901A-49DE0A236C85}" dt="2024-02-15T04:29:44.853" v="147" actId="478"/>
          <ac:picMkLst>
            <pc:docMk/>
            <pc:sldMk cId="3314510229" sldId="687"/>
            <ac:picMk id="1026" creationId="{D667DADD-6761-0BA3-E5CE-FD3CBCA2ACF3}"/>
          </ac:picMkLst>
        </pc:picChg>
      </pc:sldChg>
      <pc:sldChg chg="modSp add mod">
        <pc:chgData name="Li, Congzhou" userId="ac58cbe8-21e6-4f9f-99ab-59ef48b78c7d" providerId="ADAL" clId="{D62E2212-4171-4770-901A-49DE0A236C85}" dt="2024-02-15T04:39:07.037" v="203" actId="255"/>
        <pc:sldMkLst>
          <pc:docMk/>
          <pc:sldMk cId="3933811727" sldId="688"/>
        </pc:sldMkLst>
        <pc:spChg chg="mod">
          <ac:chgData name="Li, Congzhou" userId="ac58cbe8-21e6-4f9f-99ab-59ef48b78c7d" providerId="ADAL" clId="{D62E2212-4171-4770-901A-49DE0A236C85}" dt="2024-02-15T04:39:07.037" v="203" actId="255"/>
          <ac:spMkLst>
            <pc:docMk/>
            <pc:sldMk cId="3933811727" sldId="688"/>
            <ac:spMk id="5" creationId="{0BB2FC37-38F8-8236-CC76-2999E553C9D9}"/>
          </ac:spMkLst>
        </pc:spChg>
      </pc:sldChg>
      <pc:sldChg chg="modSp add mod">
        <pc:chgData name="Li, Congzhou" userId="ac58cbe8-21e6-4f9f-99ab-59ef48b78c7d" providerId="ADAL" clId="{D62E2212-4171-4770-901A-49DE0A236C85}" dt="2024-02-15T04:43:49.188" v="251" actId="255"/>
        <pc:sldMkLst>
          <pc:docMk/>
          <pc:sldMk cId="596171332" sldId="689"/>
        </pc:sldMkLst>
        <pc:spChg chg="mod">
          <ac:chgData name="Li, Congzhou" userId="ac58cbe8-21e6-4f9f-99ab-59ef48b78c7d" providerId="ADAL" clId="{D62E2212-4171-4770-901A-49DE0A236C85}" dt="2024-02-15T04:43:49.188" v="251" actId="255"/>
          <ac:spMkLst>
            <pc:docMk/>
            <pc:sldMk cId="596171332" sldId="689"/>
            <ac:spMk id="5" creationId="{BF51BBF7-32A8-B9AC-1F6E-99361396DFDA}"/>
          </ac:spMkLst>
        </pc:spChg>
      </pc:sldChg>
      <pc:sldChg chg="modSp add mod">
        <pc:chgData name="Li, Congzhou" userId="ac58cbe8-21e6-4f9f-99ab-59ef48b78c7d" providerId="ADAL" clId="{D62E2212-4171-4770-901A-49DE0A236C85}" dt="2024-02-15T04:57:04.408" v="349" actId="20577"/>
        <pc:sldMkLst>
          <pc:docMk/>
          <pc:sldMk cId="3673660463" sldId="690"/>
        </pc:sldMkLst>
        <pc:spChg chg="mod">
          <ac:chgData name="Li, Congzhou" userId="ac58cbe8-21e6-4f9f-99ab-59ef48b78c7d" providerId="ADAL" clId="{D62E2212-4171-4770-901A-49DE0A236C85}" dt="2024-02-15T04:57:04.408" v="349" actId="20577"/>
          <ac:spMkLst>
            <pc:docMk/>
            <pc:sldMk cId="3673660463" sldId="690"/>
            <ac:spMk id="7" creationId="{66CA2907-1534-4334-A096-B7F184D0B902}"/>
          </ac:spMkLst>
        </pc:spChg>
      </pc:sldChg>
      <pc:sldChg chg="modSp add mod ord">
        <pc:chgData name="Li, Congzhou" userId="ac58cbe8-21e6-4f9f-99ab-59ef48b78c7d" providerId="ADAL" clId="{D62E2212-4171-4770-901A-49DE0A236C85}" dt="2024-02-15T05:11:55.516" v="459" actId="20577"/>
        <pc:sldMkLst>
          <pc:docMk/>
          <pc:sldMk cId="3658910813" sldId="691"/>
        </pc:sldMkLst>
        <pc:spChg chg="mod">
          <ac:chgData name="Li, Congzhou" userId="ac58cbe8-21e6-4f9f-99ab-59ef48b78c7d" providerId="ADAL" clId="{D62E2212-4171-4770-901A-49DE0A236C85}" dt="2024-02-15T05:11:55.516" v="459" actId="20577"/>
          <ac:spMkLst>
            <pc:docMk/>
            <pc:sldMk cId="3658910813" sldId="691"/>
            <ac:spMk id="5" creationId="{BA0E90D6-164E-EED9-9950-3CB7C863002B}"/>
          </ac:spMkLst>
        </pc:spChg>
      </pc:sldChg>
      <pc:sldChg chg="modSp add mod">
        <pc:chgData name="Li, Congzhou" userId="ac58cbe8-21e6-4f9f-99ab-59ef48b78c7d" providerId="ADAL" clId="{D62E2212-4171-4770-901A-49DE0A236C85}" dt="2024-02-15T05:17:25.951" v="504" actId="20577"/>
        <pc:sldMkLst>
          <pc:docMk/>
          <pc:sldMk cId="3970933549" sldId="692"/>
        </pc:sldMkLst>
        <pc:spChg chg="mod">
          <ac:chgData name="Li, Congzhou" userId="ac58cbe8-21e6-4f9f-99ab-59ef48b78c7d" providerId="ADAL" clId="{D62E2212-4171-4770-901A-49DE0A236C85}" dt="2024-02-15T05:17:25.951" v="504" actId="20577"/>
          <ac:spMkLst>
            <pc:docMk/>
            <pc:sldMk cId="3970933549" sldId="692"/>
            <ac:spMk id="5" creationId="{DAD49655-5A46-580E-5F2B-956696A28B45}"/>
          </ac:spMkLst>
        </pc:spChg>
      </pc:sldChg>
      <pc:sldChg chg="addSp modSp add mod">
        <pc:chgData name="Li, Congzhou" userId="ac58cbe8-21e6-4f9f-99ab-59ef48b78c7d" providerId="ADAL" clId="{D62E2212-4171-4770-901A-49DE0A236C85}" dt="2024-02-15T05:24:45.955" v="580" actId="1076"/>
        <pc:sldMkLst>
          <pc:docMk/>
          <pc:sldMk cId="4007392639" sldId="693"/>
        </pc:sldMkLst>
        <pc:spChg chg="mod">
          <ac:chgData name="Li, Congzhou" userId="ac58cbe8-21e6-4f9f-99ab-59ef48b78c7d" providerId="ADAL" clId="{D62E2212-4171-4770-901A-49DE0A236C85}" dt="2024-02-15T05:24:40.961" v="579" actId="14100"/>
          <ac:spMkLst>
            <pc:docMk/>
            <pc:sldMk cId="4007392639" sldId="693"/>
            <ac:spMk id="5" creationId="{49B08EBD-4F04-6605-F55A-A8FA87F1267D}"/>
          </ac:spMkLst>
        </pc:spChg>
        <pc:picChg chg="add mod">
          <ac:chgData name="Li, Congzhou" userId="ac58cbe8-21e6-4f9f-99ab-59ef48b78c7d" providerId="ADAL" clId="{D62E2212-4171-4770-901A-49DE0A236C85}" dt="2024-02-15T05:24:45.955" v="580" actId="1076"/>
          <ac:picMkLst>
            <pc:docMk/>
            <pc:sldMk cId="4007392639" sldId="693"/>
            <ac:picMk id="6" creationId="{95531D86-8B03-5EC0-AAEB-2C232C90E8E5}"/>
          </ac:picMkLst>
        </pc:picChg>
      </pc:sldChg>
      <pc:sldChg chg="addSp delSp modSp add mod">
        <pc:chgData name="Li, Congzhou" userId="ac58cbe8-21e6-4f9f-99ab-59ef48b78c7d" providerId="ADAL" clId="{D62E2212-4171-4770-901A-49DE0A236C85}" dt="2024-02-15T05:37:00.961" v="655" actId="1076"/>
        <pc:sldMkLst>
          <pc:docMk/>
          <pc:sldMk cId="2354214380" sldId="694"/>
        </pc:sldMkLst>
        <pc:picChg chg="add mod">
          <ac:chgData name="Li, Congzhou" userId="ac58cbe8-21e6-4f9f-99ab-59ef48b78c7d" providerId="ADAL" clId="{D62E2212-4171-4770-901A-49DE0A236C85}" dt="2024-02-15T05:36:41.090" v="652" actId="1076"/>
          <ac:picMkLst>
            <pc:docMk/>
            <pc:sldMk cId="2354214380" sldId="694"/>
            <ac:picMk id="6" creationId="{35608224-5893-CEA5-36DF-71AFC109CE56}"/>
          </ac:picMkLst>
        </pc:picChg>
        <pc:picChg chg="del">
          <ac:chgData name="Li, Congzhou" userId="ac58cbe8-21e6-4f9f-99ab-59ef48b78c7d" providerId="ADAL" clId="{D62E2212-4171-4770-901A-49DE0A236C85}" dt="2024-02-15T05:34:52.279" v="632" actId="478"/>
          <ac:picMkLst>
            <pc:docMk/>
            <pc:sldMk cId="2354214380" sldId="694"/>
            <ac:picMk id="8" creationId="{F719564F-3411-76AD-1CD4-05FD53E986B6}"/>
          </ac:picMkLst>
        </pc:picChg>
        <pc:picChg chg="add mod">
          <ac:chgData name="Li, Congzhou" userId="ac58cbe8-21e6-4f9f-99ab-59ef48b78c7d" providerId="ADAL" clId="{D62E2212-4171-4770-901A-49DE0A236C85}" dt="2024-02-15T05:36:42.556" v="653" actId="1076"/>
          <ac:picMkLst>
            <pc:docMk/>
            <pc:sldMk cId="2354214380" sldId="694"/>
            <ac:picMk id="9" creationId="{AA05B64F-F245-6C66-697D-509EDE41ED9F}"/>
          </ac:picMkLst>
        </pc:picChg>
        <pc:picChg chg="add mod">
          <ac:chgData name="Li, Congzhou" userId="ac58cbe8-21e6-4f9f-99ab-59ef48b78c7d" providerId="ADAL" clId="{D62E2212-4171-4770-901A-49DE0A236C85}" dt="2024-02-15T05:37:00.961" v="655" actId="1076"/>
          <ac:picMkLst>
            <pc:docMk/>
            <pc:sldMk cId="2354214380" sldId="694"/>
            <ac:picMk id="11" creationId="{1DC1AC86-85EA-248E-C87D-FEBDF8ADCCE0}"/>
          </ac:picMkLst>
        </pc:picChg>
      </pc:sldChg>
      <pc:sldChg chg="addSp delSp modSp add mod ord">
        <pc:chgData name="Li, Congzhou" userId="ac58cbe8-21e6-4f9f-99ab-59ef48b78c7d" providerId="ADAL" clId="{D62E2212-4171-4770-901A-49DE0A236C85}" dt="2024-02-15T05:41:25.487" v="683" actId="1076"/>
        <pc:sldMkLst>
          <pc:docMk/>
          <pc:sldMk cId="3274790065" sldId="695"/>
        </pc:sldMkLst>
        <pc:spChg chg="mod">
          <ac:chgData name="Li, Congzhou" userId="ac58cbe8-21e6-4f9f-99ab-59ef48b78c7d" providerId="ADAL" clId="{D62E2212-4171-4770-901A-49DE0A236C85}" dt="2024-02-15T05:40:33.179" v="676" actId="20577"/>
          <ac:spMkLst>
            <pc:docMk/>
            <pc:sldMk cId="3274790065" sldId="695"/>
            <ac:spMk id="5" creationId="{9679ABE9-7E21-2FED-B0E1-79895C1B91E8}"/>
          </ac:spMkLst>
        </pc:spChg>
        <pc:picChg chg="add mod">
          <ac:chgData name="Li, Congzhou" userId="ac58cbe8-21e6-4f9f-99ab-59ef48b78c7d" providerId="ADAL" clId="{D62E2212-4171-4770-901A-49DE0A236C85}" dt="2024-02-15T05:40:54.204" v="679" actId="1076"/>
          <ac:picMkLst>
            <pc:docMk/>
            <pc:sldMk cId="3274790065" sldId="695"/>
            <ac:picMk id="6" creationId="{608B0D18-54DB-1599-CF48-8E830BDECEDB}"/>
          </ac:picMkLst>
        </pc:picChg>
        <pc:picChg chg="del">
          <ac:chgData name="Li, Congzhou" userId="ac58cbe8-21e6-4f9f-99ab-59ef48b78c7d" providerId="ADAL" clId="{D62E2212-4171-4770-901A-49DE0A236C85}" dt="2024-02-15T05:40:42.718" v="677" actId="478"/>
          <ac:picMkLst>
            <pc:docMk/>
            <pc:sldMk cId="3274790065" sldId="695"/>
            <ac:picMk id="8" creationId="{9FD954AB-7B8E-2E0D-030B-F775327F0277}"/>
          </ac:picMkLst>
        </pc:picChg>
        <pc:picChg chg="add mod">
          <ac:chgData name="Li, Congzhou" userId="ac58cbe8-21e6-4f9f-99ab-59ef48b78c7d" providerId="ADAL" clId="{D62E2212-4171-4770-901A-49DE0A236C85}" dt="2024-02-15T05:41:07.720" v="681" actId="1076"/>
          <ac:picMkLst>
            <pc:docMk/>
            <pc:sldMk cId="3274790065" sldId="695"/>
            <ac:picMk id="9" creationId="{97B12631-92FA-E8F8-42FA-943D4F12B012}"/>
          </ac:picMkLst>
        </pc:picChg>
        <pc:picChg chg="add mod">
          <ac:chgData name="Li, Congzhou" userId="ac58cbe8-21e6-4f9f-99ab-59ef48b78c7d" providerId="ADAL" clId="{D62E2212-4171-4770-901A-49DE0A236C85}" dt="2024-02-15T05:41:25.487" v="683" actId="1076"/>
          <ac:picMkLst>
            <pc:docMk/>
            <pc:sldMk cId="3274790065" sldId="695"/>
            <ac:picMk id="11" creationId="{E8CC1408-3479-E0DF-1C3C-7910D50AE8DE}"/>
          </ac:picMkLst>
        </pc:picChg>
      </pc:sldChg>
      <pc:sldChg chg="addSp delSp modSp add mod">
        <pc:chgData name="Li, Congzhou" userId="ac58cbe8-21e6-4f9f-99ab-59ef48b78c7d" providerId="ADAL" clId="{D62E2212-4171-4770-901A-49DE0A236C85}" dt="2024-02-15T05:44:52.399" v="696" actId="1076"/>
        <pc:sldMkLst>
          <pc:docMk/>
          <pc:sldMk cId="672630537" sldId="696"/>
        </pc:sldMkLst>
        <pc:spChg chg="mod">
          <ac:chgData name="Li, Congzhou" userId="ac58cbe8-21e6-4f9f-99ab-59ef48b78c7d" providerId="ADAL" clId="{D62E2212-4171-4770-901A-49DE0A236C85}" dt="2024-02-15T05:43:09.821" v="687"/>
          <ac:spMkLst>
            <pc:docMk/>
            <pc:sldMk cId="672630537" sldId="696"/>
            <ac:spMk id="5" creationId="{643DCA4B-64DE-F2DA-3E33-CBEE1FC71F8F}"/>
          </ac:spMkLst>
        </pc:spChg>
        <pc:picChg chg="del">
          <ac:chgData name="Li, Congzhou" userId="ac58cbe8-21e6-4f9f-99ab-59ef48b78c7d" providerId="ADAL" clId="{D62E2212-4171-4770-901A-49DE0A236C85}" dt="2024-02-15T05:44:02.695" v="688" actId="478"/>
          <ac:picMkLst>
            <pc:docMk/>
            <pc:sldMk cId="672630537" sldId="696"/>
            <ac:picMk id="6" creationId="{109F3FE7-DFF3-DBFB-81ED-F5D78E0047F5}"/>
          </ac:picMkLst>
        </pc:picChg>
        <pc:picChg chg="add mod">
          <ac:chgData name="Li, Congzhou" userId="ac58cbe8-21e6-4f9f-99ab-59ef48b78c7d" providerId="ADAL" clId="{D62E2212-4171-4770-901A-49DE0A236C85}" dt="2024-02-15T05:44:16.152" v="691" actId="1076"/>
          <ac:picMkLst>
            <pc:docMk/>
            <pc:sldMk cId="672630537" sldId="696"/>
            <ac:picMk id="7" creationId="{E9F57D30-113E-3D18-9C27-18A69C725182}"/>
          </ac:picMkLst>
        </pc:picChg>
        <pc:picChg chg="del">
          <ac:chgData name="Li, Congzhou" userId="ac58cbe8-21e6-4f9f-99ab-59ef48b78c7d" providerId="ADAL" clId="{D62E2212-4171-4770-901A-49DE0A236C85}" dt="2024-02-15T05:44:03.143" v="689" actId="478"/>
          <ac:picMkLst>
            <pc:docMk/>
            <pc:sldMk cId="672630537" sldId="696"/>
            <ac:picMk id="9" creationId="{E20FA7DE-DC1C-73FD-5941-154794C1D688}"/>
          </ac:picMkLst>
        </pc:picChg>
        <pc:picChg chg="add mod">
          <ac:chgData name="Li, Congzhou" userId="ac58cbe8-21e6-4f9f-99ab-59ef48b78c7d" providerId="ADAL" clId="{D62E2212-4171-4770-901A-49DE0A236C85}" dt="2024-02-15T05:44:29.881" v="693" actId="1076"/>
          <ac:picMkLst>
            <pc:docMk/>
            <pc:sldMk cId="672630537" sldId="696"/>
            <ac:picMk id="10" creationId="{74CAAC1A-BCF5-E5D0-1CA9-2B0B03052000}"/>
          </ac:picMkLst>
        </pc:picChg>
        <pc:picChg chg="del">
          <ac:chgData name="Li, Congzhou" userId="ac58cbe8-21e6-4f9f-99ab-59ef48b78c7d" providerId="ADAL" clId="{D62E2212-4171-4770-901A-49DE0A236C85}" dt="2024-02-15T05:44:49.409" v="694" actId="478"/>
          <ac:picMkLst>
            <pc:docMk/>
            <pc:sldMk cId="672630537" sldId="696"/>
            <ac:picMk id="11" creationId="{D81D28C8-34C8-A70F-A761-324BC9F9A7DE}"/>
          </ac:picMkLst>
        </pc:picChg>
        <pc:picChg chg="add mod">
          <ac:chgData name="Li, Congzhou" userId="ac58cbe8-21e6-4f9f-99ab-59ef48b78c7d" providerId="ADAL" clId="{D62E2212-4171-4770-901A-49DE0A236C85}" dt="2024-02-15T05:44:52.399" v="696" actId="1076"/>
          <ac:picMkLst>
            <pc:docMk/>
            <pc:sldMk cId="672630537" sldId="696"/>
            <ac:picMk id="13" creationId="{15B14E8A-F416-9F4D-E83A-BAFF5C333FF1}"/>
          </ac:picMkLst>
        </pc:picChg>
      </pc:sldChg>
      <pc:sldChg chg="addSp delSp modSp add mod">
        <pc:chgData name="Li, Congzhou" userId="ac58cbe8-21e6-4f9f-99ab-59ef48b78c7d" providerId="ADAL" clId="{D62E2212-4171-4770-901A-49DE0A236C85}" dt="2024-02-15T05:46:59.989" v="755" actId="1076"/>
        <pc:sldMkLst>
          <pc:docMk/>
          <pc:sldMk cId="503857548" sldId="697"/>
        </pc:sldMkLst>
        <pc:spChg chg="mod">
          <ac:chgData name="Li, Congzhou" userId="ac58cbe8-21e6-4f9f-99ab-59ef48b78c7d" providerId="ADAL" clId="{D62E2212-4171-4770-901A-49DE0A236C85}" dt="2024-02-15T05:46:32.032" v="751" actId="20577"/>
          <ac:spMkLst>
            <pc:docMk/>
            <pc:sldMk cId="503857548" sldId="697"/>
            <ac:spMk id="5" creationId="{A7A91DA7-B547-905A-44D6-05DFF13F0443}"/>
          </ac:spMkLst>
        </pc:spChg>
        <pc:picChg chg="add mod">
          <ac:chgData name="Li, Congzhou" userId="ac58cbe8-21e6-4f9f-99ab-59ef48b78c7d" providerId="ADAL" clId="{D62E2212-4171-4770-901A-49DE0A236C85}" dt="2024-02-15T05:46:47.275" v="753" actId="1076"/>
          <ac:picMkLst>
            <pc:docMk/>
            <pc:sldMk cId="503857548" sldId="697"/>
            <ac:picMk id="6" creationId="{1D03604C-EB33-A8CD-62D4-D1C0D1CE5DC7}"/>
          </ac:picMkLst>
        </pc:picChg>
        <pc:picChg chg="del">
          <ac:chgData name="Li, Congzhou" userId="ac58cbe8-21e6-4f9f-99ab-59ef48b78c7d" providerId="ADAL" clId="{D62E2212-4171-4770-901A-49DE0A236C85}" dt="2024-02-15T05:45:43.107" v="744" actId="478"/>
          <ac:picMkLst>
            <pc:docMk/>
            <pc:sldMk cId="503857548" sldId="697"/>
            <ac:picMk id="7" creationId="{2AA990C2-FEC3-0488-2B64-F496648236F9}"/>
          </ac:picMkLst>
        </pc:picChg>
        <pc:picChg chg="add mod">
          <ac:chgData name="Li, Congzhou" userId="ac58cbe8-21e6-4f9f-99ab-59ef48b78c7d" providerId="ADAL" clId="{D62E2212-4171-4770-901A-49DE0A236C85}" dt="2024-02-15T05:46:59.989" v="755" actId="1076"/>
          <ac:picMkLst>
            <pc:docMk/>
            <pc:sldMk cId="503857548" sldId="697"/>
            <ac:picMk id="9" creationId="{011BE1FB-093B-36FB-F5BF-B0C669E3016D}"/>
          </ac:picMkLst>
        </pc:picChg>
        <pc:picChg chg="del mod">
          <ac:chgData name="Li, Congzhou" userId="ac58cbe8-21e6-4f9f-99ab-59ef48b78c7d" providerId="ADAL" clId="{D62E2212-4171-4770-901A-49DE0A236C85}" dt="2024-02-15T05:45:45.070" v="746" actId="478"/>
          <ac:picMkLst>
            <pc:docMk/>
            <pc:sldMk cId="503857548" sldId="697"/>
            <ac:picMk id="10" creationId="{65521163-D7CE-EEF5-8DE8-765D674CEE0B}"/>
          </ac:picMkLst>
        </pc:picChg>
        <pc:picChg chg="del">
          <ac:chgData name="Li, Congzhou" userId="ac58cbe8-21e6-4f9f-99ab-59ef48b78c7d" providerId="ADAL" clId="{D62E2212-4171-4770-901A-49DE0A236C85}" dt="2024-02-15T05:45:45.747" v="747" actId="478"/>
          <ac:picMkLst>
            <pc:docMk/>
            <pc:sldMk cId="503857548" sldId="697"/>
            <ac:picMk id="13" creationId="{750068DC-2A4B-92CE-559D-C6166CA75595}"/>
          </ac:picMkLst>
        </pc:picChg>
      </pc:sldChg>
      <pc:sldChg chg="addSp delSp modSp add mod">
        <pc:chgData name="Li, Congzhou" userId="ac58cbe8-21e6-4f9f-99ab-59ef48b78c7d" providerId="ADAL" clId="{D62E2212-4171-4770-901A-49DE0A236C85}" dt="2024-02-15T05:49:18.993" v="779" actId="1076"/>
        <pc:sldMkLst>
          <pc:docMk/>
          <pc:sldMk cId="1090402561" sldId="698"/>
        </pc:sldMkLst>
        <pc:spChg chg="mod">
          <ac:chgData name="Li, Congzhou" userId="ac58cbe8-21e6-4f9f-99ab-59ef48b78c7d" providerId="ADAL" clId="{D62E2212-4171-4770-901A-49DE0A236C85}" dt="2024-02-15T05:48:34.084" v="773"/>
          <ac:spMkLst>
            <pc:docMk/>
            <pc:sldMk cId="1090402561" sldId="698"/>
            <ac:spMk id="5" creationId="{3BD7D951-57FC-8EC8-F31E-D4657B1BB5A9}"/>
          </ac:spMkLst>
        </pc:spChg>
        <pc:picChg chg="del">
          <ac:chgData name="Li, Congzhou" userId="ac58cbe8-21e6-4f9f-99ab-59ef48b78c7d" providerId="ADAL" clId="{D62E2212-4171-4770-901A-49DE0A236C85}" dt="2024-02-15T05:48:36.211" v="774" actId="478"/>
          <ac:picMkLst>
            <pc:docMk/>
            <pc:sldMk cId="1090402561" sldId="698"/>
            <ac:picMk id="6" creationId="{C09AE1B9-A266-B30C-8AFB-03B8BD84EBF3}"/>
          </ac:picMkLst>
        </pc:picChg>
        <pc:picChg chg="add mod">
          <ac:chgData name="Li, Congzhou" userId="ac58cbe8-21e6-4f9f-99ab-59ef48b78c7d" providerId="ADAL" clId="{D62E2212-4171-4770-901A-49DE0A236C85}" dt="2024-02-15T05:48:53.345" v="777" actId="1076"/>
          <ac:picMkLst>
            <pc:docMk/>
            <pc:sldMk cId="1090402561" sldId="698"/>
            <ac:picMk id="7" creationId="{4F0C37B1-2F5E-7CEE-54C4-9B111663B7FE}"/>
          </ac:picMkLst>
        </pc:picChg>
        <pc:picChg chg="del">
          <ac:chgData name="Li, Congzhou" userId="ac58cbe8-21e6-4f9f-99ab-59ef48b78c7d" providerId="ADAL" clId="{D62E2212-4171-4770-901A-49DE0A236C85}" dt="2024-02-15T05:48:36.583" v="775" actId="478"/>
          <ac:picMkLst>
            <pc:docMk/>
            <pc:sldMk cId="1090402561" sldId="698"/>
            <ac:picMk id="9" creationId="{1FD65B31-A51D-7242-786F-E4FDA37B31B5}"/>
          </ac:picMkLst>
        </pc:picChg>
        <pc:picChg chg="add mod">
          <ac:chgData name="Li, Congzhou" userId="ac58cbe8-21e6-4f9f-99ab-59ef48b78c7d" providerId="ADAL" clId="{D62E2212-4171-4770-901A-49DE0A236C85}" dt="2024-02-15T05:49:18.993" v="779" actId="1076"/>
          <ac:picMkLst>
            <pc:docMk/>
            <pc:sldMk cId="1090402561" sldId="698"/>
            <ac:picMk id="10" creationId="{FB20D887-EFFA-0B14-7B26-A9DFEEEFA1E0}"/>
          </ac:picMkLst>
        </pc:picChg>
      </pc:sldChg>
    </pc:docChg>
  </pc:docChgLst>
  <pc:docChgLst>
    <pc:chgData name="Li, Congzhou" userId="ac58cbe8-21e6-4f9f-99ab-59ef48b78c7d" providerId="ADAL" clId="{437F59BE-3003-443C-8786-E7EEF739E29C}"/>
    <pc:docChg chg="undo custSel addSld delSld modSld sldOrd">
      <pc:chgData name="Li, Congzhou" userId="ac58cbe8-21e6-4f9f-99ab-59ef48b78c7d" providerId="ADAL" clId="{437F59BE-3003-443C-8786-E7EEF739E29C}" dt="2024-03-07T16:50:49.797" v="1607" actId="20577"/>
      <pc:docMkLst>
        <pc:docMk/>
      </pc:docMkLst>
      <pc:sldChg chg="modSp mod">
        <pc:chgData name="Li, Congzhou" userId="ac58cbe8-21e6-4f9f-99ab-59ef48b78c7d" providerId="ADAL" clId="{437F59BE-3003-443C-8786-E7EEF739E29C}" dt="2024-03-07T04:52:04.849" v="58" actId="20577"/>
        <pc:sldMkLst>
          <pc:docMk/>
          <pc:sldMk cId="3536340673" sldId="454"/>
        </pc:sldMkLst>
        <pc:spChg chg="mod">
          <ac:chgData name="Li, Congzhou" userId="ac58cbe8-21e6-4f9f-99ab-59ef48b78c7d" providerId="ADAL" clId="{437F59BE-3003-443C-8786-E7EEF739E29C}" dt="2024-03-07T04:50:57.632" v="34" actId="14100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437F59BE-3003-443C-8786-E7EEF739E29C}" dt="2024-03-07T04:52:04.849" v="58" actId="20577"/>
          <ac:spMkLst>
            <pc:docMk/>
            <pc:sldMk cId="3536340673" sldId="454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437F59BE-3003-443C-8786-E7EEF739E29C}" dt="2024-03-07T04:53:13.660" v="115" actId="20577"/>
        <pc:sldMkLst>
          <pc:docMk/>
          <pc:sldMk cId="1041451018" sldId="613"/>
        </pc:sldMkLst>
        <pc:spChg chg="mod">
          <ac:chgData name="Li, Congzhou" userId="ac58cbe8-21e6-4f9f-99ab-59ef48b78c7d" providerId="ADAL" clId="{437F59BE-3003-443C-8786-E7EEF739E29C}" dt="2024-03-07T04:53:13.660" v="115" actId="20577"/>
          <ac:spMkLst>
            <pc:docMk/>
            <pc:sldMk cId="1041451018" sldId="613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437F59BE-3003-443C-8786-E7EEF739E29C}" dt="2024-03-07T16:03:29.059" v="1136" actId="47"/>
        <pc:sldMkLst>
          <pc:docMk/>
          <pc:sldMk cId="1300848835" sldId="637"/>
        </pc:sldMkLst>
      </pc:sldChg>
      <pc:sldChg chg="modSp mod ord">
        <pc:chgData name="Li, Congzhou" userId="ac58cbe8-21e6-4f9f-99ab-59ef48b78c7d" providerId="ADAL" clId="{437F59BE-3003-443C-8786-E7EEF739E29C}" dt="2024-03-07T15:17:57.169" v="213" actId="20577"/>
        <pc:sldMkLst>
          <pc:docMk/>
          <pc:sldMk cId="1542049757" sldId="638"/>
        </pc:sldMkLst>
        <pc:spChg chg="mod">
          <ac:chgData name="Li, Congzhou" userId="ac58cbe8-21e6-4f9f-99ab-59ef48b78c7d" providerId="ADAL" clId="{437F59BE-3003-443C-8786-E7EEF739E29C}" dt="2024-03-07T15:17:57.169" v="213" actId="20577"/>
          <ac:spMkLst>
            <pc:docMk/>
            <pc:sldMk cId="1542049757" sldId="638"/>
            <ac:spMk id="4" creationId="{00000000-0000-0000-0000-000000000000}"/>
          </ac:spMkLst>
        </pc:spChg>
        <pc:spChg chg="mod">
          <ac:chgData name="Li, Congzhou" userId="ac58cbe8-21e6-4f9f-99ab-59ef48b78c7d" providerId="ADAL" clId="{437F59BE-3003-443C-8786-E7EEF739E29C}" dt="2024-03-07T15:14:30.324" v="199" actId="20577"/>
          <ac:spMkLst>
            <pc:docMk/>
            <pc:sldMk cId="1542049757" sldId="638"/>
            <ac:spMk id="8" creationId="{57CA2BAC-C4CB-D489-E1EA-0309B59218CC}"/>
          </ac:spMkLst>
        </pc:spChg>
      </pc:sldChg>
      <pc:sldChg chg="del">
        <pc:chgData name="Li, Congzhou" userId="ac58cbe8-21e6-4f9f-99ab-59ef48b78c7d" providerId="ADAL" clId="{437F59BE-3003-443C-8786-E7EEF739E29C}" dt="2024-03-07T15:21:49.580" v="215" actId="47"/>
        <pc:sldMkLst>
          <pc:docMk/>
          <pc:sldMk cId="3730041366" sldId="639"/>
        </pc:sldMkLst>
      </pc:sldChg>
      <pc:sldChg chg="del">
        <pc:chgData name="Li, Congzhou" userId="ac58cbe8-21e6-4f9f-99ab-59ef48b78c7d" providerId="ADAL" clId="{437F59BE-3003-443C-8786-E7EEF739E29C}" dt="2024-03-07T15:21:47.622" v="214" actId="47"/>
        <pc:sldMkLst>
          <pc:docMk/>
          <pc:sldMk cId="700744200" sldId="640"/>
        </pc:sldMkLst>
      </pc:sldChg>
      <pc:sldChg chg="addSp delSp modSp add del mod">
        <pc:chgData name="Li, Congzhou" userId="ac58cbe8-21e6-4f9f-99ab-59ef48b78c7d" providerId="ADAL" clId="{437F59BE-3003-443C-8786-E7EEF739E29C}" dt="2024-03-07T16:41:46.365" v="1545" actId="20577"/>
        <pc:sldMkLst>
          <pc:docMk/>
          <pc:sldMk cId="1222225122" sldId="663"/>
        </pc:sldMkLst>
        <pc:spChg chg="mod">
          <ac:chgData name="Li, Congzhou" userId="ac58cbe8-21e6-4f9f-99ab-59ef48b78c7d" providerId="ADAL" clId="{437F59BE-3003-443C-8786-E7EEF739E29C}" dt="2024-03-07T16:41:46.365" v="1545" actId="20577"/>
          <ac:spMkLst>
            <pc:docMk/>
            <pc:sldMk cId="1222225122" sldId="663"/>
            <ac:spMk id="5" creationId="{8B335461-B649-33CD-F2DC-3EFAA70D595A}"/>
          </ac:spMkLst>
        </pc:spChg>
        <pc:picChg chg="add del mod">
          <ac:chgData name="Li, Congzhou" userId="ac58cbe8-21e6-4f9f-99ab-59ef48b78c7d" providerId="ADAL" clId="{437F59BE-3003-443C-8786-E7EEF739E29C}" dt="2024-03-07T05:12:17.833" v="137" actId="478"/>
          <ac:picMkLst>
            <pc:docMk/>
            <pc:sldMk cId="1222225122" sldId="663"/>
            <ac:picMk id="6" creationId="{17EECD68-79AC-AB23-0FEF-73365B1B05E5}"/>
          </ac:picMkLst>
        </pc:picChg>
        <pc:picChg chg="del">
          <ac:chgData name="Li, Congzhou" userId="ac58cbe8-21e6-4f9f-99ab-59ef48b78c7d" providerId="ADAL" clId="{437F59BE-3003-443C-8786-E7EEF739E29C}" dt="2024-03-07T05:10:38.640" v="116" actId="478"/>
          <ac:picMkLst>
            <pc:docMk/>
            <pc:sldMk cId="1222225122" sldId="663"/>
            <ac:picMk id="8" creationId="{48674D54-A948-08DC-643A-2A9C639AE8E7}"/>
          </ac:picMkLst>
        </pc:picChg>
        <pc:picChg chg="add del mod">
          <ac:chgData name="Li, Congzhou" userId="ac58cbe8-21e6-4f9f-99ab-59ef48b78c7d" providerId="ADAL" clId="{437F59BE-3003-443C-8786-E7EEF739E29C}" dt="2024-03-07T05:16:41.518" v="172" actId="478"/>
          <ac:picMkLst>
            <pc:docMk/>
            <pc:sldMk cId="1222225122" sldId="663"/>
            <ac:picMk id="9" creationId="{EC8AE5DA-9FDD-BC64-C9DB-B92639C8EEE4}"/>
          </ac:picMkLst>
        </pc:picChg>
        <pc:picChg chg="add mod">
          <ac:chgData name="Li, Congzhou" userId="ac58cbe8-21e6-4f9f-99ab-59ef48b78c7d" providerId="ADAL" clId="{437F59BE-3003-443C-8786-E7EEF739E29C}" dt="2024-03-07T05:16:59.444" v="176" actId="1076"/>
          <ac:picMkLst>
            <pc:docMk/>
            <pc:sldMk cId="1222225122" sldId="663"/>
            <ac:picMk id="11" creationId="{B14E6D26-0590-480D-C385-DCB4E80A8A9B}"/>
          </ac:picMkLst>
        </pc:picChg>
      </pc:sldChg>
      <pc:sldChg chg="del">
        <pc:chgData name="Li, Congzhou" userId="ac58cbe8-21e6-4f9f-99ab-59ef48b78c7d" providerId="ADAL" clId="{437F59BE-3003-443C-8786-E7EEF739E29C}" dt="2024-03-07T16:03:27.262" v="1134" actId="47"/>
        <pc:sldMkLst>
          <pc:docMk/>
          <pc:sldMk cId="3628752113" sldId="664"/>
        </pc:sldMkLst>
      </pc:sldChg>
      <pc:sldChg chg="del">
        <pc:chgData name="Li, Congzhou" userId="ac58cbe8-21e6-4f9f-99ab-59ef48b78c7d" providerId="ADAL" clId="{437F59BE-3003-443C-8786-E7EEF739E29C}" dt="2024-03-07T16:03:36.568" v="1140" actId="47"/>
        <pc:sldMkLst>
          <pc:docMk/>
          <pc:sldMk cId="3732393182" sldId="671"/>
        </pc:sldMkLst>
      </pc:sldChg>
      <pc:sldChg chg="addSp modSp mod">
        <pc:chgData name="Li, Congzhou" userId="ac58cbe8-21e6-4f9f-99ab-59ef48b78c7d" providerId="ADAL" clId="{437F59BE-3003-443C-8786-E7EEF739E29C}" dt="2024-03-07T15:31:06.737" v="393" actId="1076"/>
        <pc:sldMkLst>
          <pc:docMk/>
          <pc:sldMk cId="539050422" sldId="677"/>
        </pc:sldMkLst>
        <pc:spChg chg="mod">
          <ac:chgData name="Li, Congzhou" userId="ac58cbe8-21e6-4f9f-99ab-59ef48b78c7d" providerId="ADAL" clId="{437F59BE-3003-443C-8786-E7EEF739E29C}" dt="2024-03-07T15:22:09.266" v="236" actId="20577"/>
          <ac:spMkLst>
            <pc:docMk/>
            <pc:sldMk cId="539050422" sldId="677"/>
            <ac:spMk id="4" creationId="{4F8907E1-A6D6-3FB9-9E36-81228155B6D8}"/>
          </ac:spMkLst>
        </pc:spChg>
        <pc:spChg chg="mod">
          <ac:chgData name="Li, Congzhou" userId="ac58cbe8-21e6-4f9f-99ab-59ef48b78c7d" providerId="ADAL" clId="{437F59BE-3003-443C-8786-E7EEF739E29C}" dt="2024-03-07T15:30:53.657" v="389" actId="6549"/>
          <ac:spMkLst>
            <pc:docMk/>
            <pc:sldMk cId="539050422" sldId="677"/>
            <ac:spMk id="5" creationId="{7D0D4536-270F-8262-13CE-CB8C891597B3}"/>
          </ac:spMkLst>
        </pc:spChg>
        <pc:picChg chg="add mod">
          <ac:chgData name="Li, Congzhou" userId="ac58cbe8-21e6-4f9f-99ab-59ef48b78c7d" providerId="ADAL" clId="{437F59BE-3003-443C-8786-E7EEF739E29C}" dt="2024-03-07T15:31:00.081" v="391" actId="1076"/>
          <ac:picMkLst>
            <pc:docMk/>
            <pc:sldMk cId="539050422" sldId="677"/>
            <ac:picMk id="6" creationId="{59C0CB7F-6106-E220-30C9-6936C9A59F13}"/>
          </ac:picMkLst>
        </pc:picChg>
        <pc:picChg chg="add mod">
          <ac:chgData name="Li, Congzhou" userId="ac58cbe8-21e6-4f9f-99ab-59ef48b78c7d" providerId="ADAL" clId="{437F59BE-3003-443C-8786-E7EEF739E29C}" dt="2024-03-07T15:31:06.737" v="393" actId="1076"/>
          <ac:picMkLst>
            <pc:docMk/>
            <pc:sldMk cId="539050422" sldId="677"/>
            <ac:picMk id="9" creationId="{71CB3205-FA94-E43C-7B6A-95AE93B3D4EE}"/>
          </ac:picMkLst>
        </pc:picChg>
      </pc:sldChg>
      <pc:sldChg chg="del">
        <pc:chgData name="Li, Congzhou" userId="ac58cbe8-21e6-4f9f-99ab-59ef48b78c7d" providerId="ADAL" clId="{437F59BE-3003-443C-8786-E7EEF739E29C}" dt="2024-03-07T16:03:31.203" v="1138" actId="47"/>
        <pc:sldMkLst>
          <pc:docMk/>
          <pc:sldMk cId="518921842" sldId="678"/>
        </pc:sldMkLst>
      </pc:sldChg>
      <pc:sldChg chg="del">
        <pc:chgData name="Li, Congzhou" userId="ac58cbe8-21e6-4f9f-99ab-59ef48b78c7d" providerId="ADAL" clId="{437F59BE-3003-443C-8786-E7EEF739E29C}" dt="2024-03-07T15:21:53.667" v="216" actId="47"/>
        <pc:sldMkLst>
          <pc:docMk/>
          <pc:sldMk cId="3314510229" sldId="687"/>
        </pc:sldMkLst>
      </pc:sldChg>
      <pc:sldChg chg="del">
        <pc:chgData name="Li, Congzhou" userId="ac58cbe8-21e6-4f9f-99ab-59ef48b78c7d" providerId="ADAL" clId="{437F59BE-3003-443C-8786-E7EEF739E29C}" dt="2024-03-07T15:21:56.138" v="217" actId="47"/>
        <pc:sldMkLst>
          <pc:docMk/>
          <pc:sldMk cId="3933811727" sldId="688"/>
        </pc:sldMkLst>
      </pc:sldChg>
      <pc:sldChg chg="addSp modSp mod">
        <pc:chgData name="Li, Congzhou" userId="ac58cbe8-21e6-4f9f-99ab-59ef48b78c7d" providerId="ADAL" clId="{437F59BE-3003-443C-8786-E7EEF739E29C}" dt="2024-03-07T15:56:12.151" v="1075" actId="1076"/>
        <pc:sldMkLst>
          <pc:docMk/>
          <pc:sldMk cId="596171332" sldId="689"/>
        </pc:sldMkLst>
        <pc:spChg chg="mod">
          <ac:chgData name="Li, Congzhou" userId="ac58cbe8-21e6-4f9f-99ab-59ef48b78c7d" providerId="ADAL" clId="{437F59BE-3003-443C-8786-E7EEF739E29C}" dt="2024-03-07T15:43:49.912" v="709" actId="20577"/>
          <ac:spMkLst>
            <pc:docMk/>
            <pc:sldMk cId="596171332" sldId="689"/>
            <ac:spMk id="4" creationId="{D70B2817-71CF-6CDF-B57D-2C3A2069EA4E}"/>
          </ac:spMkLst>
        </pc:spChg>
        <pc:spChg chg="mod">
          <ac:chgData name="Li, Congzhou" userId="ac58cbe8-21e6-4f9f-99ab-59ef48b78c7d" providerId="ADAL" clId="{437F59BE-3003-443C-8786-E7EEF739E29C}" dt="2024-03-07T15:55:45.402" v="1069" actId="20577"/>
          <ac:spMkLst>
            <pc:docMk/>
            <pc:sldMk cId="596171332" sldId="689"/>
            <ac:spMk id="5" creationId="{BF51BBF7-32A8-B9AC-1F6E-99361396DFDA}"/>
          </ac:spMkLst>
        </pc:spChg>
        <pc:picChg chg="add mod">
          <ac:chgData name="Li, Congzhou" userId="ac58cbe8-21e6-4f9f-99ab-59ef48b78c7d" providerId="ADAL" clId="{437F59BE-3003-443C-8786-E7EEF739E29C}" dt="2024-03-07T15:56:12.151" v="1075" actId="1076"/>
          <ac:picMkLst>
            <pc:docMk/>
            <pc:sldMk cId="596171332" sldId="689"/>
            <ac:picMk id="6" creationId="{A193A669-1A71-ED13-6F29-7BC8F351A94B}"/>
          </ac:picMkLst>
        </pc:picChg>
      </pc:sldChg>
      <pc:sldChg chg="modSp mod">
        <pc:chgData name="Li, Congzhou" userId="ac58cbe8-21e6-4f9f-99ab-59ef48b78c7d" providerId="ADAL" clId="{437F59BE-3003-443C-8786-E7EEF739E29C}" dt="2024-03-07T16:50:49.797" v="1607" actId="20577"/>
        <pc:sldMkLst>
          <pc:docMk/>
          <pc:sldMk cId="3673660463" sldId="690"/>
        </pc:sldMkLst>
        <pc:spChg chg="mod">
          <ac:chgData name="Li, Congzhou" userId="ac58cbe8-21e6-4f9f-99ab-59ef48b78c7d" providerId="ADAL" clId="{437F59BE-3003-443C-8786-E7EEF739E29C}" dt="2024-03-07T16:50:49.797" v="1607" actId="20577"/>
          <ac:spMkLst>
            <pc:docMk/>
            <pc:sldMk cId="3673660463" sldId="690"/>
            <ac:spMk id="7" creationId="{66CA2907-1534-4334-A096-B7F184D0B902}"/>
          </ac:spMkLst>
        </pc:spChg>
      </pc:sldChg>
      <pc:sldChg chg="del">
        <pc:chgData name="Li, Congzhou" userId="ac58cbe8-21e6-4f9f-99ab-59ef48b78c7d" providerId="ADAL" clId="{437F59BE-3003-443C-8786-E7EEF739E29C}" dt="2024-03-07T16:03:28.179" v="1135" actId="47"/>
        <pc:sldMkLst>
          <pc:docMk/>
          <pc:sldMk cId="3658910813" sldId="691"/>
        </pc:sldMkLst>
      </pc:sldChg>
      <pc:sldChg chg="del">
        <pc:chgData name="Li, Congzhou" userId="ac58cbe8-21e6-4f9f-99ab-59ef48b78c7d" providerId="ADAL" clId="{437F59BE-3003-443C-8786-E7EEF739E29C}" dt="2024-03-07T16:03:30.274" v="1137" actId="47"/>
        <pc:sldMkLst>
          <pc:docMk/>
          <pc:sldMk cId="3970933549" sldId="692"/>
        </pc:sldMkLst>
      </pc:sldChg>
      <pc:sldChg chg="del">
        <pc:chgData name="Li, Congzhou" userId="ac58cbe8-21e6-4f9f-99ab-59ef48b78c7d" providerId="ADAL" clId="{437F59BE-3003-443C-8786-E7EEF739E29C}" dt="2024-03-07T16:03:32.045" v="1139" actId="47"/>
        <pc:sldMkLst>
          <pc:docMk/>
          <pc:sldMk cId="4007392639" sldId="693"/>
        </pc:sldMkLst>
      </pc:sldChg>
      <pc:sldChg chg="del">
        <pc:chgData name="Li, Congzhou" userId="ac58cbe8-21e6-4f9f-99ab-59ef48b78c7d" providerId="ADAL" clId="{437F59BE-3003-443C-8786-E7EEF739E29C}" dt="2024-03-07T05:10:56.671" v="120" actId="47"/>
        <pc:sldMkLst>
          <pc:docMk/>
          <pc:sldMk cId="2354214380" sldId="694"/>
        </pc:sldMkLst>
      </pc:sldChg>
      <pc:sldChg chg="addSp delSp modSp add del mod">
        <pc:chgData name="Li, Congzhou" userId="ac58cbe8-21e6-4f9f-99ab-59ef48b78c7d" providerId="ADAL" clId="{437F59BE-3003-443C-8786-E7EEF739E29C}" dt="2024-03-07T16:43:12.005" v="1554" actId="47"/>
        <pc:sldMkLst>
          <pc:docMk/>
          <pc:sldMk cId="3913875562" sldId="694"/>
        </pc:sldMkLst>
        <pc:picChg chg="del">
          <ac:chgData name="Li, Congzhou" userId="ac58cbe8-21e6-4f9f-99ab-59ef48b78c7d" providerId="ADAL" clId="{437F59BE-3003-443C-8786-E7EEF739E29C}" dt="2024-03-07T05:11:16.394" v="131" actId="478"/>
          <ac:picMkLst>
            <pc:docMk/>
            <pc:sldMk cId="3913875562" sldId="694"/>
            <ac:picMk id="6" creationId="{5AFB994D-9EE2-BC5C-DE28-6D226D25C048}"/>
          </ac:picMkLst>
        </pc:picChg>
        <pc:picChg chg="add mod">
          <ac:chgData name="Li, Congzhou" userId="ac58cbe8-21e6-4f9f-99ab-59ef48b78c7d" providerId="ADAL" clId="{437F59BE-3003-443C-8786-E7EEF739E29C}" dt="2024-03-07T05:11:39.027" v="135" actId="1076"/>
          <ac:picMkLst>
            <pc:docMk/>
            <pc:sldMk cId="3913875562" sldId="694"/>
            <ac:picMk id="7" creationId="{531C62CE-5D68-F75E-0B7D-B1B986E7A005}"/>
          </ac:picMkLst>
        </pc:picChg>
      </pc:sldChg>
      <pc:sldChg chg="del">
        <pc:chgData name="Li, Congzhou" userId="ac58cbe8-21e6-4f9f-99ab-59ef48b78c7d" providerId="ADAL" clId="{437F59BE-3003-443C-8786-E7EEF739E29C}" dt="2024-03-07T05:10:57.676" v="121" actId="47"/>
        <pc:sldMkLst>
          <pc:docMk/>
          <pc:sldMk cId="3274790065" sldId="695"/>
        </pc:sldMkLst>
      </pc:sldChg>
      <pc:sldChg chg="addSp delSp modSp add mod">
        <pc:chgData name="Li, Congzhou" userId="ac58cbe8-21e6-4f9f-99ab-59ef48b78c7d" providerId="ADAL" clId="{437F59BE-3003-443C-8786-E7EEF739E29C}" dt="2024-03-07T16:47:47.485" v="1574" actId="14100"/>
        <pc:sldMkLst>
          <pc:docMk/>
          <pc:sldMk cId="4238658168" sldId="695"/>
        </pc:sldMkLst>
        <pc:spChg chg="mod">
          <ac:chgData name="Li, Congzhou" userId="ac58cbe8-21e6-4f9f-99ab-59ef48b78c7d" providerId="ADAL" clId="{437F59BE-3003-443C-8786-E7EEF739E29C}" dt="2024-03-07T16:46:11.409" v="1557"/>
          <ac:spMkLst>
            <pc:docMk/>
            <pc:sldMk cId="4238658168" sldId="695"/>
            <ac:spMk id="5" creationId="{1216B610-9728-BF4B-B188-CAC0A7C92BD3}"/>
          </ac:spMkLst>
        </pc:spChg>
        <pc:picChg chg="add mod">
          <ac:chgData name="Li, Congzhou" userId="ac58cbe8-21e6-4f9f-99ab-59ef48b78c7d" providerId="ADAL" clId="{437F59BE-3003-443C-8786-E7EEF739E29C}" dt="2024-03-07T16:47:47.485" v="1574" actId="14100"/>
          <ac:picMkLst>
            <pc:docMk/>
            <pc:sldMk cId="4238658168" sldId="695"/>
            <ac:picMk id="2" creationId="{EEDB5F68-B6E8-946A-A445-908FE36D0CEF}"/>
          </ac:picMkLst>
        </pc:picChg>
        <pc:picChg chg="del">
          <ac:chgData name="Li, Congzhou" userId="ac58cbe8-21e6-4f9f-99ab-59ef48b78c7d" providerId="ADAL" clId="{437F59BE-3003-443C-8786-E7EEF739E29C}" dt="2024-03-07T05:13:07.942" v="144" actId="478"/>
          <ac:picMkLst>
            <pc:docMk/>
            <pc:sldMk cId="4238658168" sldId="695"/>
            <ac:picMk id="6" creationId="{B3B011D3-3A92-B614-2DED-433DD6ADA3F0}"/>
          </ac:picMkLst>
        </pc:picChg>
        <pc:picChg chg="add mod">
          <ac:chgData name="Li, Congzhou" userId="ac58cbe8-21e6-4f9f-99ab-59ef48b78c7d" providerId="ADAL" clId="{437F59BE-3003-443C-8786-E7EEF739E29C}" dt="2024-03-07T16:47:36.338" v="1570" actId="1076"/>
          <ac:picMkLst>
            <pc:docMk/>
            <pc:sldMk cId="4238658168" sldId="695"/>
            <ac:picMk id="7" creationId="{4B46C7D0-53BA-E0B2-2C65-18D597967904}"/>
          </ac:picMkLst>
        </pc:picChg>
      </pc:sldChg>
      <pc:sldChg chg="del">
        <pc:chgData name="Li, Congzhou" userId="ac58cbe8-21e6-4f9f-99ab-59ef48b78c7d" providerId="ADAL" clId="{437F59BE-3003-443C-8786-E7EEF739E29C}" dt="2024-03-07T05:10:58.935" v="122" actId="47"/>
        <pc:sldMkLst>
          <pc:docMk/>
          <pc:sldMk cId="672630537" sldId="696"/>
        </pc:sldMkLst>
      </pc:sldChg>
      <pc:sldChg chg="addSp delSp modSp add del mod">
        <pc:chgData name="Li, Congzhou" userId="ac58cbe8-21e6-4f9f-99ab-59ef48b78c7d" providerId="ADAL" clId="{437F59BE-3003-443C-8786-E7EEF739E29C}" dt="2024-03-07T16:47:51.798" v="1575" actId="47"/>
        <pc:sldMkLst>
          <pc:docMk/>
          <pc:sldMk cId="2741429581" sldId="696"/>
        </pc:sldMkLst>
        <pc:spChg chg="mod">
          <ac:chgData name="Li, Congzhou" userId="ac58cbe8-21e6-4f9f-99ab-59ef48b78c7d" providerId="ADAL" clId="{437F59BE-3003-443C-8786-E7EEF739E29C}" dt="2024-03-07T05:14:00.530" v="156" actId="1076"/>
          <ac:spMkLst>
            <pc:docMk/>
            <pc:sldMk cId="2741429581" sldId="696"/>
            <ac:spMk id="5" creationId="{A25CA0F7-B5D2-9255-66D5-DFC57D738A99}"/>
          </ac:spMkLst>
        </pc:spChg>
        <pc:picChg chg="del">
          <ac:chgData name="Li, Congzhou" userId="ac58cbe8-21e6-4f9f-99ab-59ef48b78c7d" providerId="ADAL" clId="{437F59BE-3003-443C-8786-E7EEF739E29C}" dt="2024-03-07T05:13:46.716" v="149" actId="478"/>
          <ac:picMkLst>
            <pc:docMk/>
            <pc:sldMk cId="2741429581" sldId="696"/>
            <ac:picMk id="6" creationId="{27F5EA9B-E579-975C-34C0-928CC3A225D0}"/>
          </ac:picMkLst>
        </pc:picChg>
        <pc:picChg chg="add mod">
          <ac:chgData name="Li, Congzhou" userId="ac58cbe8-21e6-4f9f-99ab-59ef48b78c7d" providerId="ADAL" clId="{437F59BE-3003-443C-8786-E7EEF739E29C}" dt="2024-03-07T05:14:08.312" v="157" actId="1076"/>
          <ac:picMkLst>
            <pc:docMk/>
            <pc:sldMk cId="2741429581" sldId="696"/>
            <ac:picMk id="7" creationId="{886A6518-6AA8-D03B-5C83-B5FAD8AC87E7}"/>
          </ac:picMkLst>
        </pc:picChg>
      </pc:sldChg>
      <pc:sldChg chg="del">
        <pc:chgData name="Li, Congzhou" userId="ac58cbe8-21e6-4f9f-99ab-59ef48b78c7d" providerId="ADAL" clId="{437F59BE-3003-443C-8786-E7EEF739E29C}" dt="2024-03-07T05:10:59.670" v="123" actId="47"/>
        <pc:sldMkLst>
          <pc:docMk/>
          <pc:sldMk cId="503857548" sldId="697"/>
        </pc:sldMkLst>
      </pc:sldChg>
      <pc:sldChg chg="addSp delSp modSp add del mod">
        <pc:chgData name="Li, Congzhou" userId="ac58cbe8-21e6-4f9f-99ab-59ef48b78c7d" providerId="ADAL" clId="{437F59BE-3003-443C-8786-E7EEF739E29C}" dt="2024-03-07T16:49:04.930" v="1583" actId="47"/>
        <pc:sldMkLst>
          <pc:docMk/>
          <pc:sldMk cId="3394275989" sldId="697"/>
        </pc:sldMkLst>
        <pc:picChg chg="del">
          <ac:chgData name="Li, Congzhou" userId="ac58cbe8-21e6-4f9f-99ab-59ef48b78c7d" providerId="ADAL" clId="{437F59BE-3003-443C-8786-E7EEF739E29C}" dt="2024-03-07T05:14:32.777" v="159" actId="478"/>
          <ac:picMkLst>
            <pc:docMk/>
            <pc:sldMk cId="3394275989" sldId="697"/>
            <ac:picMk id="6" creationId="{0C85036C-F841-FC24-A34C-69793F6E411E}"/>
          </ac:picMkLst>
        </pc:picChg>
        <pc:picChg chg="add mod">
          <ac:chgData name="Li, Congzhou" userId="ac58cbe8-21e6-4f9f-99ab-59ef48b78c7d" providerId="ADAL" clId="{437F59BE-3003-443C-8786-E7EEF739E29C}" dt="2024-03-07T05:14:43.244" v="165" actId="1076"/>
          <ac:picMkLst>
            <pc:docMk/>
            <pc:sldMk cId="3394275989" sldId="697"/>
            <ac:picMk id="7" creationId="{C324D293-FFB4-78E1-9205-D30949FFA10B}"/>
          </ac:picMkLst>
        </pc:picChg>
      </pc:sldChg>
      <pc:sldChg chg="del">
        <pc:chgData name="Li, Congzhou" userId="ac58cbe8-21e6-4f9f-99ab-59ef48b78c7d" providerId="ADAL" clId="{437F59BE-3003-443C-8786-E7EEF739E29C}" dt="2024-03-07T05:11:00.586" v="124" actId="47"/>
        <pc:sldMkLst>
          <pc:docMk/>
          <pc:sldMk cId="1090402561" sldId="698"/>
        </pc:sldMkLst>
      </pc:sldChg>
      <pc:sldChg chg="addSp modSp add mod">
        <pc:chgData name="Li, Congzhou" userId="ac58cbe8-21e6-4f9f-99ab-59ef48b78c7d" providerId="ADAL" clId="{437F59BE-3003-443C-8786-E7EEF739E29C}" dt="2024-03-07T16:47:27.438" v="1567" actId="14100"/>
        <pc:sldMkLst>
          <pc:docMk/>
          <pc:sldMk cId="2867036658" sldId="698"/>
        </pc:sldMkLst>
        <pc:spChg chg="mod">
          <ac:chgData name="Li, Congzhou" userId="ac58cbe8-21e6-4f9f-99ab-59ef48b78c7d" providerId="ADAL" clId="{437F59BE-3003-443C-8786-E7EEF739E29C}" dt="2024-03-07T16:45:48.847" v="1556" actId="5793"/>
          <ac:spMkLst>
            <pc:docMk/>
            <pc:sldMk cId="2867036658" sldId="698"/>
            <ac:spMk id="5" creationId="{9B61469F-9A87-B474-4A52-2BCA7F99F7A1}"/>
          </ac:spMkLst>
        </pc:spChg>
        <pc:picChg chg="add mod">
          <ac:chgData name="Li, Congzhou" userId="ac58cbe8-21e6-4f9f-99ab-59ef48b78c7d" providerId="ADAL" clId="{437F59BE-3003-443C-8786-E7EEF739E29C}" dt="2024-03-07T16:47:27.438" v="1567" actId="14100"/>
          <ac:picMkLst>
            <pc:docMk/>
            <pc:sldMk cId="2867036658" sldId="698"/>
            <ac:picMk id="2" creationId="{7226901A-EA18-5B2D-5263-CE5E191BD7A9}"/>
          </ac:picMkLst>
        </pc:picChg>
        <pc:picChg chg="mod">
          <ac:chgData name="Li, Congzhou" userId="ac58cbe8-21e6-4f9f-99ab-59ef48b78c7d" providerId="ADAL" clId="{437F59BE-3003-443C-8786-E7EEF739E29C}" dt="2024-03-07T16:47:20.507" v="1564" actId="1076"/>
          <ac:picMkLst>
            <pc:docMk/>
            <pc:sldMk cId="2867036658" sldId="698"/>
            <ac:picMk id="6" creationId="{A23ECADF-7536-0C8D-85B8-036416ACB6E4}"/>
          </ac:picMkLst>
        </pc:picChg>
      </pc:sldChg>
      <pc:sldChg chg="addSp delSp modSp add del mod">
        <pc:chgData name="Li, Congzhou" userId="ac58cbe8-21e6-4f9f-99ab-59ef48b78c7d" providerId="ADAL" clId="{437F59BE-3003-443C-8786-E7EEF739E29C}" dt="2024-03-07T16:49:20.005" v="1589" actId="47"/>
        <pc:sldMkLst>
          <pc:docMk/>
          <pc:sldMk cId="3101819721" sldId="699"/>
        </pc:sldMkLst>
        <pc:picChg chg="del">
          <ac:chgData name="Li, Congzhou" userId="ac58cbe8-21e6-4f9f-99ab-59ef48b78c7d" providerId="ADAL" clId="{437F59BE-3003-443C-8786-E7EEF739E29C}" dt="2024-03-07T05:15:13.737" v="166" actId="478"/>
          <ac:picMkLst>
            <pc:docMk/>
            <pc:sldMk cId="3101819721" sldId="699"/>
            <ac:picMk id="6" creationId="{34E81B1C-2BA2-7B16-8C83-9E2A1C73DBF9}"/>
          </ac:picMkLst>
        </pc:picChg>
        <pc:picChg chg="add del mod">
          <ac:chgData name="Li, Congzhou" userId="ac58cbe8-21e6-4f9f-99ab-59ef48b78c7d" providerId="ADAL" clId="{437F59BE-3003-443C-8786-E7EEF739E29C}" dt="2024-03-07T16:49:09.618" v="1584" actId="21"/>
          <ac:picMkLst>
            <pc:docMk/>
            <pc:sldMk cId="3101819721" sldId="699"/>
            <ac:picMk id="7" creationId="{4EAFB449-0E6C-F9A6-C3BA-B82BE0A9A697}"/>
          </ac:picMkLst>
        </pc:picChg>
      </pc:sldChg>
      <pc:sldChg chg="add del ord">
        <pc:chgData name="Li, Congzhou" userId="ac58cbe8-21e6-4f9f-99ab-59ef48b78c7d" providerId="ADAL" clId="{437F59BE-3003-443C-8786-E7EEF739E29C}" dt="2024-03-07T16:41:05.874" v="1526" actId="47"/>
        <pc:sldMkLst>
          <pc:docMk/>
          <pc:sldMk cId="221641144" sldId="700"/>
        </pc:sldMkLst>
      </pc:sldChg>
      <pc:sldChg chg="addSp delSp modSp add mod">
        <pc:chgData name="Li, Congzhou" userId="ac58cbe8-21e6-4f9f-99ab-59ef48b78c7d" providerId="ADAL" clId="{437F59BE-3003-443C-8786-E7EEF739E29C}" dt="2024-03-07T15:30:50.839" v="388" actId="1076"/>
        <pc:sldMkLst>
          <pc:docMk/>
          <pc:sldMk cId="3775793260" sldId="701"/>
        </pc:sldMkLst>
        <pc:spChg chg="mod">
          <ac:chgData name="Li, Congzhou" userId="ac58cbe8-21e6-4f9f-99ab-59ef48b78c7d" providerId="ADAL" clId="{437F59BE-3003-443C-8786-E7EEF739E29C}" dt="2024-03-07T15:30:41.147" v="383" actId="6549"/>
          <ac:spMkLst>
            <pc:docMk/>
            <pc:sldMk cId="3775793260" sldId="701"/>
            <ac:spMk id="5" creationId="{C9C63EFF-5942-3851-2490-1142A005C274}"/>
          </ac:spMkLst>
        </pc:spChg>
        <pc:picChg chg="del">
          <ac:chgData name="Li, Congzhou" userId="ac58cbe8-21e6-4f9f-99ab-59ef48b78c7d" providerId="ADAL" clId="{437F59BE-3003-443C-8786-E7EEF739E29C}" dt="2024-03-07T15:28:45.785" v="335" actId="478"/>
          <ac:picMkLst>
            <pc:docMk/>
            <pc:sldMk cId="3775793260" sldId="701"/>
            <ac:picMk id="6" creationId="{EDE18052-B0F6-DC3D-B160-BC267986C35B}"/>
          </ac:picMkLst>
        </pc:picChg>
        <pc:picChg chg="add mod">
          <ac:chgData name="Li, Congzhou" userId="ac58cbe8-21e6-4f9f-99ab-59ef48b78c7d" providerId="ADAL" clId="{437F59BE-3003-443C-8786-E7EEF739E29C}" dt="2024-03-07T15:30:46.737" v="385" actId="14100"/>
          <ac:picMkLst>
            <pc:docMk/>
            <pc:sldMk cId="3775793260" sldId="701"/>
            <ac:picMk id="8" creationId="{1285EC56-58C1-7F1F-8858-EF11A3AD6BBB}"/>
          </ac:picMkLst>
        </pc:picChg>
        <pc:picChg chg="mod">
          <ac:chgData name="Li, Congzhou" userId="ac58cbe8-21e6-4f9f-99ab-59ef48b78c7d" providerId="ADAL" clId="{437F59BE-3003-443C-8786-E7EEF739E29C}" dt="2024-03-07T15:30:50.839" v="388" actId="1076"/>
          <ac:picMkLst>
            <pc:docMk/>
            <pc:sldMk cId="3775793260" sldId="701"/>
            <ac:picMk id="9" creationId="{6CC9476B-2FE0-971B-ACA4-62BE842C3258}"/>
          </ac:picMkLst>
        </pc:picChg>
      </pc:sldChg>
      <pc:sldChg chg="addSp delSp modSp add mod">
        <pc:chgData name="Li, Congzhou" userId="ac58cbe8-21e6-4f9f-99ab-59ef48b78c7d" providerId="ADAL" clId="{437F59BE-3003-443C-8786-E7EEF739E29C}" dt="2024-03-07T15:30:37.736" v="382" actId="1076"/>
        <pc:sldMkLst>
          <pc:docMk/>
          <pc:sldMk cId="3196437931" sldId="702"/>
        </pc:sldMkLst>
        <pc:spChg chg="mod">
          <ac:chgData name="Li, Congzhou" userId="ac58cbe8-21e6-4f9f-99ab-59ef48b78c7d" providerId="ADAL" clId="{437F59BE-3003-443C-8786-E7EEF739E29C}" dt="2024-03-07T15:30:27.764" v="378" actId="6549"/>
          <ac:spMkLst>
            <pc:docMk/>
            <pc:sldMk cId="3196437931" sldId="702"/>
            <ac:spMk id="5" creationId="{A0DD60B0-696D-A8FC-D335-B2B5DACC1A17}"/>
          </ac:spMkLst>
        </pc:spChg>
        <pc:picChg chg="del">
          <ac:chgData name="Li, Congzhou" userId="ac58cbe8-21e6-4f9f-99ab-59ef48b78c7d" providerId="ADAL" clId="{437F59BE-3003-443C-8786-E7EEF739E29C}" dt="2024-03-07T15:29:59.239" v="373" actId="478"/>
          <ac:picMkLst>
            <pc:docMk/>
            <pc:sldMk cId="3196437931" sldId="702"/>
            <ac:picMk id="6" creationId="{39C49D14-6923-2749-E872-40415A0D4776}"/>
          </ac:picMkLst>
        </pc:picChg>
        <pc:picChg chg="add mod">
          <ac:chgData name="Li, Congzhou" userId="ac58cbe8-21e6-4f9f-99ab-59ef48b78c7d" providerId="ADAL" clId="{437F59BE-3003-443C-8786-E7EEF739E29C}" dt="2024-03-07T15:30:33.190" v="380" actId="14100"/>
          <ac:picMkLst>
            <pc:docMk/>
            <pc:sldMk cId="3196437931" sldId="702"/>
            <ac:picMk id="8" creationId="{935D982A-93C0-31F0-9701-669790911E15}"/>
          </ac:picMkLst>
        </pc:picChg>
        <pc:picChg chg="mod">
          <ac:chgData name="Li, Congzhou" userId="ac58cbe8-21e6-4f9f-99ab-59ef48b78c7d" providerId="ADAL" clId="{437F59BE-3003-443C-8786-E7EEF739E29C}" dt="2024-03-07T15:30:37.736" v="382" actId="1076"/>
          <ac:picMkLst>
            <pc:docMk/>
            <pc:sldMk cId="3196437931" sldId="702"/>
            <ac:picMk id="9" creationId="{D6ABF1E0-4B10-1517-E299-F8FC3ACF5C6F}"/>
          </ac:picMkLst>
        </pc:picChg>
      </pc:sldChg>
      <pc:sldChg chg="delSp modSp add mod">
        <pc:chgData name="Li, Congzhou" userId="ac58cbe8-21e6-4f9f-99ab-59ef48b78c7d" providerId="ADAL" clId="{437F59BE-3003-443C-8786-E7EEF739E29C}" dt="2024-03-07T15:40:43.979" v="644" actId="14100"/>
        <pc:sldMkLst>
          <pc:docMk/>
          <pc:sldMk cId="3679085017" sldId="703"/>
        </pc:sldMkLst>
        <pc:spChg chg="mod">
          <ac:chgData name="Li, Congzhou" userId="ac58cbe8-21e6-4f9f-99ab-59ef48b78c7d" providerId="ADAL" clId="{437F59BE-3003-443C-8786-E7EEF739E29C}" dt="2024-03-07T15:40:43.979" v="644" actId="14100"/>
          <ac:spMkLst>
            <pc:docMk/>
            <pc:sldMk cId="3679085017" sldId="703"/>
            <ac:spMk id="5" creationId="{956264A8-699A-D41A-FE98-F5A5E6675A3C}"/>
          </ac:spMkLst>
        </pc:spChg>
        <pc:picChg chg="del">
          <ac:chgData name="Li, Congzhou" userId="ac58cbe8-21e6-4f9f-99ab-59ef48b78c7d" providerId="ADAL" clId="{437F59BE-3003-443C-8786-E7EEF739E29C}" dt="2024-03-07T15:31:35.449" v="395" actId="478"/>
          <ac:picMkLst>
            <pc:docMk/>
            <pc:sldMk cId="3679085017" sldId="703"/>
            <ac:picMk id="8" creationId="{373ADCC0-C7AA-7361-A8B6-91A576F71B91}"/>
          </ac:picMkLst>
        </pc:picChg>
        <pc:picChg chg="del">
          <ac:chgData name="Li, Congzhou" userId="ac58cbe8-21e6-4f9f-99ab-59ef48b78c7d" providerId="ADAL" clId="{437F59BE-3003-443C-8786-E7EEF739E29C}" dt="2024-03-07T15:31:36.310" v="396" actId="478"/>
          <ac:picMkLst>
            <pc:docMk/>
            <pc:sldMk cId="3679085017" sldId="703"/>
            <ac:picMk id="9" creationId="{B8C993BB-CCE3-DD91-993E-D4F0AEA55E66}"/>
          </ac:picMkLst>
        </pc:picChg>
      </pc:sldChg>
      <pc:sldChg chg="modSp add mod">
        <pc:chgData name="Li, Congzhou" userId="ac58cbe8-21e6-4f9f-99ab-59ef48b78c7d" providerId="ADAL" clId="{437F59BE-3003-443C-8786-E7EEF739E29C}" dt="2024-03-07T15:43:02.557" v="688" actId="20577"/>
        <pc:sldMkLst>
          <pc:docMk/>
          <pc:sldMk cId="1271825984" sldId="704"/>
        </pc:sldMkLst>
        <pc:spChg chg="mod">
          <ac:chgData name="Li, Congzhou" userId="ac58cbe8-21e6-4f9f-99ab-59ef48b78c7d" providerId="ADAL" clId="{437F59BE-3003-443C-8786-E7EEF739E29C}" dt="2024-03-07T15:43:02.557" v="688" actId="20577"/>
          <ac:spMkLst>
            <pc:docMk/>
            <pc:sldMk cId="1271825984" sldId="704"/>
            <ac:spMk id="5" creationId="{45D62AB3-D3E5-5282-25F0-413A59553865}"/>
          </ac:spMkLst>
        </pc:spChg>
      </pc:sldChg>
      <pc:sldChg chg="addSp modSp add mod ord">
        <pc:chgData name="Li, Congzhou" userId="ac58cbe8-21e6-4f9f-99ab-59ef48b78c7d" providerId="ADAL" clId="{437F59BE-3003-443C-8786-E7EEF739E29C}" dt="2024-03-07T15:52:30.567" v="964"/>
        <pc:sldMkLst>
          <pc:docMk/>
          <pc:sldMk cId="2140172512" sldId="705"/>
        </pc:sldMkLst>
        <pc:spChg chg="mod">
          <ac:chgData name="Li, Congzhou" userId="ac58cbe8-21e6-4f9f-99ab-59ef48b78c7d" providerId="ADAL" clId="{437F59BE-3003-443C-8786-E7EEF739E29C}" dt="2024-03-07T15:52:13.640" v="962"/>
          <ac:spMkLst>
            <pc:docMk/>
            <pc:sldMk cId="2140172512" sldId="705"/>
            <ac:spMk id="5" creationId="{6E706351-7836-4320-E1E2-1EC0626B298C}"/>
          </ac:spMkLst>
        </pc:spChg>
        <pc:picChg chg="add mod">
          <ac:chgData name="Li, Congzhou" userId="ac58cbe8-21e6-4f9f-99ab-59ef48b78c7d" providerId="ADAL" clId="{437F59BE-3003-443C-8786-E7EEF739E29C}" dt="2024-03-07T15:51:23.850" v="950" actId="1076"/>
          <ac:picMkLst>
            <pc:docMk/>
            <pc:sldMk cId="2140172512" sldId="705"/>
            <ac:picMk id="6" creationId="{184A0FE6-8994-1895-1430-D2662C9F37FA}"/>
          </ac:picMkLst>
        </pc:picChg>
      </pc:sldChg>
      <pc:sldChg chg="delSp modSp add mod">
        <pc:chgData name="Li, Congzhou" userId="ac58cbe8-21e6-4f9f-99ab-59ef48b78c7d" providerId="ADAL" clId="{437F59BE-3003-443C-8786-E7EEF739E29C}" dt="2024-03-07T16:14:09.816" v="1264" actId="15"/>
        <pc:sldMkLst>
          <pc:docMk/>
          <pc:sldMk cId="35569084" sldId="706"/>
        </pc:sldMkLst>
        <pc:spChg chg="mod">
          <ac:chgData name="Li, Congzhou" userId="ac58cbe8-21e6-4f9f-99ab-59ef48b78c7d" providerId="ADAL" clId="{437F59BE-3003-443C-8786-E7EEF739E29C}" dt="2024-03-07T16:14:09.816" v="1264" actId="15"/>
          <ac:spMkLst>
            <pc:docMk/>
            <pc:sldMk cId="35569084" sldId="706"/>
            <ac:spMk id="5" creationId="{137FCE54-BDD9-6E09-4155-F5A2FD6FA7B3}"/>
          </ac:spMkLst>
        </pc:spChg>
        <pc:picChg chg="del mod">
          <ac:chgData name="Li, Congzhou" userId="ac58cbe8-21e6-4f9f-99ab-59ef48b78c7d" providerId="ADAL" clId="{437F59BE-3003-443C-8786-E7EEF739E29C}" dt="2024-03-07T16:07:07.661" v="1193" actId="478"/>
          <ac:picMkLst>
            <pc:docMk/>
            <pc:sldMk cId="35569084" sldId="706"/>
            <ac:picMk id="6" creationId="{8AA035D9-0DDB-C0E5-D7A4-2CB2BB7C5C18}"/>
          </ac:picMkLst>
        </pc:picChg>
      </pc:sldChg>
      <pc:sldChg chg="delSp modSp add mod">
        <pc:chgData name="Li, Congzhou" userId="ac58cbe8-21e6-4f9f-99ab-59ef48b78c7d" providerId="ADAL" clId="{437F59BE-3003-443C-8786-E7EEF739E29C}" dt="2024-03-07T16:27:15.185" v="1416" actId="20577"/>
        <pc:sldMkLst>
          <pc:docMk/>
          <pc:sldMk cId="3988669177" sldId="707"/>
        </pc:sldMkLst>
        <pc:spChg chg="mod">
          <ac:chgData name="Li, Congzhou" userId="ac58cbe8-21e6-4f9f-99ab-59ef48b78c7d" providerId="ADAL" clId="{437F59BE-3003-443C-8786-E7EEF739E29C}" dt="2024-03-07T16:27:15.185" v="1416" actId="20577"/>
          <ac:spMkLst>
            <pc:docMk/>
            <pc:sldMk cId="3988669177" sldId="707"/>
            <ac:spMk id="5" creationId="{6DFD85BE-A29E-AE4A-19F3-44B7302543F4}"/>
          </ac:spMkLst>
        </pc:spChg>
        <pc:picChg chg="del">
          <ac:chgData name="Li, Congzhou" userId="ac58cbe8-21e6-4f9f-99ab-59ef48b78c7d" providerId="ADAL" clId="{437F59BE-3003-443C-8786-E7EEF739E29C}" dt="2024-03-07T16:23:25.440" v="1371" actId="478"/>
          <ac:picMkLst>
            <pc:docMk/>
            <pc:sldMk cId="3988669177" sldId="707"/>
            <ac:picMk id="6" creationId="{5AE16F12-28E5-0445-F334-F947BA3949A6}"/>
          </ac:picMkLst>
        </pc:picChg>
      </pc:sldChg>
      <pc:sldChg chg="modSp add del mod">
        <pc:chgData name="Li, Congzhou" userId="ac58cbe8-21e6-4f9f-99ab-59ef48b78c7d" providerId="ADAL" clId="{437F59BE-3003-443C-8786-E7EEF739E29C}" dt="2024-03-07T16:03:23.859" v="1133" actId="47"/>
        <pc:sldMkLst>
          <pc:docMk/>
          <pc:sldMk cId="2339667595" sldId="708"/>
        </pc:sldMkLst>
        <pc:spChg chg="mod">
          <ac:chgData name="Li, Congzhou" userId="ac58cbe8-21e6-4f9f-99ab-59ef48b78c7d" providerId="ADAL" clId="{437F59BE-3003-443C-8786-E7EEF739E29C}" dt="2024-03-07T16:00:04.266" v="1132" actId="20577"/>
          <ac:spMkLst>
            <pc:docMk/>
            <pc:sldMk cId="2339667595" sldId="708"/>
            <ac:spMk id="5" creationId="{CA74D87F-0B9D-D333-FC7A-1CFDC4AE3BDE}"/>
          </ac:spMkLst>
        </pc:spChg>
        <pc:picChg chg="mod">
          <ac:chgData name="Li, Congzhou" userId="ac58cbe8-21e6-4f9f-99ab-59ef48b78c7d" providerId="ADAL" clId="{437F59BE-3003-443C-8786-E7EEF739E29C}" dt="2024-03-07T15:59:57.722" v="1127" actId="1076"/>
          <ac:picMkLst>
            <pc:docMk/>
            <pc:sldMk cId="2339667595" sldId="708"/>
            <ac:picMk id="6" creationId="{3B21763D-9E0F-D673-8818-15C3B4B8B557}"/>
          </ac:picMkLst>
        </pc:picChg>
      </pc:sldChg>
      <pc:sldChg chg="addSp delSp modSp add mod">
        <pc:chgData name="Li, Congzhou" userId="ac58cbe8-21e6-4f9f-99ab-59ef48b78c7d" providerId="ADAL" clId="{437F59BE-3003-443C-8786-E7EEF739E29C}" dt="2024-03-07T16:34:22.365" v="1483" actId="1076"/>
        <pc:sldMkLst>
          <pc:docMk/>
          <pc:sldMk cId="3900968871" sldId="709"/>
        </pc:sldMkLst>
        <pc:spChg chg="mod">
          <ac:chgData name="Li, Congzhou" userId="ac58cbe8-21e6-4f9f-99ab-59ef48b78c7d" providerId="ADAL" clId="{437F59BE-3003-443C-8786-E7EEF739E29C}" dt="2024-03-07T16:32:50.698" v="1481" actId="20577"/>
          <ac:spMkLst>
            <pc:docMk/>
            <pc:sldMk cId="3900968871" sldId="709"/>
            <ac:spMk id="5" creationId="{2E5B11A7-B8E5-7EF1-02A3-C46F119DB60A}"/>
          </ac:spMkLst>
        </pc:spChg>
        <pc:picChg chg="del">
          <ac:chgData name="Li, Congzhou" userId="ac58cbe8-21e6-4f9f-99ab-59ef48b78c7d" providerId="ADAL" clId="{437F59BE-3003-443C-8786-E7EEF739E29C}" dt="2024-03-07T16:27:54.809" v="1421" actId="478"/>
          <ac:picMkLst>
            <pc:docMk/>
            <pc:sldMk cId="3900968871" sldId="709"/>
            <ac:picMk id="6" creationId="{656A97EA-9952-14E9-F266-83E9BE65A824}"/>
          </ac:picMkLst>
        </pc:picChg>
        <pc:picChg chg="add mod">
          <ac:chgData name="Li, Congzhou" userId="ac58cbe8-21e6-4f9f-99ab-59ef48b78c7d" providerId="ADAL" clId="{437F59BE-3003-443C-8786-E7EEF739E29C}" dt="2024-03-07T16:34:22.365" v="1483" actId="1076"/>
          <ac:picMkLst>
            <pc:docMk/>
            <pc:sldMk cId="3900968871" sldId="709"/>
            <ac:picMk id="8" creationId="{043FE63D-B19F-1F62-9E60-19FF71689627}"/>
          </ac:picMkLst>
        </pc:picChg>
      </pc:sldChg>
      <pc:sldChg chg="modSp add mod">
        <pc:chgData name="Li, Congzhou" userId="ac58cbe8-21e6-4f9f-99ab-59ef48b78c7d" providerId="ADAL" clId="{437F59BE-3003-443C-8786-E7EEF739E29C}" dt="2024-03-07T16:16:07.554" v="1287"/>
        <pc:sldMkLst>
          <pc:docMk/>
          <pc:sldMk cId="1382962268" sldId="710"/>
        </pc:sldMkLst>
        <pc:spChg chg="mod">
          <ac:chgData name="Li, Congzhou" userId="ac58cbe8-21e6-4f9f-99ab-59ef48b78c7d" providerId="ADAL" clId="{437F59BE-3003-443C-8786-E7EEF739E29C}" dt="2024-03-07T16:16:07.554" v="1287"/>
          <ac:spMkLst>
            <pc:docMk/>
            <pc:sldMk cId="1382962268" sldId="710"/>
            <ac:spMk id="5" creationId="{61495D16-A2AC-5C89-E60B-B54C08A7F5DF}"/>
          </ac:spMkLst>
        </pc:spChg>
      </pc:sldChg>
      <pc:sldChg chg="addSp modSp add mod">
        <pc:chgData name="Li, Congzhou" userId="ac58cbe8-21e6-4f9f-99ab-59ef48b78c7d" providerId="ADAL" clId="{437F59BE-3003-443C-8786-E7EEF739E29C}" dt="2024-03-07T16:17:34.113" v="1305" actId="14100"/>
        <pc:sldMkLst>
          <pc:docMk/>
          <pc:sldMk cId="317672994" sldId="711"/>
        </pc:sldMkLst>
        <pc:spChg chg="mod">
          <ac:chgData name="Li, Congzhou" userId="ac58cbe8-21e6-4f9f-99ab-59ef48b78c7d" providerId="ADAL" clId="{437F59BE-3003-443C-8786-E7EEF739E29C}" dt="2024-03-07T16:17:16.134" v="1302" actId="6549"/>
          <ac:spMkLst>
            <pc:docMk/>
            <pc:sldMk cId="317672994" sldId="711"/>
            <ac:spMk id="5" creationId="{12281B02-FF62-75D1-F6EF-0475E580357A}"/>
          </ac:spMkLst>
        </pc:spChg>
        <pc:picChg chg="add mod">
          <ac:chgData name="Li, Congzhou" userId="ac58cbe8-21e6-4f9f-99ab-59ef48b78c7d" providerId="ADAL" clId="{437F59BE-3003-443C-8786-E7EEF739E29C}" dt="2024-03-07T16:17:34.113" v="1305" actId="14100"/>
          <ac:picMkLst>
            <pc:docMk/>
            <pc:sldMk cId="317672994" sldId="711"/>
            <ac:picMk id="6" creationId="{5C1DE006-3A4B-6DF6-3E32-6D3E72345BEA}"/>
          </ac:picMkLst>
        </pc:picChg>
      </pc:sldChg>
      <pc:sldChg chg="delSp modSp add mod">
        <pc:chgData name="Li, Congzhou" userId="ac58cbe8-21e6-4f9f-99ab-59ef48b78c7d" providerId="ADAL" clId="{437F59BE-3003-443C-8786-E7EEF739E29C}" dt="2024-03-07T16:22:22.544" v="1329" actId="20577"/>
        <pc:sldMkLst>
          <pc:docMk/>
          <pc:sldMk cId="2425446019" sldId="712"/>
        </pc:sldMkLst>
        <pc:spChg chg="mod">
          <ac:chgData name="Li, Congzhou" userId="ac58cbe8-21e6-4f9f-99ab-59ef48b78c7d" providerId="ADAL" clId="{437F59BE-3003-443C-8786-E7EEF739E29C}" dt="2024-03-07T16:22:22.544" v="1329" actId="20577"/>
          <ac:spMkLst>
            <pc:docMk/>
            <pc:sldMk cId="2425446019" sldId="712"/>
            <ac:spMk id="5" creationId="{E3F26035-9DEC-3FF8-FAD3-957591ED2724}"/>
          </ac:spMkLst>
        </pc:spChg>
        <pc:picChg chg="del">
          <ac:chgData name="Li, Congzhou" userId="ac58cbe8-21e6-4f9f-99ab-59ef48b78c7d" providerId="ADAL" clId="{437F59BE-3003-443C-8786-E7EEF739E29C}" dt="2024-03-07T16:18:03.633" v="1309" actId="478"/>
          <ac:picMkLst>
            <pc:docMk/>
            <pc:sldMk cId="2425446019" sldId="712"/>
            <ac:picMk id="6" creationId="{F46A18C5-857E-CE66-D9AA-A556A457C6ED}"/>
          </ac:picMkLst>
        </pc:picChg>
      </pc:sldChg>
      <pc:sldChg chg="modSp add mod">
        <pc:chgData name="Li, Congzhou" userId="ac58cbe8-21e6-4f9f-99ab-59ef48b78c7d" providerId="ADAL" clId="{437F59BE-3003-443C-8786-E7EEF739E29C}" dt="2024-03-07T16:27:36.076" v="1420" actId="6549"/>
        <pc:sldMkLst>
          <pc:docMk/>
          <pc:sldMk cId="3879089706" sldId="713"/>
        </pc:sldMkLst>
        <pc:spChg chg="mod">
          <ac:chgData name="Li, Congzhou" userId="ac58cbe8-21e6-4f9f-99ab-59ef48b78c7d" providerId="ADAL" clId="{437F59BE-3003-443C-8786-E7EEF739E29C}" dt="2024-03-07T16:27:36.076" v="1420" actId="6549"/>
          <ac:spMkLst>
            <pc:docMk/>
            <pc:sldMk cId="3879089706" sldId="713"/>
            <ac:spMk id="5" creationId="{157E5B75-1357-A4AA-1932-32FC2C290DBD}"/>
          </ac:spMkLst>
        </pc:spChg>
      </pc:sldChg>
      <pc:sldChg chg="addSp modSp add mod">
        <pc:chgData name="Li, Congzhou" userId="ac58cbe8-21e6-4f9f-99ab-59ef48b78c7d" providerId="ADAL" clId="{437F59BE-3003-443C-8786-E7EEF739E29C}" dt="2024-03-07T16:41:02.965" v="1525" actId="1076"/>
        <pc:sldMkLst>
          <pc:docMk/>
          <pc:sldMk cId="3062107668" sldId="714"/>
        </pc:sldMkLst>
        <pc:spChg chg="mod">
          <ac:chgData name="Li, Congzhou" userId="ac58cbe8-21e6-4f9f-99ab-59ef48b78c7d" providerId="ADAL" clId="{437F59BE-3003-443C-8786-E7EEF739E29C}" dt="2024-03-07T16:41:00.035" v="1524" actId="6549"/>
          <ac:spMkLst>
            <pc:docMk/>
            <pc:sldMk cId="3062107668" sldId="714"/>
            <ac:spMk id="5" creationId="{50DFE3F4-A13C-F253-5654-DC0FCFDB1D24}"/>
          </ac:spMkLst>
        </pc:spChg>
        <pc:picChg chg="add mod">
          <ac:chgData name="Li, Congzhou" userId="ac58cbe8-21e6-4f9f-99ab-59ef48b78c7d" providerId="ADAL" clId="{437F59BE-3003-443C-8786-E7EEF739E29C}" dt="2024-03-07T16:41:02.965" v="1525" actId="1076"/>
          <ac:picMkLst>
            <pc:docMk/>
            <pc:sldMk cId="3062107668" sldId="714"/>
            <ac:picMk id="2" creationId="{2E4A1EDA-5E4B-7E95-3B51-DD070CDB062D}"/>
          </ac:picMkLst>
        </pc:picChg>
      </pc:sldChg>
      <pc:sldChg chg="addSp delSp modSp add mod">
        <pc:chgData name="Li, Congzhou" userId="ac58cbe8-21e6-4f9f-99ab-59ef48b78c7d" providerId="ADAL" clId="{437F59BE-3003-443C-8786-E7EEF739E29C}" dt="2024-03-07T16:36:53.477" v="1513" actId="1076"/>
        <pc:sldMkLst>
          <pc:docMk/>
          <pc:sldMk cId="295335651" sldId="715"/>
        </pc:sldMkLst>
        <pc:spChg chg="mod">
          <ac:chgData name="Li, Congzhou" userId="ac58cbe8-21e6-4f9f-99ab-59ef48b78c7d" providerId="ADAL" clId="{437F59BE-3003-443C-8786-E7EEF739E29C}" dt="2024-03-07T16:36:47.851" v="1510" actId="20577"/>
          <ac:spMkLst>
            <pc:docMk/>
            <pc:sldMk cId="295335651" sldId="715"/>
            <ac:spMk id="5" creationId="{94BB19CC-BD2E-78BA-6A96-471B6BD74608}"/>
          </ac:spMkLst>
        </pc:spChg>
        <pc:picChg chg="add mod">
          <ac:chgData name="Li, Congzhou" userId="ac58cbe8-21e6-4f9f-99ab-59ef48b78c7d" providerId="ADAL" clId="{437F59BE-3003-443C-8786-E7EEF739E29C}" dt="2024-03-07T16:36:53.477" v="1513" actId="1076"/>
          <ac:picMkLst>
            <pc:docMk/>
            <pc:sldMk cId="295335651" sldId="715"/>
            <ac:picMk id="6" creationId="{A177A30B-9783-8E63-8CE5-571542B402CF}"/>
          </ac:picMkLst>
        </pc:picChg>
        <pc:picChg chg="del">
          <ac:chgData name="Li, Congzhou" userId="ac58cbe8-21e6-4f9f-99ab-59ef48b78c7d" providerId="ADAL" clId="{437F59BE-3003-443C-8786-E7EEF739E29C}" dt="2024-03-07T16:35:42.232" v="1485" actId="478"/>
          <ac:picMkLst>
            <pc:docMk/>
            <pc:sldMk cId="295335651" sldId="715"/>
            <ac:picMk id="8" creationId="{AAB958A4-5432-B054-5DFB-45CF0B3C4291}"/>
          </ac:picMkLst>
        </pc:picChg>
      </pc:sldChg>
      <pc:sldChg chg="addSp delSp modSp add mod">
        <pc:chgData name="Li, Congzhou" userId="ac58cbe8-21e6-4f9f-99ab-59ef48b78c7d" providerId="ADAL" clId="{437F59BE-3003-443C-8786-E7EEF739E29C}" dt="2024-03-07T16:38:42.640" v="1520" actId="14100"/>
        <pc:sldMkLst>
          <pc:docMk/>
          <pc:sldMk cId="386213245" sldId="716"/>
        </pc:sldMkLst>
        <pc:picChg chg="del">
          <ac:chgData name="Li, Congzhou" userId="ac58cbe8-21e6-4f9f-99ab-59ef48b78c7d" providerId="ADAL" clId="{437F59BE-3003-443C-8786-E7EEF739E29C}" dt="2024-03-07T16:38:11.147" v="1515" actId="478"/>
          <ac:picMkLst>
            <pc:docMk/>
            <pc:sldMk cId="386213245" sldId="716"/>
            <ac:picMk id="6" creationId="{CBCAB115-A31C-A5CF-552A-B840EF0F4B14}"/>
          </ac:picMkLst>
        </pc:picChg>
        <pc:picChg chg="add mod">
          <ac:chgData name="Li, Congzhou" userId="ac58cbe8-21e6-4f9f-99ab-59ef48b78c7d" providerId="ADAL" clId="{437F59BE-3003-443C-8786-E7EEF739E29C}" dt="2024-03-07T16:38:42.640" v="1520" actId="14100"/>
          <ac:picMkLst>
            <pc:docMk/>
            <pc:sldMk cId="386213245" sldId="716"/>
            <ac:picMk id="8" creationId="{96D5D7A7-9510-5553-54C9-4C01F3E3DC15}"/>
          </ac:picMkLst>
        </pc:picChg>
      </pc:sldChg>
      <pc:sldChg chg="addSp delSp modSp add del mod">
        <pc:chgData name="Li, Congzhou" userId="ac58cbe8-21e6-4f9f-99ab-59ef48b78c7d" providerId="ADAL" clId="{437F59BE-3003-443C-8786-E7EEF739E29C}" dt="2024-03-07T16:49:16.759" v="1588" actId="1076"/>
        <pc:sldMkLst>
          <pc:docMk/>
          <pc:sldMk cId="1344258419" sldId="717"/>
        </pc:sldMkLst>
        <pc:picChg chg="del">
          <ac:chgData name="Li, Congzhou" userId="ac58cbe8-21e6-4f9f-99ab-59ef48b78c7d" providerId="ADAL" clId="{437F59BE-3003-443C-8786-E7EEF739E29C}" dt="2024-03-07T16:49:11.742" v="1585" actId="478"/>
          <ac:picMkLst>
            <pc:docMk/>
            <pc:sldMk cId="1344258419" sldId="717"/>
            <ac:picMk id="2" creationId="{0B018838-4FFB-7101-57EE-77F5DF4DBEF3}"/>
          </ac:picMkLst>
        </pc:picChg>
        <pc:picChg chg="add mod">
          <ac:chgData name="Li, Congzhou" userId="ac58cbe8-21e6-4f9f-99ab-59ef48b78c7d" providerId="ADAL" clId="{437F59BE-3003-443C-8786-E7EEF739E29C}" dt="2024-03-07T16:49:01.701" v="1582" actId="1076"/>
          <ac:picMkLst>
            <pc:docMk/>
            <pc:sldMk cId="1344258419" sldId="717"/>
            <ac:picMk id="6" creationId="{822DCEEC-A71B-8F08-0A62-E2712F605228}"/>
          </ac:picMkLst>
        </pc:picChg>
        <pc:picChg chg="del">
          <ac:chgData name="Li, Congzhou" userId="ac58cbe8-21e6-4f9f-99ab-59ef48b78c7d" providerId="ADAL" clId="{437F59BE-3003-443C-8786-E7EEF739E29C}" dt="2024-03-07T16:48:56.483" v="1579" actId="478"/>
          <ac:picMkLst>
            <pc:docMk/>
            <pc:sldMk cId="1344258419" sldId="717"/>
            <ac:picMk id="7" creationId="{11910233-1D9F-E4DE-9042-CC3A9FD81364}"/>
          </ac:picMkLst>
        </pc:picChg>
        <pc:picChg chg="add mod">
          <ac:chgData name="Li, Congzhou" userId="ac58cbe8-21e6-4f9f-99ab-59ef48b78c7d" providerId="ADAL" clId="{437F59BE-3003-443C-8786-E7EEF739E29C}" dt="2024-03-07T16:49:16.759" v="1588" actId="1076"/>
          <ac:picMkLst>
            <pc:docMk/>
            <pc:sldMk cId="1344258419" sldId="717"/>
            <ac:picMk id="8" creationId="{4EAFB449-0E6C-F9A6-C3BA-B82BE0A9A697}"/>
          </ac:picMkLst>
        </pc:picChg>
      </pc:sldChg>
      <pc:sldChg chg="addSp modSp add del mod">
        <pc:chgData name="Li, Congzhou" userId="ac58cbe8-21e6-4f9f-99ab-59ef48b78c7d" providerId="ADAL" clId="{437F59BE-3003-443C-8786-E7EEF739E29C}" dt="2024-03-07T16:47:29.979" v="1568" actId="47"/>
        <pc:sldMkLst>
          <pc:docMk/>
          <pc:sldMk cId="2952608807" sldId="717"/>
        </pc:sldMkLst>
        <pc:spChg chg="mod">
          <ac:chgData name="Li, Congzhou" userId="ac58cbe8-21e6-4f9f-99ab-59ef48b78c7d" providerId="ADAL" clId="{437F59BE-3003-443C-8786-E7EEF739E29C}" dt="2024-03-07T16:45:44.387" v="1555" actId="5793"/>
          <ac:spMkLst>
            <pc:docMk/>
            <pc:sldMk cId="2952608807" sldId="717"/>
            <ac:spMk id="5" creationId="{4B859158-E875-8B13-1986-6365377147C3}"/>
          </ac:spMkLst>
        </pc:spChg>
        <pc:picChg chg="add mod">
          <ac:chgData name="Li, Congzhou" userId="ac58cbe8-21e6-4f9f-99ab-59ef48b78c7d" providerId="ADAL" clId="{437F59BE-3003-443C-8786-E7EEF739E29C}" dt="2024-03-07T16:43:09.893" v="1553"/>
          <ac:picMkLst>
            <pc:docMk/>
            <pc:sldMk cId="2952608807" sldId="717"/>
            <ac:picMk id="2" creationId="{751466DD-ADC4-2CB6-C3CB-262AF9EF9235}"/>
          </ac:picMkLst>
        </pc:picChg>
      </pc:sldChg>
    </pc:docChg>
  </pc:docChgLst>
  <pc:docChgLst>
    <pc:chgData name="Li, Congzhou" userId="ac58cbe8-21e6-4f9f-99ab-59ef48b78c7d" providerId="ADAL" clId="{8775A879-7251-481E-A113-58222544D4B5}"/>
    <pc:docChg chg="undo custSel modSld">
      <pc:chgData name="Li, Congzhou" userId="ac58cbe8-21e6-4f9f-99ab-59ef48b78c7d" providerId="ADAL" clId="{8775A879-7251-481E-A113-58222544D4B5}" dt="2024-02-01T17:10:12.763" v="297" actId="14100"/>
      <pc:docMkLst>
        <pc:docMk/>
      </pc:docMkLst>
      <pc:sldChg chg="modSp mod">
        <pc:chgData name="Li, Congzhou" userId="ac58cbe8-21e6-4f9f-99ab-59ef48b78c7d" providerId="ADAL" clId="{8775A879-7251-481E-A113-58222544D4B5}" dt="2024-01-31T19:55:52.124" v="103"/>
        <pc:sldMkLst>
          <pc:docMk/>
          <pc:sldMk cId="3536340673" sldId="454"/>
        </pc:sldMkLst>
        <pc:spChg chg="mod">
          <ac:chgData name="Li, Congzhou" userId="ac58cbe8-21e6-4f9f-99ab-59ef48b78c7d" providerId="ADAL" clId="{8775A879-7251-481E-A113-58222544D4B5}" dt="2024-01-31T19:55:26.659" v="101" actId="14100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8775A879-7251-481E-A113-58222544D4B5}" dt="2024-01-31T19:55:52.124" v="103"/>
          <ac:spMkLst>
            <pc:docMk/>
            <pc:sldMk cId="3536340673" sldId="454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8775A879-7251-481E-A113-58222544D4B5}" dt="2024-01-31T20:14:34.875" v="260" actId="14100"/>
        <pc:sldMkLst>
          <pc:docMk/>
          <pc:sldMk cId="1041451018" sldId="613"/>
        </pc:sldMkLst>
        <pc:spChg chg="mod">
          <ac:chgData name="Li, Congzhou" userId="ac58cbe8-21e6-4f9f-99ab-59ef48b78c7d" providerId="ADAL" clId="{8775A879-7251-481E-A113-58222544D4B5}" dt="2024-01-31T20:14:34.875" v="260" actId="14100"/>
          <ac:spMkLst>
            <pc:docMk/>
            <pc:sldMk cId="1041451018" sldId="613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1-31T20:01:46.039" v="138" actId="20577"/>
        <pc:sldMkLst>
          <pc:docMk/>
          <pc:sldMk cId="1542049757" sldId="638"/>
        </pc:sldMkLst>
        <pc:spChg chg="mod">
          <ac:chgData name="Li, Congzhou" userId="ac58cbe8-21e6-4f9f-99ab-59ef48b78c7d" providerId="ADAL" clId="{8775A879-7251-481E-A113-58222544D4B5}" dt="2024-01-31T20:01:46.039" v="138" actId="20577"/>
          <ac:spMkLst>
            <pc:docMk/>
            <pc:sldMk cId="1542049757" sldId="638"/>
            <ac:spMk id="8" creationId="{57CA2BAC-C4CB-D489-E1EA-0309B59218CC}"/>
          </ac:spMkLst>
        </pc:spChg>
      </pc:sldChg>
      <pc:sldChg chg="modSp mod">
        <pc:chgData name="Li, Congzhou" userId="ac58cbe8-21e6-4f9f-99ab-59ef48b78c7d" providerId="ADAL" clId="{8775A879-7251-481E-A113-58222544D4B5}" dt="2024-01-31T21:56:09.673" v="295" actId="6549"/>
        <pc:sldMkLst>
          <pc:docMk/>
          <pc:sldMk cId="3730041366" sldId="639"/>
        </pc:sldMkLst>
        <pc:spChg chg="mod">
          <ac:chgData name="Li, Congzhou" userId="ac58cbe8-21e6-4f9f-99ab-59ef48b78c7d" providerId="ADAL" clId="{8775A879-7251-481E-A113-58222544D4B5}" dt="2024-01-31T21:56:09.673" v="295" actId="6549"/>
          <ac:spMkLst>
            <pc:docMk/>
            <pc:sldMk cId="3730041366" sldId="639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1-31T20:49:05.918" v="294" actId="20577"/>
        <pc:sldMkLst>
          <pc:docMk/>
          <pc:sldMk cId="700744200" sldId="640"/>
        </pc:sldMkLst>
        <pc:spChg chg="mod">
          <ac:chgData name="Li, Congzhou" userId="ac58cbe8-21e6-4f9f-99ab-59ef48b78c7d" providerId="ADAL" clId="{8775A879-7251-481E-A113-58222544D4B5}" dt="2024-01-31T20:49:05.918" v="294" actId="20577"/>
          <ac:spMkLst>
            <pc:docMk/>
            <pc:sldMk cId="700744200" sldId="640"/>
            <ac:spMk id="7" creationId="{0521C6D7-B8E4-0FA2-D360-7B72DB7ADDFD}"/>
          </ac:spMkLst>
        </pc:spChg>
      </pc:sldChg>
      <pc:sldChg chg="modSp mod">
        <pc:chgData name="Li, Congzhou" userId="ac58cbe8-21e6-4f9f-99ab-59ef48b78c7d" providerId="ADAL" clId="{8775A879-7251-481E-A113-58222544D4B5}" dt="2024-02-01T17:10:12.763" v="297" actId="14100"/>
        <pc:sldMkLst>
          <pc:docMk/>
          <pc:sldMk cId="110258263" sldId="680"/>
        </pc:sldMkLst>
        <pc:picChg chg="mod">
          <ac:chgData name="Li, Congzhou" userId="ac58cbe8-21e6-4f9f-99ab-59ef48b78c7d" providerId="ADAL" clId="{8775A879-7251-481E-A113-58222544D4B5}" dt="2024-02-01T17:10:12.763" v="297" actId="14100"/>
          <ac:picMkLst>
            <pc:docMk/>
            <pc:sldMk cId="110258263" sldId="680"/>
            <ac:picMk id="7" creationId="{AB1323B4-6A23-E808-7D92-EA61301125B4}"/>
          </ac:picMkLst>
        </pc:picChg>
      </pc:sldChg>
    </pc:docChg>
  </pc:docChgLst>
  <pc:docChgLst>
    <pc:chgData name="Li, Congzhou" userId="ac58cbe8-21e6-4f9f-99ab-59ef48b78c7d" providerId="ADAL" clId="{C1B9C8DA-1CFA-45A3-84AC-0CCBEB5C3406}"/>
    <pc:docChg chg="modSld">
      <pc:chgData name="Li, Congzhou" userId="ac58cbe8-21e6-4f9f-99ab-59ef48b78c7d" providerId="ADAL" clId="{C1B9C8DA-1CFA-45A3-84AC-0CCBEB5C3406}" dt="2024-02-15T16:55:44.616" v="25" actId="20577"/>
      <pc:docMkLst>
        <pc:docMk/>
      </pc:docMkLst>
      <pc:sldChg chg="modSp mod">
        <pc:chgData name="Li, Congzhou" userId="ac58cbe8-21e6-4f9f-99ab-59ef48b78c7d" providerId="ADAL" clId="{C1B9C8DA-1CFA-45A3-84AC-0CCBEB5C3406}" dt="2024-02-15T16:55:44.616" v="25" actId="20577"/>
        <pc:sldMkLst>
          <pc:docMk/>
          <pc:sldMk cId="3730041366" sldId="639"/>
        </pc:sldMkLst>
        <pc:spChg chg="mod">
          <ac:chgData name="Li, Congzhou" userId="ac58cbe8-21e6-4f9f-99ab-59ef48b78c7d" providerId="ADAL" clId="{C1B9C8DA-1CFA-45A3-84AC-0CCBEB5C3406}" dt="2024-02-15T16:55:44.616" v="25" actId="20577"/>
          <ac:spMkLst>
            <pc:docMk/>
            <pc:sldMk cId="3730041366" sldId="639"/>
            <ac:spMk id="10" creationId="{8EA31C9D-6F53-0B1F-84EE-5ABC3A5DC883}"/>
          </ac:spMkLst>
        </pc:spChg>
      </pc:sldChg>
      <pc:sldChg chg="modSp mod">
        <pc:chgData name="Li, Congzhou" userId="ac58cbe8-21e6-4f9f-99ab-59ef48b78c7d" providerId="ADAL" clId="{C1B9C8DA-1CFA-45A3-84AC-0CCBEB5C3406}" dt="2024-02-15T16:46:59.809" v="5" actId="20577"/>
        <pc:sldMkLst>
          <pc:docMk/>
          <pc:sldMk cId="3314510229" sldId="687"/>
        </pc:sldMkLst>
        <pc:spChg chg="mod">
          <ac:chgData name="Li, Congzhou" userId="ac58cbe8-21e6-4f9f-99ab-59ef48b78c7d" providerId="ADAL" clId="{C1B9C8DA-1CFA-45A3-84AC-0CCBEB5C3406}" dt="2024-02-15T16:46:59.809" v="5" actId="20577"/>
          <ac:spMkLst>
            <pc:docMk/>
            <pc:sldMk cId="3314510229" sldId="687"/>
            <ac:spMk id="5" creationId="{27CD6D6D-741C-33B0-A9DC-2F1112B00392}"/>
          </ac:spMkLst>
        </pc:spChg>
      </pc:sldChg>
    </pc:docChg>
  </pc:docChgLst>
  <pc:docChgLst>
    <pc:chgData name="Li, Congzhou" userId="ac58cbe8-21e6-4f9f-99ab-59ef48b78c7d" providerId="ADAL" clId="{18FAACD9-616F-466F-9551-D3C37F2E9A57}"/>
    <pc:docChg chg="undo custSel addSld delSld modSld sldOrd delMainMaster">
      <pc:chgData name="Li, Congzhou" userId="ac58cbe8-21e6-4f9f-99ab-59ef48b78c7d" providerId="ADAL" clId="{18FAACD9-616F-466F-9551-D3C37F2E9A57}" dt="2022-06-16T06:13:25.830" v="1460" actId="6549"/>
      <pc:docMkLst>
        <pc:docMk/>
      </pc:docMkLst>
      <pc:sldChg chg="del">
        <pc:chgData name="Li, Congzhou" userId="ac58cbe8-21e6-4f9f-99ab-59ef48b78c7d" providerId="ADAL" clId="{18FAACD9-616F-466F-9551-D3C37F2E9A57}" dt="2022-06-16T05:47:52.388" v="1291" actId="47"/>
        <pc:sldMkLst>
          <pc:docMk/>
          <pc:sldMk cId="0" sldId="438"/>
        </pc:sldMkLst>
      </pc:sldChg>
      <pc:sldChg chg="del">
        <pc:chgData name="Li, Congzhou" userId="ac58cbe8-21e6-4f9f-99ab-59ef48b78c7d" providerId="ADAL" clId="{18FAACD9-616F-466F-9551-D3C37F2E9A57}" dt="2022-06-16T05:47:51.420" v="1287" actId="47"/>
        <pc:sldMkLst>
          <pc:docMk/>
          <pc:sldMk cId="0" sldId="441"/>
        </pc:sldMkLst>
      </pc:sldChg>
      <pc:sldChg chg="del">
        <pc:chgData name="Li, Congzhou" userId="ac58cbe8-21e6-4f9f-99ab-59ef48b78c7d" providerId="ADAL" clId="{18FAACD9-616F-466F-9551-D3C37F2E9A57}" dt="2022-06-16T05:47:52.358" v="1290" actId="47"/>
        <pc:sldMkLst>
          <pc:docMk/>
          <pc:sldMk cId="0" sldId="442"/>
        </pc:sldMkLst>
      </pc:sldChg>
      <pc:sldChg chg="del">
        <pc:chgData name="Li, Congzhou" userId="ac58cbe8-21e6-4f9f-99ab-59ef48b78c7d" providerId="ADAL" clId="{18FAACD9-616F-466F-9551-D3C37F2E9A57}" dt="2022-06-16T05:47:51.847" v="1289" actId="47"/>
        <pc:sldMkLst>
          <pc:docMk/>
          <pc:sldMk cId="0" sldId="443"/>
        </pc:sldMkLst>
      </pc:sldChg>
      <pc:sldChg chg="del">
        <pc:chgData name="Li, Congzhou" userId="ac58cbe8-21e6-4f9f-99ab-59ef48b78c7d" providerId="ADAL" clId="{18FAACD9-616F-466F-9551-D3C37F2E9A57}" dt="2022-06-16T05:47:51.654" v="1288" actId="47"/>
        <pc:sldMkLst>
          <pc:docMk/>
          <pc:sldMk cId="0" sldId="444"/>
        </pc:sldMkLst>
      </pc:sldChg>
      <pc:sldChg chg="del">
        <pc:chgData name="Li, Congzhou" userId="ac58cbe8-21e6-4f9f-99ab-59ef48b78c7d" providerId="ADAL" clId="{18FAACD9-616F-466F-9551-D3C37F2E9A57}" dt="2022-06-16T05:47:51.203" v="1286" actId="47"/>
        <pc:sldMkLst>
          <pc:docMk/>
          <pc:sldMk cId="0" sldId="445"/>
        </pc:sldMkLst>
      </pc:sldChg>
      <pc:sldChg chg="del">
        <pc:chgData name="Li, Congzhou" userId="ac58cbe8-21e6-4f9f-99ab-59ef48b78c7d" providerId="ADAL" clId="{18FAACD9-616F-466F-9551-D3C37F2E9A57}" dt="2022-06-16T05:47:50.775" v="1285" actId="47"/>
        <pc:sldMkLst>
          <pc:docMk/>
          <pc:sldMk cId="0" sldId="446"/>
        </pc:sldMkLst>
      </pc:sldChg>
      <pc:sldChg chg="del">
        <pc:chgData name="Li, Congzhou" userId="ac58cbe8-21e6-4f9f-99ab-59ef48b78c7d" providerId="ADAL" clId="{18FAACD9-616F-466F-9551-D3C37F2E9A57}" dt="2022-06-16T05:47:49.915" v="1284" actId="47"/>
        <pc:sldMkLst>
          <pc:docMk/>
          <pc:sldMk cId="0" sldId="447"/>
        </pc:sldMkLst>
      </pc:sldChg>
      <pc:sldChg chg="addSp modSp mod">
        <pc:chgData name="Li, Congzhou" userId="ac58cbe8-21e6-4f9f-99ab-59ef48b78c7d" providerId="ADAL" clId="{18FAACD9-616F-466F-9551-D3C37F2E9A57}" dt="2022-06-15T23:43:21.373" v="67" actId="1076"/>
        <pc:sldMkLst>
          <pc:docMk/>
          <pc:sldMk cId="3536340673" sldId="454"/>
        </pc:sldMkLst>
        <pc:spChg chg="mod">
          <ac:chgData name="Li, Congzhou" userId="ac58cbe8-21e6-4f9f-99ab-59ef48b78c7d" providerId="ADAL" clId="{18FAACD9-616F-466F-9551-D3C37F2E9A57}" dt="2022-06-15T23:41:20.985" v="8" actId="1076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5T23:43:20.679" v="66" actId="20577"/>
          <ac:spMkLst>
            <pc:docMk/>
            <pc:sldMk cId="3536340673" sldId="454"/>
            <ac:spMk id="3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5T23:43:21.373" v="67" actId="1076"/>
          <ac:spMkLst>
            <pc:docMk/>
            <pc:sldMk cId="3536340673" sldId="454"/>
            <ac:spMk id="4" creationId="{86B5CA6D-7BB3-4D5E-0876-330055238DB8}"/>
          </ac:spMkLst>
        </pc:spChg>
      </pc:sldChg>
      <pc:sldChg chg="del">
        <pc:chgData name="Li, Congzhou" userId="ac58cbe8-21e6-4f9f-99ab-59ef48b78c7d" providerId="ADAL" clId="{18FAACD9-616F-466F-9551-D3C37F2E9A57}" dt="2022-06-16T05:48:19.584" v="1319" actId="47"/>
        <pc:sldMkLst>
          <pc:docMk/>
          <pc:sldMk cId="2963643096" sldId="461"/>
        </pc:sldMkLst>
      </pc:sldChg>
      <pc:sldChg chg="del">
        <pc:chgData name="Li, Congzhou" userId="ac58cbe8-21e6-4f9f-99ab-59ef48b78c7d" providerId="ADAL" clId="{18FAACD9-616F-466F-9551-D3C37F2E9A57}" dt="2022-06-16T05:48:18.615" v="1318" actId="47"/>
        <pc:sldMkLst>
          <pc:docMk/>
          <pc:sldMk cId="3144384925" sldId="462"/>
        </pc:sldMkLst>
      </pc:sldChg>
      <pc:sldChg chg="del">
        <pc:chgData name="Li, Congzhou" userId="ac58cbe8-21e6-4f9f-99ab-59ef48b78c7d" providerId="ADAL" clId="{18FAACD9-616F-466F-9551-D3C37F2E9A57}" dt="2022-06-16T05:48:12.248" v="1314" actId="47"/>
        <pc:sldMkLst>
          <pc:docMk/>
          <pc:sldMk cId="1839497512" sldId="471"/>
        </pc:sldMkLst>
      </pc:sldChg>
      <pc:sldChg chg="del">
        <pc:chgData name="Li, Congzhou" userId="ac58cbe8-21e6-4f9f-99ab-59ef48b78c7d" providerId="ADAL" clId="{18FAACD9-616F-466F-9551-D3C37F2E9A57}" dt="2022-06-16T05:48:06.022" v="1309" actId="47"/>
        <pc:sldMkLst>
          <pc:docMk/>
          <pc:sldMk cId="4188095855" sldId="490"/>
        </pc:sldMkLst>
      </pc:sldChg>
      <pc:sldChg chg="del">
        <pc:chgData name="Li, Congzhou" userId="ac58cbe8-21e6-4f9f-99ab-59ef48b78c7d" providerId="ADAL" clId="{18FAACD9-616F-466F-9551-D3C37F2E9A57}" dt="2022-06-16T05:47:58.187" v="1308" actId="47"/>
        <pc:sldMkLst>
          <pc:docMk/>
          <pc:sldMk cId="104739231" sldId="491"/>
        </pc:sldMkLst>
      </pc:sldChg>
      <pc:sldChg chg="del">
        <pc:chgData name="Li, Congzhou" userId="ac58cbe8-21e6-4f9f-99ab-59ef48b78c7d" providerId="ADAL" clId="{18FAACD9-616F-466F-9551-D3C37F2E9A57}" dt="2022-06-16T05:47:57.726" v="1307" actId="47"/>
        <pc:sldMkLst>
          <pc:docMk/>
          <pc:sldMk cId="446623697" sldId="492"/>
        </pc:sldMkLst>
      </pc:sldChg>
      <pc:sldChg chg="del">
        <pc:chgData name="Li, Congzhou" userId="ac58cbe8-21e6-4f9f-99ab-59ef48b78c7d" providerId="ADAL" clId="{18FAACD9-616F-466F-9551-D3C37F2E9A57}" dt="2022-06-16T05:47:55.857" v="1306" actId="47"/>
        <pc:sldMkLst>
          <pc:docMk/>
          <pc:sldMk cId="54096245" sldId="493"/>
        </pc:sldMkLst>
      </pc:sldChg>
      <pc:sldChg chg="del">
        <pc:chgData name="Li, Congzhou" userId="ac58cbe8-21e6-4f9f-99ab-59ef48b78c7d" providerId="ADAL" clId="{18FAACD9-616F-466F-9551-D3C37F2E9A57}" dt="2022-06-16T05:47:55.623" v="1305" actId="47"/>
        <pc:sldMkLst>
          <pc:docMk/>
          <pc:sldMk cId="3724218377" sldId="494"/>
        </pc:sldMkLst>
      </pc:sldChg>
      <pc:sldChg chg="del">
        <pc:chgData name="Li, Congzhou" userId="ac58cbe8-21e6-4f9f-99ab-59ef48b78c7d" providerId="ADAL" clId="{18FAACD9-616F-466F-9551-D3C37F2E9A57}" dt="2022-06-16T05:48:06.571" v="1310" actId="47"/>
        <pc:sldMkLst>
          <pc:docMk/>
          <pc:sldMk cId="3190594915" sldId="510"/>
        </pc:sldMkLst>
      </pc:sldChg>
      <pc:sldChg chg="del">
        <pc:chgData name="Li, Congzhou" userId="ac58cbe8-21e6-4f9f-99ab-59ef48b78c7d" providerId="ADAL" clId="{18FAACD9-616F-466F-9551-D3C37F2E9A57}" dt="2022-06-16T05:48:15.396" v="1316" actId="47"/>
        <pc:sldMkLst>
          <pc:docMk/>
          <pc:sldMk cId="3283613820" sldId="523"/>
        </pc:sldMkLst>
      </pc:sldChg>
      <pc:sldChg chg="del">
        <pc:chgData name="Li, Congzhou" userId="ac58cbe8-21e6-4f9f-99ab-59ef48b78c7d" providerId="ADAL" clId="{18FAACD9-616F-466F-9551-D3C37F2E9A57}" dt="2022-06-16T05:48:17.246" v="1317" actId="47"/>
        <pc:sldMkLst>
          <pc:docMk/>
          <pc:sldMk cId="875002426" sldId="524"/>
        </pc:sldMkLst>
      </pc:sldChg>
      <pc:sldChg chg="del">
        <pc:chgData name="Li, Congzhou" userId="ac58cbe8-21e6-4f9f-99ab-59ef48b78c7d" providerId="ADAL" clId="{18FAACD9-616F-466F-9551-D3C37F2E9A57}" dt="2022-06-16T05:48:11.324" v="1313" actId="47"/>
        <pc:sldMkLst>
          <pc:docMk/>
          <pc:sldMk cId="3195161212" sldId="529"/>
        </pc:sldMkLst>
      </pc:sldChg>
      <pc:sldChg chg="del">
        <pc:chgData name="Li, Congzhou" userId="ac58cbe8-21e6-4f9f-99ab-59ef48b78c7d" providerId="ADAL" clId="{18FAACD9-616F-466F-9551-D3C37F2E9A57}" dt="2022-06-16T05:48:07.112" v="1311" actId="47"/>
        <pc:sldMkLst>
          <pc:docMk/>
          <pc:sldMk cId="3698372441" sldId="535"/>
        </pc:sldMkLst>
      </pc:sldChg>
      <pc:sldChg chg="del">
        <pc:chgData name="Li, Congzhou" userId="ac58cbe8-21e6-4f9f-99ab-59ef48b78c7d" providerId="ADAL" clId="{18FAACD9-616F-466F-9551-D3C37F2E9A57}" dt="2022-06-16T05:48:08.095" v="1312" actId="47"/>
        <pc:sldMkLst>
          <pc:docMk/>
          <pc:sldMk cId="2647143458" sldId="537"/>
        </pc:sldMkLst>
      </pc:sldChg>
      <pc:sldChg chg="del">
        <pc:chgData name="Li, Congzhou" userId="ac58cbe8-21e6-4f9f-99ab-59ef48b78c7d" providerId="ADAL" clId="{18FAACD9-616F-466F-9551-D3C37F2E9A57}" dt="2022-06-16T05:48:12.730" v="1315" actId="47"/>
        <pc:sldMkLst>
          <pc:docMk/>
          <pc:sldMk cId="3795479506" sldId="550"/>
        </pc:sldMkLst>
      </pc:sldChg>
      <pc:sldChg chg="addSp delSp del mod">
        <pc:chgData name="Li, Congzhou" userId="ac58cbe8-21e6-4f9f-99ab-59ef48b78c7d" providerId="ADAL" clId="{18FAACD9-616F-466F-9551-D3C37F2E9A57}" dt="2022-06-16T05:48:31.282" v="1326" actId="47"/>
        <pc:sldMkLst>
          <pc:docMk/>
          <pc:sldMk cId="2418403454" sldId="571"/>
        </pc:sldMkLst>
        <pc:spChg chg="add del">
          <ac:chgData name="Li, Congzhou" userId="ac58cbe8-21e6-4f9f-99ab-59ef48b78c7d" providerId="ADAL" clId="{18FAACD9-616F-466F-9551-D3C37F2E9A57}" dt="2022-06-16T04:36:41.740" v="526" actId="22"/>
          <ac:spMkLst>
            <pc:docMk/>
            <pc:sldMk cId="2418403454" sldId="571"/>
            <ac:spMk id="7" creationId="{C01275B0-7BE6-9BEE-7B83-E1FE2638993E}"/>
          </ac:spMkLst>
        </pc:spChg>
      </pc:sldChg>
      <pc:sldChg chg="modSp del mod">
        <pc:chgData name="Li, Congzhou" userId="ac58cbe8-21e6-4f9f-99ab-59ef48b78c7d" providerId="ADAL" clId="{18FAACD9-616F-466F-9551-D3C37F2E9A57}" dt="2022-06-16T05:48:30.353" v="1325" actId="47"/>
        <pc:sldMkLst>
          <pc:docMk/>
          <pc:sldMk cId="2869979699" sldId="579"/>
        </pc:sldMkLst>
        <pc:picChg chg="mod">
          <ac:chgData name="Li, Congzhou" userId="ac58cbe8-21e6-4f9f-99ab-59ef48b78c7d" providerId="ADAL" clId="{18FAACD9-616F-466F-9551-D3C37F2E9A57}" dt="2022-06-16T03:44:43.635" v="312" actId="1076"/>
          <ac:picMkLst>
            <pc:docMk/>
            <pc:sldMk cId="2869979699" sldId="579"/>
            <ac:picMk id="5" creationId="{00000000-0000-0000-0000-000000000000}"/>
          </ac:picMkLst>
        </pc:picChg>
      </pc:sldChg>
      <pc:sldChg chg="del">
        <pc:chgData name="Li, Congzhou" userId="ac58cbe8-21e6-4f9f-99ab-59ef48b78c7d" providerId="ADAL" clId="{18FAACD9-616F-466F-9551-D3C37F2E9A57}" dt="2022-06-16T05:47:52.944" v="1303" actId="47"/>
        <pc:sldMkLst>
          <pc:docMk/>
          <pc:sldMk cId="774355942" sldId="580"/>
        </pc:sldMkLst>
      </pc:sldChg>
      <pc:sldChg chg="del">
        <pc:chgData name="Li, Congzhou" userId="ac58cbe8-21e6-4f9f-99ab-59ef48b78c7d" providerId="ADAL" clId="{18FAACD9-616F-466F-9551-D3C37F2E9A57}" dt="2022-06-16T05:47:52.821" v="1302" actId="47"/>
        <pc:sldMkLst>
          <pc:docMk/>
          <pc:sldMk cId="3665098916" sldId="599"/>
        </pc:sldMkLst>
      </pc:sldChg>
      <pc:sldChg chg="del">
        <pc:chgData name="Li, Congzhou" userId="ac58cbe8-21e6-4f9f-99ab-59ef48b78c7d" providerId="ADAL" clId="{18FAACD9-616F-466F-9551-D3C37F2E9A57}" dt="2022-06-16T05:47:52.702" v="1300" actId="47"/>
        <pc:sldMkLst>
          <pc:docMk/>
          <pc:sldMk cId="2278804978" sldId="600"/>
        </pc:sldMkLst>
      </pc:sldChg>
      <pc:sldChg chg="del">
        <pc:chgData name="Li, Congzhou" userId="ac58cbe8-21e6-4f9f-99ab-59ef48b78c7d" providerId="ADAL" clId="{18FAACD9-616F-466F-9551-D3C37F2E9A57}" dt="2022-06-16T05:47:52.665" v="1299" actId="47"/>
        <pc:sldMkLst>
          <pc:docMk/>
          <pc:sldMk cId="3125583435" sldId="601"/>
        </pc:sldMkLst>
      </pc:sldChg>
      <pc:sldChg chg="del">
        <pc:chgData name="Li, Congzhou" userId="ac58cbe8-21e6-4f9f-99ab-59ef48b78c7d" providerId="ADAL" clId="{18FAACD9-616F-466F-9551-D3C37F2E9A57}" dt="2022-06-16T05:47:52.714" v="1301" actId="47"/>
        <pc:sldMkLst>
          <pc:docMk/>
          <pc:sldMk cId="2768024057" sldId="604"/>
        </pc:sldMkLst>
      </pc:sldChg>
      <pc:sldChg chg="del">
        <pc:chgData name="Li, Congzhou" userId="ac58cbe8-21e6-4f9f-99ab-59ef48b78c7d" providerId="ADAL" clId="{18FAACD9-616F-466F-9551-D3C37F2E9A57}" dt="2022-06-16T05:47:55.003" v="1304" actId="47"/>
        <pc:sldMkLst>
          <pc:docMk/>
          <pc:sldMk cId="3139741558" sldId="609"/>
        </pc:sldMkLst>
      </pc:sldChg>
      <pc:sldChg chg="del">
        <pc:chgData name="Li, Congzhou" userId="ac58cbe8-21e6-4f9f-99ab-59ef48b78c7d" providerId="ADAL" clId="{18FAACD9-616F-466F-9551-D3C37F2E9A57}" dt="2022-06-16T05:48:28.203" v="1324" actId="47"/>
        <pc:sldMkLst>
          <pc:docMk/>
          <pc:sldMk cId="3893086857" sldId="610"/>
        </pc:sldMkLst>
      </pc:sldChg>
      <pc:sldChg chg="addSp delSp modSp mod">
        <pc:chgData name="Li, Congzhou" userId="ac58cbe8-21e6-4f9f-99ab-59ef48b78c7d" providerId="ADAL" clId="{18FAACD9-616F-466F-9551-D3C37F2E9A57}" dt="2022-06-16T04:05:03.336" v="416" actId="6549"/>
        <pc:sldMkLst>
          <pc:docMk/>
          <pc:sldMk cId="1041451018" sldId="613"/>
        </pc:sldMkLst>
        <pc:spChg chg="mod">
          <ac:chgData name="Li, Congzhou" userId="ac58cbe8-21e6-4f9f-99ab-59ef48b78c7d" providerId="ADAL" clId="{18FAACD9-616F-466F-9551-D3C37F2E9A57}" dt="2022-06-15T23:44:42.053" v="75" actId="20577"/>
          <ac:spMkLst>
            <pc:docMk/>
            <pc:sldMk cId="1041451018" sldId="613"/>
            <ac:spMk id="4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6T04:05:03.336" v="416" actId="6549"/>
          <ac:spMkLst>
            <pc:docMk/>
            <pc:sldMk cId="1041451018" sldId="613"/>
            <ac:spMk id="7" creationId="{0521C6D7-B8E4-0FA2-D360-7B72DB7ADDFD}"/>
          </ac:spMkLst>
        </pc:spChg>
        <pc:picChg chg="del mod">
          <ac:chgData name="Li, Congzhou" userId="ac58cbe8-21e6-4f9f-99ab-59ef48b78c7d" providerId="ADAL" clId="{18FAACD9-616F-466F-9551-D3C37F2E9A57}" dt="2022-06-16T03:20:02.375" v="78" actId="478"/>
          <ac:picMkLst>
            <pc:docMk/>
            <pc:sldMk cId="1041451018" sldId="613"/>
            <ac:picMk id="5" creationId="{00000000-0000-0000-0000-000000000000}"/>
          </ac:picMkLst>
        </pc:picChg>
      </pc:sldChg>
      <pc:sldChg chg="del">
        <pc:chgData name="Li, Congzhou" userId="ac58cbe8-21e6-4f9f-99ab-59ef48b78c7d" providerId="ADAL" clId="{18FAACD9-616F-466F-9551-D3C37F2E9A57}" dt="2022-06-16T05:47:52.627" v="1298" actId="47"/>
        <pc:sldMkLst>
          <pc:docMk/>
          <pc:sldMk cId="1749264422" sldId="618"/>
        </pc:sldMkLst>
      </pc:sldChg>
      <pc:sldChg chg="del">
        <pc:chgData name="Li, Congzhou" userId="ac58cbe8-21e6-4f9f-99ab-59ef48b78c7d" providerId="ADAL" clId="{18FAACD9-616F-466F-9551-D3C37F2E9A57}" dt="2022-06-16T05:48:23.416" v="1323" actId="47"/>
        <pc:sldMkLst>
          <pc:docMk/>
          <pc:sldMk cId="3554058010" sldId="621"/>
        </pc:sldMkLst>
      </pc:sldChg>
      <pc:sldChg chg="del">
        <pc:chgData name="Li, Congzhou" userId="ac58cbe8-21e6-4f9f-99ab-59ef48b78c7d" providerId="ADAL" clId="{18FAACD9-616F-466F-9551-D3C37F2E9A57}" dt="2022-06-16T05:48:22.574" v="1322" actId="47"/>
        <pc:sldMkLst>
          <pc:docMk/>
          <pc:sldMk cId="2206972293" sldId="623"/>
        </pc:sldMkLst>
      </pc:sldChg>
      <pc:sldChg chg="del">
        <pc:chgData name="Li, Congzhou" userId="ac58cbe8-21e6-4f9f-99ab-59ef48b78c7d" providerId="ADAL" clId="{18FAACD9-616F-466F-9551-D3C37F2E9A57}" dt="2022-06-16T05:48:21.694" v="1321" actId="47"/>
        <pc:sldMkLst>
          <pc:docMk/>
          <pc:sldMk cId="694795264" sldId="625"/>
        </pc:sldMkLst>
      </pc:sldChg>
      <pc:sldChg chg="del">
        <pc:chgData name="Li, Congzhou" userId="ac58cbe8-21e6-4f9f-99ab-59ef48b78c7d" providerId="ADAL" clId="{18FAACD9-616F-466F-9551-D3C37F2E9A57}" dt="2022-06-16T05:48:20.409" v="1320" actId="47"/>
        <pc:sldMkLst>
          <pc:docMk/>
          <pc:sldMk cId="3737733626" sldId="627"/>
        </pc:sldMkLst>
      </pc:sldChg>
      <pc:sldChg chg="del">
        <pc:chgData name="Li, Congzhou" userId="ac58cbe8-21e6-4f9f-99ab-59ef48b78c7d" providerId="ADAL" clId="{18FAACD9-616F-466F-9551-D3C37F2E9A57}" dt="2022-06-16T05:47:52.599" v="1297" actId="47"/>
        <pc:sldMkLst>
          <pc:docMk/>
          <pc:sldMk cId="2718423498" sldId="628"/>
        </pc:sldMkLst>
      </pc:sldChg>
      <pc:sldChg chg="del">
        <pc:chgData name="Li, Congzhou" userId="ac58cbe8-21e6-4f9f-99ab-59ef48b78c7d" providerId="ADAL" clId="{18FAACD9-616F-466F-9551-D3C37F2E9A57}" dt="2022-06-16T05:47:52.559" v="1296" actId="47"/>
        <pc:sldMkLst>
          <pc:docMk/>
          <pc:sldMk cId="3747742529" sldId="629"/>
        </pc:sldMkLst>
      </pc:sldChg>
      <pc:sldChg chg="del">
        <pc:chgData name="Li, Congzhou" userId="ac58cbe8-21e6-4f9f-99ab-59ef48b78c7d" providerId="ADAL" clId="{18FAACD9-616F-466F-9551-D3C37F2E9A57}" dt="2022-06-16T05:47:52.514" v="1295" actId="47"/>
        <pc:sldMkLst>
          <pc:docMk/>
          <pc:sldMk cId="926670920" sldId="630"/>
        </pc:sldMkLst>
      </pc:sldChg>
      <pc:sldChg chg="del">
        <pc:chgData name="Li, Congzhou" userId="ac58cbe8-21e6-4f9f-99ab-59ef48b78c7d" providerId="ADAL" clId="{18FAACD9-616F-466F-9551-D3C37F2E9A57}" dt="2022-06-16T05:47:52.486" v="1294" actId="47"/>
        <pc:sldMkLst>
          <pc:docMk/>
          <pc:sldMk cId="811804028" sldId="631"/>
        </pc:sldMkLst>
      </pc:sldChg>
      <pc:sldChg chg="del">
        <pc:chgData name="Li, Congzhou" userId="ac58cbe8-21e6-4f9f-99ab-59ef48b78c7d" providerId="ADAL" clId="{18FAACD9-616F-466F-9551-D3C37F2E9A57}" dt="2022-06-16T05:47:52.452" v="1293" actId="47"/>
        <pc:sldMkLst>
          <pc:docMk/>
          <pc:sldMk cId="2294743587" sldId="632"/>
        </pc:sldMkLst>
      </pc:sldChg>
      <pc:sldChg chg="del">
        <pc:chgData name="Li, Congzhou" userId="ac58cbe8-21e6-4f9f-99ab-59ef48b78c7d" providerId="ADAL" clId="{18FAACD9-616F-466F-9551-D3C37F2E9A57}" dt="2022-06-16T05:47:52.425" v="1292" actId="47"/>
        <pc:sldMkLst>
          <pc:docMk/>
          <pc:sldMk cId="3907067683" sldId="633"/>
        </pc:sldMkLst>
      </pc:sldChg>
      <pc:sldChg chg="addSp delSp modSp add mod">
        <pc:chgData name="Li, Congzhou" userId="ac58cbe8-21e6-4f9f-99ab-59ef48b78c7d" providerId="ADAL" clId="{18FAACD9-616F-466F-9551-D3C37F2E9A57}" dt="2022-06-16T05:55:02.937" v="1374" actId="20577"/>
        <pc:sldMkLst>
          <pc:docMk/>
          <pc:sldMk cId="548239993" sldId="634"/>
        </pc:sldMkLst>
        <pc:spChg chg="mod">
          <ac:chgData name="Li, Congzhou" userId="ac58cbe8-21e6-4f9f-99ab-59ef48b78c7d" providerId="ADAL" clId="{18FAACD9-616F-466F-9551-D3C37F2E9A57}" dt="2022-06-16T05:52:19.748" v="1346" actId="20577"/>
          <ac:spMkLst>
            <pc:docMk/>
            <pc:sldMk cId="548239993" sldId="634"/>
            <ac:spMk id="4" creationId="{00000000-0000-0000-0000-000000000000}"/>
          </ac:spMkLst>
        </pc:spChg>
        <pc:spChg chg="del mod">
          <ac:chgData name="Li, Congzhou" userId="ac58cbe8-21e6-4f9f-99ab-59ef48b78c7d" providerId="ADAL" clId="{18FAACD9-616F-466F-9551-D3C37F2E9A57}" dt="2022-06-16T05:54:27.167" v="1362" actId="478"/>
          <ac:spMkLst>
            <pc:docMk/>
            <pc:sldMk cId="548239993" sldId="634"/>
            <ac:spMk id="6" creationId="{00000000-0000-0000-0000-000000000000}"/>
          </ac:spMkLst>
        </pc:spChg>
        <pc:spChg chg="add mod">
          <ac:chgData name="Li, Congzhou" userId="ac58cbe8-21e6-4f9f-99ab-59ef48b78c7d" providerId="ADAL" clId="{18FAACD9-616F-466F-9551-D3C37F2E9A57}" dt="2022-06-16T05:55:02.937" v="1374" actId="20577"/>
          <ac:spMkLst>
            <pc:docMk/>
            <pc:sldMk cId="548239993" sldId="634"/>
            <ac:spMk id="7" creationId="{37CD4683-E61D-03DE-1C56-C4E91F3F4DEE}"/>
          </ac:spMkLst>
        </pc:spChg>
        <pc:picChg chg="del">
          <ac:chgData name="Li, Congzhou" userId="ac58cbe8-21e6-4f9f-99ab-59ef48b78c7d" providerId="ADAL" clId="{18FAACD9-616F-466F-9551-D3C37F2E9A57}" dt="2022-06-16T05:52:25.683" v="1347" actId="478"/>
          <ac:picMkLst>
            <pc:docMk/>
            <pc:sldMk cId="548239993" sldId="634"/>
            <ac:picMk id="5" creationId="{00000000-0000-0000-0000-000000000000}"/>
          </ac:picMkLst>
        </pc:picChg>
      </pc:sldChg>
      <pc:sldChg chg="modSp add del mod">
        <pc:chgData name="Li, Congzhou" userId="ac58cbe8-21e6-4f9f-99ab-59ef48b78c7d" providerId="ADAL" clId="{18FAACD9-616F-466F-9551-D3C37F2E9A57}" dt="2022-06-16T03:43:55.276" v="311" actId="47"/>
        <pc:sldMkLst>
          <pc:docMk/>
          <pc:sldMk cId="4146233728" sldId="635"/>
        </pc:sldMkLst>
        <pc:spChg chg="mod">
          <ac:chgData name="Li, Congzhou" userId="ac58cbe8-21e6-4f9f-99ab-59ef48b78c7d" providerId="ADAL" clId="{18FAACD9-616F-466F-9551-D3C37F2E9A57}" dt="2022-06-16T03:24:45.476" v="262"/>
          <ac:spMkLst>
            <pc:docMk/>
            <pc:sldMk cId="4146233728" sldId="635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3:39:14.076" v="286" actId="20577"/>
          <ac:spMkLst>
            <pc:docMk/>
            <pc:sldMk cId="4146233728" sldId="635"/>
            <ac:spMk id="7" creationId="{0521C6D7-B8E4-0FA2-D360-7B72DB7ADDFD}"/>
          </ac:spMkLst>
        </pc:spChg>
      </pc:sldChg>
      <pc:sldChg chg="addSp delSp modSp add mod ord">
        <pc:chgData name="Li, Congzhou" userId="ac58cbe8-21e6-4f9f-99ab-59ef48b78c7d" providerId="ADAL" clId="{18FAACD9-616F-466F-9551-D3C37F2E9A57}" dt="2022-06-16T04:34:59.060" v="524" actId="27636"/>
        <pc:sldMkLst>
          <pc:docMk/>
          <pc:sldMk cId="1304903174" sldId="636"/>
        </pc:sldMkLst>
        <pc:spChg chg="add del mod">
          <ac:chgData name="Li, Congzhou" userId="ac58cbe8-21e6-4f9f-99ab-59ef48b78c7d" providerId="ADAL" clId="{18FAACD9-616F-466F-9551-D3C37F2E9A57}" dt="2022-06-16T03:50:57.254" v="341" actId="22"/>
          <ac:spMkLst>
            <pc:docMk/>
            <pc:sldMk cId="1304903174" sldId="636"/>
            <ac:spMk id="5" creationId="{990AE36D-76E4-F463-771F-F99E5BB0594D}"/>
          </ac:spMkLst>
        </pc:spChg>
        <pc:spChg chg="del">
          <ac:chgData name="Li, Congzhou" userId="ac58cbe8-21e6-4f9f-99ab-59ef48b78c7d" providerId="ADAL" clId="{18FAACD9-616F-466F-9551-D3C37F2E9A57}" dt="2022-06-16T03:45:14.045" v="317" actId="478"/>
          <ac:spMkLst>
            <pc:docMk/>
            <pc:sldMk cId="1304903174" sldId="636"/>
            <ac:spMk id="6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4:34:59.060" v="524" actId="27636"/>
          <ac:spMkLst>
            <pc:docMk/>
            <pc:sldMk cId="1304903174" sldId="636"/>
            <ac:spMk id="7" creationId="{0521C6D7-B8E4-0FA2-D360-7B72DB7ADDFD}"/>
          </ac:spMkLst>
        </pc:spChg>
        <pc:spChg chg="add del mod">
          <ac:chgData name="Li, Congzhou" userId="ac58cbe8-21e6-4f9f-99ab-59ef48b78c7d" providerId="ADAL" clId="{18FAACD9-616F-466F-9551-D3C37F2E9A57}" dt="2022-06-16T04:34:30.597" v="507" actId="478"/>
          <ac:spMkLst>
            <pc:docMk/>
            <pc:sldMk cId="1304903174" sldId="636"/>
            <ac:spMk id="12" creationId="{DDF95904-EA29-9326-C326-679A68886D17}"/>
          </ac:spMkLst>
        </pc:spChg>
        <pc:picChg chg="add del mod">
          <ac:chgData name="Li, Congzhou" userId="ac58cbe8-21e6-4f9f-99ab-59ef48b78c7d" providerId="ADAL" clId="{18FAACD9-616F-466F-9551-D3C37F2E9A57}" dt="2022-06-16T03:50:55.708" v="340" actId="478"/>
          <ac:picMkLst>
            <pc:docMk/>
            <pc:sldMk cId="1304903174" sldId="636"/>
            <ac:picMk id="8" creationId="{EA73D8E5-02EB-A101-E8FC-30C58DF2610D}"/>
          </ac:picMkLst>
        </pc:picChg>
        <pc:picChg chg="add del mod ord">
          <ac:chgData name="Li, Congzhou" userId="ac58cbe8-21e6-4f9f-99ab-59ef48b78c7d" providerId="ADAL" clId="{18FAACD9-616F-466F-9551-D3C37F2E9A57}" dt="2022-06-16T04:34:23.574" v="506" actId="478"/>
          <ac:picMkLst>
            <pc:docMk/>
            <pc:sldMk cId="1304903174" sldId="636"/>
            <ac:picMk id="10" creationId="{6741F57C-49B5-4BD9-1D2C-4F0B7FCBFD5E}"/>
          </ac:picMkLst>
        </pc:picChg>
      </pc:sldChg>
      <pc:sldChg chg="modSp add mod">
        <pc:chgData name="Li, Congzhou" userId="ac58cbe8-21e6-4f9f-99ab-59ef48b78c7d" providerId="ADAL" clId="{18FAACD9-616F-466F-9551-D3C37F2E9A57}" dt="2022-06-16T03:48:05.331" v="337" actId="1076"/>
        <pc:sldMkLst>
          <pc:docMk/>
          <pc:sldMk cId="1300848835" sldId="637"/>
        </pc:sldMkLst>
        <pc:spChg chg="mod">
          <ac:chgData name="Li, Congzhou" userId="ac58cbe8-21e6-4f9f-99ab-59ef48b78c7d" providerId="ADAL" clId="{18FAACD9-616F-466F-9551-D3C37F2E9A57}" dt="2022-06-16T03:48:03.048" v="336" actId="14100"/>
          <ac:spMkLst>
            <pc:docMk/>
            <pc:sldMk cId="1300848835" sldId="637"/>
            <ac:spMk id="7" creationId="{0521C6D7-B8E4-0FA2-D360-7B72DB7ADDFD}"/>
          </ac:spMkLst>
        </pc:spChg>
        <pc:picChg chg="mod">
          <ac:chgData name="Li, Congzhou" userId="ac58cbe8-21e6-4f9f-99ab-59ef48b78c7d" providerId="ADAL" clId="{18FAACD9-616F-466F-9551-D3C37F2E9A57}" dt="2022-06-16T03:48:05.331" v="337" actId="1076"/>
          <ac:picMkLst>
            <pc:docMk/>
            <pc:sldMk cId="1300848835" sldId="637"/>
            <ac:picMk id="8" creationId="{EA73D8E5-02EB-A101-E8FC-30C58DF2610D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23:34.465" v="476" actId="1076"/>
        <pc:sldMkLst>
          <pc:docMk/>
          <pc:sldMk cId="1542049757" sldId="638"/>
        </pc:sldMkLst>
        <pc:spChg chg="mod">
          <ac:chgData name="Li, Congzhou" userId="ac58cbe8-21e6-4f9f-99ab-59ef48b78c7d" providerId="ADAL" clId="{18FAACD9-616F-466F-9551-D3C37F2E9A57}" dt="2022-06-16T04:23:30.502" v="475" actId="1076"/>
          <ac:spMkLst>
            <pc:docMk/>
            <pc:sldMk cId="1542049757" sldId="638"/>
            <ac:spMk id="4" creationId="{00000000-0000-0000-0000-000000000000}"/>
          </ac:spMkLst>
        </pc:spChg>
        <pc:spChg chg="add del mod">
          <ac:chgData name="Li, Congzhou" userId="ac58cbe8-21e6-4f9f-99ab-59ef48b78c7d" providerId="ADAL" clId="{18FAACD9-616F-466F-9551-D3C37F2E9A57}" dt="2022-06-16T04:16:53.490" v="421" actId="478"/>
          <ac:spMkLst>
            <pc:docMk/>
            <pc:sldMk cId="1542049757" sldId="638"/>
            <ac:spMk id="5" creationId="{C70FE046-C91C-B859-5E11-94BA0BF51E32}"/>
          </ac:spMkLst>
        </pc:spChg>
        <pc:spChg chg="del mod">
          <ac:chgData name="Li, Congzhou" userId="ac58cbe8-21e6-4f9f-99ab-59ef48b78c7d" providerId="ADAL" clId="{18FAACD9-616F-466F-9551-D3C37F2E9A57}" dt="2022-06-16T04:21:34.007" v="447" actId="478"/>
          <ac:spMkLst>
            <pc:docMk/>
            <pc:sldMk cId="1542049757" sldId="638"/>
            <ac:spMk id="7" creationId="{0521C6D7-B8E4-0FA2-D360-7B72DB7ADDFD}"/>
          </ac:spMkLst>
        </pc:spChg>
        <pc:spChg chg="add mod">
          <ac:chgData name="Li, Congzhou" userId="ac58cbe8-21e6-4f9f-99ab-59ef48b78c7d" providerId="ADAL" clId="{18FAACD9-616F-466F-9551-D3C37F2E9A57}" dt="2022-06-16T04:23:34.465" v="476" actId="1076"/>
          <ac:spMkLst>
            <pc:docMk/>
            <pc:sldMk cId="1542049757" sldId="638"/>
            <ac:spMk id="8" creationId="{57CA2BAC-C4CB-D489-E1EA-0309B59218CC}"/>
          </ac:spMkLst>
        </pc:spChg>
        <pc:picChg chg="del">
          <ac:chgData name="Li, Congzhou" userId="ac58cbe8-21e6-4f9f-99ab-59ef48b78c7d" providerId="ADAL" clId="{18FAACD9-616F-466F-9551-D3C37F2E9A57}" dt="2022-06-16T04:16:35.699" v="417" actId="478"/>
          <ac:picMkLst>
            <pc:docMk/>
            <pc:sldMk cId="1542049757" sldId="638"/>
            <ac:picMk id="10" creationId="{6741F57C-49B5-4BD9-1D2C-4F0B7FCBFD5E}"/>
          </ac:picMkLst>
        </pc:picChg>
      </pc:sldChg>
      <pc:sldChg chg="modSp add mod">
        <pc:chgData name="Li, Congzhou" userId="ac58cbe8-21e6-4f9f-99ab-59ef48b78c7d" providerId="ADAL" clId="{18FAACD9-616F-466F-9551-D3C37F2E9A57}" dt="2022-06-16T04:31:59.847" v="488" actId="1076"/>
        <pc:sldMkLst>
          <pc:docMk/>
          <pc:sldMk cId="3730041366" sldId="639"/>
        </pc:sldMkLst>
        <pc:spChg chg="mod">
          <ac:chgData name="Li, Congzhou" userId="ac58cbe8-21e6-4f9f-99ab-59ef48b78c7d" providerId="ADAL" clId="{18FAACD9-616F-466F-9551-D3C37F2E9A57}" dt="2022-06-16T04:31:40.578" v="484" actId="14100"/>
          <ac:spMkLst>
            <pc:docMk/>
            <pc:sldMk cId="3730041366" sldId="639"/>
            <ac:spMk id="7" creationId="{0521C6D7-B8E4-0FA2-D360-7B72DB7ADDFD}"/>
          </ac:spMkLst>
        </pc:spChg>
        <pc:picChg chg="mod">
          <ac:chgData name="Li, Congzhou" userId="ac58cbe8-21e6-4f9f-99ab-59ef48b78c7d" providerId="ADAL" clId="{18FAACD9-616F-466F-9551-D3C37F2E9A57}" dt="2022-06-16T04:31:59.847" v="488" actId="1076"/>
          <ac:picMkLst>
            <pc:docMk/>
            <pc:sldMk cId="3730041366" sldId="639"/>
            <ac:picMk id="10" creationId="{6741F57C-49B5-4BD9-1D2C-4F0B7FCBFD5E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4:33:15.088" v="505" actId="27636"/>
        <pc:sldMkLst>
          <pc:docMk/>
          <pc:sldMk cId="700744200" sldId="640"/>
        </pc:sldMkLst>
        <pc:spChg chg="add del mod">
          <ac:chgData name="Li, Congzhou" userId="ac58cbe8-21e6-4f9f-99ab-59ef48b78c7d" providerId="ADAL" clId="{18FAACD9-616F-466F-9551-D3C37F2E9A57}" dt="2022-06-16T04:33:00.062" v="496" actId="478"/>
          <ac:spMkLst>
            <pc:docMk/>
            <pc:sldMk cId="700744200" sldId="640"/>
            <ac:spMk id="5" creationId="{996B1B9F-506F-95D1-706E-09706D6FD045}"/>
          </ac:spMkLst>
        </pc:spChg>
        <pc:spChg chg="mod">
          <ac:chgData name="Li, Congzhou" userId="ac58cbe8-21e6-4f9f-99ab-59ef48b78c7d" providerId="ADAL" clId="{18FAACD9-616F-466F-9551-D3C37F2E9A57}" dt="2022-06-16T04:33:15.088" v="505" actId="27636"/>
          <ac:spMkLst>
            <pc:docMk/>
            <pc:sldMk cId="700744200" sldId="640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32:47.243" v="492" actId="478"/>
          <ac:picMkLst>
            <pc:docMk/>
            <pc:sldMk cId="700744200" sldId="640"/>
            <ac:picMk id="8" creationId="{EA73D8E5-02EB-A101-E8FC-30C58DF2610D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41:43.897" v="559" actId="20577"/>
        <pc:sldMkLst>
          <pc:docMk/>
          <pc:sldMk cId="1525506447" sldId="641"/>
        </pc:sldMkLst>
        <pc:spChg chg="add del mod">
          <ac:chgData name="Li, Congzhou" userId="ac58cbe8-21e6-4f9f-99ab-59ef48b78c7d" providerId="ADAL" clId="{18FAACD9-616F-466F-9551-D3C37F2E9A57}" dt="2022-06-16T04:37:21.838" v="531" actId="22"/>
          <ac:spMkLst>
            <pc:docMk/>
            <pc:sldMk cId="1525506447" sldId="641"/>
            <ac:spMk id="5" creationId="{531A045E-F4D1-579F-894F-84BE8555429A}"/>
          </ac:spMkLst>
        </pc:spChg>
        <pc:spChg chg="mod">
          <ac:chgData name="Li, Congzhou" userId="ac58cbe8-21e6-4f9f-99ab-59ef48b78c7d" providerId="ADAL" clId="{18FAACD9-616F-466F-9551-D3C37F2E9A57}" dt="2022-06-16T04:41:43.897" v="559" actId="20577"/>
          <ac:spMkLst>
            <pc:docMk/>
            <pc:sldMk cId="1525506447" sldId="641"/>
            <ac:spMk id="7" creationId="{0521C6D7-B8E4-0FA2-D360-7B72DB7ADDFD}"/>
          </ac:spMkLst>
        </pc:spChg>
        <pc:picChg chg="add mod ord">
          <ac:chgData name="Li, Congzhou" userId="ac58cbe8-21e6-4f9f-99ab-59ef48b78c7d" providerId="ADAL" clId="{18FAACD9-616F-466F-9551-D3C37F2E9A57}" dt="2022-06-16T04:41:42.090" v="558" actId="1076"/>
          <ac:picMkLst>
            <pc:docMk/>
            <pc:sldMk cId="1525506447" sldId="641"/>
            <ac:picMk id="8" creationId="{75D22AA3-54D9-6F32-9D66-64D8CAA64795}"/>
          </ac:picMkLst>
        </pc:picChg>
        <pc:picChg chg="del">
          <ac:chgData name="Li, Congzhou" userId="ac58cbe8-21e6-4f9f-99ab-59ef48b78c7d" providerId="ADAL" clId="{18FAACD9-616F-466F-9551-D3C37F2E9A57}" dt="2022-06-16T04:37:10.560" v="530" actId="478"/>
          <ac:picMkLst>
            <pc:docMk/>
            <pc:sldMk cId="1525506447" sldId="641"/>
            <ac:picMk id="10" creationId="{6741F57C-49B5-4BD9-1D2C-4F0B7FCBFD5E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4:45:13.499" v="582" actId="22"/>
        <pc:sldMkLst>
          <pc:docMk/>
          <pc:sldMk cId="384406764" sldId="642"/>
        </pc:sldMkLst>
        <pc:spChg chg="add del mod">
          <ac:chgData name="Li, Congzhou" userId="ac58cbe8-21e6-4f9f-99ab-59ef48b78c7d" providerId="ADAL" clId="{18FAACD9-616F-466F-9551-D3C37F2E9A57}" dt="2022-06-16T04:42:23.197" v="563" actId="478"/>
          <ac:spMkLst>
            <pc:docMk/>
            <pc:sldMk cId="384406764" sldId="642"/>
            <ac:spMk id="5" creationId="{8D3DD4A7-CC05-66A6-233A-148B0C9A8AF3}"/>
          </ac:spMkLst>
        </pc:spChg>
        <pc:spChg chg="mod">
          <ac:chgData name="Li, Congzhou" userId="ac58cbe8-21e6-4f9f-99ab-59ef48b78c7d" providerId="ADAL" clId="{18FAACD9-616F-466F-9551-D3C37F2E9A57}" dt="2022-06-16T04:44:44.604" v="580" actId="1076"/>
          <ac:spMkLst>
            <pc:docMk/>
            <pc:sldMk cId="384406764" sldId="642"/>
            <ac:spMk id="7" creationId="{0521C6D7-B8E4-0FA2-D360-7B72DB7ADDFD}"/>
          </ac:spMkLst>
        </pc:spChg>
        <pc:spChg chg="add del">
          <ac:chgData name="Li, Congzhou" userId="ac58cbe8-21e6-4f9f-99ab-59ef48b78c7d" providerId="ADAL" clId="{18FAACD9-616F-466F-9551-D3C37F2E9A57}" dt="2022-06-16T04:45:13.499" v="582" actId="22"/>
          <ac:spMkLst>
            <pc:docMk/>
            <pc:sldMk cId="384406764" sldId="642"/>
            <ac:spMk id="9" creationId="{DAAB2BFB-E65D-2A1A-8456-759A67D5831A}"/>
          </ac:spMkLst>
        </pc:spChg>
        <pc:picChg chg="del mod">
          <ac:chgData name="Li, Congzhou" userId="ac58cbe8-21e6-4f9f-99ab-59ef48b78c7d" providerId="ADAL" clId="{18FAACD9-616F-466F-9551-D3C37F2E9A57}" dt="2022-06-16T04:42:20.297" v="562" actId="478"/>
          <ac:picMkLst>
            <pc:docMk/>
            <pc:sldMk cId="384406764" sldId="642"/>
            <ac:picMk id="8" creationId="{75D22AA3-54D9-6F32-9D66-64D8CAA64795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4:56:47.464" v="596" actId="1076"/>
        <pc:sldMkLst>
          <pc:docMk/>
          <pc:sldMk cId="3221210544" sldId="643"/>
        </pc:sldMkLst>
        <pc:spChg chg="add del mod">
          <ac:chgData name="Li, Congzhou" userId="ac58cbe8-21e6-4f9f-99ab-59ef48b78c7d" providerId="ADAL" clId="{18FAACD9-616F-466F-9551-D3C37F2E9A57}" dt="2022-06-16T04:47:06.655" v="590" actId="478"/>
          <ac:spMkLst>
            <pc:docMk/>
            <pc:sldMk cId="3221210544" sldId="643"/>
            <ac:spMk id="5" creationId="{C6AA2E92-9E5D-DEA2-C786-204A65697C82}"/>
          </ac:spMkLst>
        </pc:spChg>
        <pc:spChg chg="mod">
          <ac:chgData name="Li, Congzhou" userId="ac58cbe8-21e6-4f9f-99ab-59ef48b78c7d" providerId="ADAL" clId="{18FAACD9-616F-466F-9551-D3C37F2E9A57}" dt="2022-06-16T04:56:43.762" v="595" actId="20577"/>
          <ac:spMkLst>
            <pc:docMk/>
            <pc:sldMk cId="3221210544" sldId="643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46:58.813" v="586" actId="478"/>
          <ac:picMkLst>
            <pc:docMk/>
            <pc:sldMk cId="3221210544" sldId="643"/>
            <ac:picMk id="8" creationId="{75D22AA3-54D9-6F32-9D66-64D8CAA64795}"/>
          </ac:picMkLst>
        </pc:picChg>
        <pc:picChg chg="add mod">
          <ac:chgData name="Li, Congzhou" userId="ac58cbe8-21e6-4f9f-99ab-59ef48b78c7d" providerId="ADAL" clId="{18FAACD9-616F-466F-9551-D3C37F2E9A57}" dt="2022-06-16T04:56:47.464" v="596" actId="1076"/>
          <ac:picMkLst>
            <pc:docMk/>
            <pc:sldMk cId="3221210544" sldId="643"/>
            <ac:picMk id="9" creationId="{00E09BD1-BD86-5530-50F8-73E35F661AC4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4:59:48.874" v="621" actId="6549"/>
        <pc:sldMkLst>
          <pc:docMk/>
          <pc:sldMk cId="508994995" sldId="644"/>
        </pc:sldMkLst>
        <pc:spChg chg="mod">
          <ac:chgData name="Li, Congzhou" userId="ac58cbe8-21e6-4f9f-99ab-59ef48b78c7d" providerId="ADAL" clId="{18FAACD9-616F-466F-9551-D3C37F2E9A57}" dt="2022-06-16T04:59:48.874" v="621" actId="6549"/>
          <ac:spMkLst>
            <pc:docMk/>
            <pc:sldMk cId="508994995" sldId="644"/>
            <ac:spMk id="7" creationId="{0521C6D7-B8E4-0FA2-D360-7B72DB7ADDFD}"/>
          </ac:spMkLst>
        </pc:spChg>
        <pc:picChg chg="del">
          <ac:chgData name="Li, Congzhou" userId="ac58cbe8-21e6-4f9f-99ab-59ef48b78c7d" providerId="ADAL" clId="{18FAACD9-616F-466F-9551-D3C37F2E9A57}" dt="2022-06-16T04:57:02.044" v="598" actId="478"/>
          <ac:picMkLst>
            <pc:docMk/>
            <pc:sldMk cId="508994995" sldId="644"/>
            <ac:picMk id="9" creationId="{00E09BD1-BD86-5530-50F8-73E35F661AC4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07:18.551" v="766" actId="14100"/>
        <pc:sldMkLst>
          <pc:docMk/>
          <pc:sldMk cId="3574724125" sldId="645"/>
        </pc:sldMkLst>
        <pc:spChg chg="mod">
          <ac:chgData name="Li, Congzhou" userId="ac58cbe8-21e6-4f9f-99ab-59ef48b78c7d" providerId="ADAL" clId="{18FAACD9-616F-466F-9551-D3C37F2E9A57}" dt="2022-06-16T05:01:10.018" v="647" actId="20577"/>
          <ac:spMkLst>
            <pc:docMk/>
            <pc:sldMk cId="3574724125" sldId="645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05:26.471" v="668" actId="20577"/>
          <ac:spMkLst>
            <pc:docMk/>
            <pc:sldMk cId="3574724125" sldId="645"/>
            <ac:spMk id="7" creationId="{0521C6D7-B8E4-0FA2-D360-7B72DB7ADDFD}"/>
          </ac:spMkLst>
        </pc:spChg>
        <pc:spChg chg="add mod">
          <ac:chgData name="Li, Congzhou" userId="ac58cbe8-21e6-4f9f-99ab-59ef48b78c7d" providerId="ADAL" clId="{18FAACD9-616F-466F-9551-D3C37F2E9A57}" dt="2022-06-16T05:07:18.551" v="766" actId="14100"/>
          <ac:spMkLst>
            <pc:docMk/>
            <pc:sldMk cId="3574724125" sldId="645"/>
            <ac:spMk id="8" creationId="{67FEF53B-B1CF-D1E2-B6C5-DE00BBE0457C}"/>
          </ac:spMkLst>
        </pc:spChg>
        <pc:picChg chg="add mod">
          <ac:chgData name="Li, Congzhou" userId="ac58cbe8-21e6-4f9f-99ab-59ef48b78c7d" providerId="ADAL" clId="{18FAACD9-616F-466F-9551-D3C37F2E9A57}" dt="2022-06-16T05:05:36.361" v="672" actId="1076"/>
          <ac:picMkLst>
            <pc:docMk/>
            <pc:sldMk cId="3574724125" sldId="645"/>
            <ac:picMk id="5" creationId="{FE8D3AF7-2F11-B865-3421-0B7C24BA94CA}"/>
          </ac:picMkLst>
        </pc:picChg>
        <pc:picChg chg="del">
          <ac:chgData name="Li, Congzhou" userId="ac58cbe8-21e6-4f9f-99ab-59ef48b78c7d" providerId="ADAL" clId="{18FAACD9-616F-466F-9551-D3C37F2E9A57}" dt="2022-06-16T05:01:17.308" v="649" actId="478"/>
          <ac:picMkLst>
            <pc:docMk/>
            <pc:sldMk cId="3574724125" sldId="645"/>
            <ac:picMk id="9" creationId="{00E09BD1-BD86-5530-50F8-73E35F661AC4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5:09:26.004" v="780" actId="1076"/>
        <pc:sldMkLst>
          <pc:docMk/>
          <pc:sldMk cId="3565824775" sldId="646"/>
        </pc:sldMkLst>
        <pc:spChg chg="mod">
          <ac:chgData name="Li, Congzhou" userId="ac58cbe8-21e6-4f9f-99ab-59ef48b78c7d" providerId="ADAL" clId="{18FAACD9-616F-466F-9551-D3C37F2E9A57}" dt="2022-06-16T05:09:22.371" v="779" actId="1076"/>
          <ac:spMkLst>
            <pc:docMk/>
            <pc:sldMk cId="3565824775" sldId="646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09:26.004" v="780" actId="1076"/>
          <ac:spMkLst>
            <pc:docMk/>
            <pc:sldMk cId="3565824775" sldId="646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07:48.448" v="768" actId="478"/>
          <ac:picMkLst>
            <pc:docMk/>
            <pc:sldMk cId="3565824775" sldId="646"/>
            <ac:picMk id="5" creationId="{FE8D3AF7-2F11-B865-3421-0B7C24BA94CA}"/>
          </ac:picMkLst>
        </pc:picChg>
      </pc:sldChg>
      <pc:sldChg chg="delSp modSp add mod">
        <pc:chgData name="Li, Congzhou" userId="ac58cbe8-21e6-4f9f-99ab-59ef48b78c7d" providerId="ADAL" clId="{18FAACD9-616F-466F-9551-D3C37F2E9A57}" dt="2022-06-16T05:13:09.269" v="808" actId="27636"/>
        <pc:sldMkLst>
          <pc:docMk/>
          <pc:sldMk cId="2544291865" sldId="647"/>
        </pc:sldMkLst>
        <pc:spChg chg="del">
          <ac:chgData name="Li, Congzhou" userId="ac58cbe8-21e6-4f9f-99ab-59ef48b78c7d" providerId="ADAL" clId="{18FAACD9-616F-466F-9551-D3C37F2E9A57}" dt="2022-06-16T05:09:03.501" v="774" actId="478"/>
          <ac:spMkLst>
            <pc:docMk/>
            <pc:sldMk cId="2544291865" sldId="647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13:09.269" v="808" actId="27636"/>
          <ac:spMkLst>
            <pc:docMk/>
            <pc:sldMk cId="2544291865" sldId="647"/>
            <ac:spMk id="8" creationId="{67FEF53B-B1CF-D1E2-B6C5-DE00BBE0457C}"/>
          </ac:spMkLst>
        </pc:spChg>
      </pc:sldChg>
      <pc:sldChg chg="addSp delSp modSp add mod ord">
        <pc:chgData name="Li, Congzhou" userId="ac58cbe8-21e6-4f9f-99ab-59ef48b78c7d" providerId="ADAL" clId="{18FAACD9-616F-466F-9551-D3C37F2E9A57}" dt="2022-06-16T05:11:36.168" v="797" actId="1076"/>
        <pc:sldMkLst>
          <pc:docMk/>
          <pc:sldMk cId="2426211918" sldId="648"/>
        </pc:sldMkLst>
        <pc:spChg chg="del">
          <ac:chgData name="Li, Congzhou" userId="ac58cbe8-21e6-4f9f-99ab-59ef48b78c7d" providerId="ADAL" clId="{18FAACD9-616F-466F-9551-D3C37F2E9A57}" dt="2022-06-16T05:11:05.588" v="790" actId="478"/>
          <ac:spMkLst>
            <pc:docMk/>
            <pc:sldMk cId="2426211918" sldId="648"/>
            <ac:spMk id="7" creationId="{0521C6D7-B8E4-0FA2-D360-7B72DB7ADDFD}"/>
          </ac:spMkLst>
        </pc:spChg>
        <pc:spChg chg="mod">
          <ac:chgData name="Li, Congzhou" userId="ac58cbe8-21e6-4f9f-99ab-59ef48b78c7d" providerId="ADAL" clId="{18FAACD9-616F-466F-9551-D3C37F2E9A57}" dt="2022-06-16T05:11:20.845" v="795" actId="14100"/>
          <ac:spMkLst>
            <pc:docMk/>
            <pc:sldMk cId="2426211918" sldId="648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11:03.155" v="789" actId="478"/>
          <ac:picMkLst>
            <pc:docMk/>
            <pc:sldMk cId="2426211918" sldId="648"/>
            <ac:picMk id="5" creationId="{FE8D3AF7-2F11-B865-3421-0B7C24BA94CA}"/>
          </ac:picMkLst>
        </pc:picChg>
        <pc:picChg chg="add mod">
          <ac:chgData name="Li, Congzhou" userId="ac58cbe8-21e6-4f9f-99ab-59ef48b78c7d" providerId="ADAL" clId="{18FAACD9-616F-466F-9551-D3C37F2E9A57}" dt="2022-06-16T05:11:36.168" v="797" actId="1076"/>
          <ac:picMkLst>
            <pc:docMk/>
            <pc:sldMk cId="2426211918" sldId="648"/>
            <ac:picMk id="6" creationId="{63F051C1-9A37-4EEB-0134-21B10A73C067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18:21.569" v="891"/>
        <pc:sldMkLst>
          <pc:docMk/>
          <pc:sldMk cId="3573117759" sldId="649"/>
        </pc:sldMkLst>
        <pc:spChg chg="mod">
          <ac:chgData name="Li, Congzhou" userId="ac58cbe8-21e6-4f9f-99ab-59ef48b78c7d" providerId="ADAL" clId="{18FAACD9-616F-466F-9551-D3C37F2E9A57}" dt="2022-06-16T05:18:21.569" v="891"/>
          <ac:spMkLst>
            <pc:docMk/>
            <pc:sldMk cId="3573117759" sldId="649"/>
            <ac:spMk id="8" creationId="{67FEF53B-B1CF-D1E2-B6C5-DE00BBE0457C}"/>
          </ac:spMkLst>
        </pc:spChg>
        <pc:spChg chg="add del">
          <ac:chgData name="Li, Congzhou" userId="ac58cbe8-21e6-4f9f-99ab-59ef48b78c7d" providerId="ADAL" clId="{18FAACD9-616F-466F-9551-D3C37F2E9A57}" dt="2022-06-16T05:15:49.895" v="833" actId="22"/>
          <ac:spMkLst>
            <pc:docMk/>
            <pc:sldMk cId="3573117759" sldId="649"/>
            <ac:spMk id="9" creationId="{C055E971-AF10-B296-2DFE-65BCAE1FA071}"/>
          </ac:spMkLst>
        </pc:spChg>
        <pc:picChg chg="add del mod">
          <ac:chgData name="Li, Congzhou" userId="ac58cbe8-21e6-4f9f-99ab-59ef48b78c7d" providerId="ADAL" clId="{18FAACD9-616F-466F-9551-D3C37F2E9A57}" dt="2022-06-16T05:15:18.365" v="824" actId="478"/>
          <ac:picMkLst>
            <pc:docMk/>
            <pc:sldMk cId="3573117759" sldId="649"/>
            <ac:picMk id="5" creationId="{D3BAA595-E490-B7A8-BBC1-206443995FD4}"/>
          </ac:picMkLst>
        </pc:picChg>
        <pc:picChg chg="del">
          <ac:chgData name="Li, Congzhou" userId="ac58cbe8-21e6-4f9f-99ab-59ef48b78c7d" providerId="ADAL" clId="{18FAACD9-616F-466F-9551-D3C37F2E9A57}" dt="2022-06-16T05:13:37.553" v="812" actId="478"/>
          <ac:picMkLst>
            <pc:docMk/>
            <pc:sldMk cId="3573117759" sldId="649"/>
            <ac:picMk id="6" creationId="{63F051C1-9A37-4EEB-0134-21B10A73C067}"/>
          </ac:picMkLst>
        </pc:picChg>
      </pc:sldChg>
      <pc:sldChg chg="add del">
        <pc:chgData name="Li, Congzhou" userId="ac58cbe8-21e6-4f9f-99ab-59ef48b78c7d" providerId="ADAL" clId="{18FAACD9-616F-466F-9551-D3C37F2E9A57}" dt="2022-06-16T05:10:52.540" v="786"/>
        <pc:sldMkLst>
          <pc:docMk/>
          <pc:sldMk cId="4101282277" sldId="649"/>
        </pc:sldMkLst>
      </pc:sldChg>
      <pc:sldChg chg="add ord">
        <pc:chgData name="Li, Congzhou" userId="ac58cbe8-21e6-4f9f-99ab-59ef48b78c7d" providerId="ADAL" clId="{18FAACD9-616F-466F-9551-D3C37F2E9A57}" dt="2022-06-16T05:25:19.277" v="896"/>
        <pc:sldMkLst>
          <pc:docMk/>
          <pc:sldMk cId="3113987453" sldId="650"/>
        </pc:sldMkLst>
      </pc:sldChg>
      <pc:sldChg chg="add del ord">
        <pc:chgData name="Li, Congzhou" userId="ac58cbe8-21e6-4f9f-99ab-59ef48b78c7d" providerId="ADAL" clId="{18FAACD9-616F-466F-9551-D3C37F2E9A57}" dt="2022-06-16T05:25:24.997" v="897" actId="47"/>
        <pc:sldMkLst>
          <pc:docMk/>
          <pc:sldMk cId="4019360791" sldId="651"/>
        </pc:sldMkLst>
      </pc:sldChg>
      <pc:sldChg chg="delSp modSp add mod">
        <pc:chgData name="Li, Congzhou" userId="ac58cbe8-21e6-4f9f-99ab-59ef48b78c7d" providerId="ADAL" clId="{18FAACD9-616F-466F-9551-D3C37F2E9A57}" dt="2022-06-16T05:31:12.902" v="995" actId="1076"/>
        <pc:sldMkLst>
          <pc:docMk/>
          <pc:sldMk cId="4151467536" sldId="651"/>
        </pc:sldMkLst>
        <pc:spChg chg="mod">
          <ac:chgData name="Li, Congzhou" userId="ac58cbe8-21e6-4f9f-99ab-59ef48b78c7d" providerId="ADAL" clId="{18FAACD9-616F-466F-9551-D3C37F2E9A57}" dt="2022-06-16T05:25:55.505" v="943" actId="20577"/>
          <ac:spMkLst>
            <pc:docMk/>
            <pc:sldMk cId="4151467536" sldId="651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31:12.902" v="995" actId="1076"/>
          <ac:spMkLst>
            <pc:docMk/>
            <pc:sldMk cId="4151467536" sldId="651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25:35.262" v="899" actId="478"/>
          <ac:picMkLst>
            <pc:docMk/>
            <pc:sldMk cId="4151467536" sldId="651"/>
            <ac:picMk id="5" creationId="{D3BAA595-E490-B7A8-BBC1-206443995FD4}"/>
          </ac:picMkLst>
        </pc:picChg>
      </pc:sldChg>
      <pc:sldChg chg="modSp add mod">
        <pc:chgData name="Li, Congzhou" userId="ac58cbe8-21e6-4f9f-99ab-59ef48b78c7d" providerId="ADAL" clId="{18FAACD9-616F-466F-9551-D3C37F2E9A57}" dt="2022-06-16T05:35:09.666" v="1007" actId="27636"/>
        <pc:sldMkLst>
          <pc:docMk/>
          <pc:sldMk cId="593016510" sldId="652"/>
        </pc:sldMkLst>
        <pc:spChg chg="mod">
          <ac:chgData name="Li, Congzhou" userId="ac58cbe8-21e6-4f9f-99ab-59ef48b78c7d" providerId="ADAL" clId="{18FAACD9-616F-466F-9551-D3C37F2E9A57}" dt="2022-06-16T05:35:09.666" v="1007" actId="27636"/>
          <ac:spMkLst>
            <pc:docMk/>
            <pc:sldMk cId="593016510" sldId="652"/>
            <ac:spMk id="8" creationId="{67FEF53B-B1CF-D1E2-B6C5-DE00BBE0457C}"/>
          </ac:spMkLst>
        </pc:spChg>
      </pc:sldChg>
      <pc:sldChg chg="modSp add mod">
        <pc:chgData name="Li, Congzhou" userId="ac58cbe8-21e6-4f9f-99ab-59ef48b78c7d" providerId="ADAL" clId="{18FAACD9-616F-466F-9551-D3C37F2E9A57}" dt="2022-06-16T05:36:19.827" v="1016" actId="27636"/>
        <pc:sldMkLst>
          <pc:docMk/>
          <pc:sldMk cId="149298045" sldId="653"/>
        </pc:sldMkLst>
        <pc:spChg chg="mod">
          <ac:chgData name="Li, Congzhou" userId="ac58cbe8-21e6-4f9f-99ab-59ef48b78c7d" providerId="ADAL" clId="{18FAACD9-616F-466F-9551-D3C37F2E9A57}" dt="2022-06-16T05:36:19.827" v="1016" actId="27636"/>
          <ac:spMkLst>
            <pc:docMk/>
            <pc:sldMk cId="149298045" sldId="653"/>
            <ac:spMk id="8" creationId="{67FEF53B-B1CF-D1E2-B6C5-DE00BBE0457C}"/>
          </ac:spMkLst>
        </pc:spChg>
      </pc:sldChg>
      <pc:sldChg chg="addSp delSp modSp add mod">
        <pc:chgData name="Li, Congzhou" userId="ac58cbe8-21e6-4f9f-99ab-59ef48b78c7d" providerId="ADAL" clId="{18FAACD9-616F-466F-9551-D3C37F2E9A57}" dt="2022-06-16T05:51:28.879" v="1336" actId="478"/>
        <pc:sldMkLst>
          <pc:docMk/>
          <pc:sldMk cId="3152406250" sldId="654"/>
        </pc:sldMkLst>
        <pc:spChg chg="mod">
          <ac:chgData name="Li, Congzhou" userId="ac58cbe8-21e6-4f9f-99ab-59ef48b78c7d" providerId="ADAL" clId="{18FAACD9-616F-466F-9551-D3C37F2E9A57}" dt="2022-06-16T05:37:19.721" v="1056" actId="20577"/>
          <ac:spMkLst>
            <pc:docMk/>
            <pc:sldMk cId="3152406250" sldId="654"/>
            <ac:spMk id="4" creationId="{00000000-0000-0000-0000-000000000000}"/>
          </ac:spMkLst>
        </pc:spChg>
        <pc:spChg chg="mod">
          <ac:chgData name="Li, Congzhou" userId="ac58cbe8-21e6-4f9f-99ab-59ef48b78c7d" providerId="ADAL" clId="{18FAACD9-616F-466F-9551-D3C37F2E9A57}" dt="2022-06-16T05:40:17.755" v="1245" actId="14100"/>
          <ac:spMkLst>
            <pc:docMk/>
            <pc:sldMk cId="3152406250" sldId="654"/>
            <ac:spMk id="8" creationId="{67FEF53B-B1CF-D1E2-B6C5-DE00BBE0457C}"/>
          </ac:spMkLst>
        </pc:spChg>
        <pc:picChg chg="add del mod">
          <ac:chgData name="Li, Congzhou" userId="ac58cbe8-21e6-4f9f-99ab-59ef48b78c7d" providerId="ADAL" clId="{18FAACD9-616F-466F-9551-D3C37F2E9A57}" dt="2022-06-16T05:51:28.879" v="1336" actId="478"/>
          <ac:picMkLst>
            <pc:docMk/>
            <pc:sldMk cId="3152406250" sldId="654"/>
            <ac:picMk id="5" creationId="{948CF142-A043-8295-670D-CADCA2CF96E3}"/>
          </ac:picMkLst>
        </pc:picChg>
      </pc:sldChg>
      <pc:sldChg chg="modSp add mod ord">
        <pc:chgData name="Li, Congzhou" userId="ac58cbe8-21e6-4f9f-99ab-59ef48b78c7d" providerId="ADAL" clId="{18FAACD9-616F-466F-9551-D3C37F2E9A57}" dt="2022-06-16T06:10:15.721" v="1433"/>
        <pc:sldMkLst>
          <pc:docMk/>
          <pc:sldMk cId="3024856543" sldId="655"/>
        </pc:sldMkLst>
        <pc:spChg chg="mod">
          <ac:chgData name="Li, Congzhou" userId="ac58cbe8-21e6-4f9f-99ab-59ef48b78c7d" providerId="ADAL" clId="{18FAACD9-616F-466F-9551-D3C37F2E9A57}" dt="2022-06-16T06:10:10.535" v="1431" actId="20577"/>
          <ac:spMkLst>
            <pc:docMk/>
            <pc:sldMk cId="3024856543" sldId="655"/>
            <ac:spMk id="8" creationId="{67FEF53B-B1CF-D1E2-B6C5-DE00BBE0457C}"/>
          </ac:spMkLst>
        </pc:spChg>
      </pc:sldChg>
      <pc:sldChg chg="addSp delSp modSp add mod">
        <pc:chgData name="Li, Congzhou" userId="ac58cbe8-21e6-4f9f-99ab-59ef48b78c7d" providerId="ADAL" clId="{18FAACD9-616F-466F-9551-D3C37F2E9A57}" dt="2022-06-16T05:42:26.545" v="1273" actId="1076"/>
        <pc:sldMkLst>
          <pc:docMk/>
          <pc:sldMk cId="717777857" sldId="656"/>
        </pc:sldMkLst>
        <pc:spChg chg="add del">
          <ac:chgData name="Li, Congzhou" userId="ac58cbe8-21e6-4f9f-99ab-59ef48b78c7d" providerId="ADAL" clId="{18FAACD9-616F-466F-9551-D3C37F2E9A57}" dt="2022-06-16T05:41:27.648" v="1263" actId="22"/>
          <ac:spMkLst>
            <pc:docMk/>
            <pc:sldMk cId="717777857" sldId="656"/>
            <ac:spMk id="6" creationId="{9A858F19-1A01-0614-BE88-5CFABFCDB61E}"/>
          </ac:spMkLst>
        </pc:spChg>
        <pc:spChg chg="mod">
          <ac:chgData name="Li, Congzhou" userId="ac58cbe8-21e6-4f9f-99ab-59ef48b78c7d" providerId="ADAL" clId="{18FAACD9-616F-466F-9551-D3C37F2E9A57}" dt="2022-06-16T05:41:48.640" v="1267" actId="14100"/>
          <ac:spMkLst>
            <pc:docMk/>
            <pc:sldMk cId="717777857" sldId="656"/>
            <ac:spMk id="8" creationId="{67FEF53B-B1CF-D1E2-B6C5-DE00BBE0457C}"/>
          </ac:spMkLst>
        </pc:spChg>
        <pc:picChg chg="add del mod">
          <ac:chgData name="Li, Congzhou" userId="ac58cbe8-21e6-4f9f-99ab-59ef48b78c7d" providerId="ADAL" clId="{18FAACD9-616F-466F-9551-D3C37F2E9A57}" dt="2022-06-16T05:42:06.101" v="1271" actId="478"/>
          <ac:picMkLst>
            <pc:docMk/>
            <pc:sldMk cId="717777857" sldId="656"/>
            <ac:picMk id="7" creationId="{00228797-0F47-AB0F-FFB1-2F83BA59A45A}"/>
          </ac:picMkLst>
        </pc:picChg>
        <pc:picChg chg="add mod">
          <ac:chgData name="Li, Congzhou" userId="ac58cbe8-21e6-4f9f-99ab-59ef48b78c7d" providerId="ADAL" clId="{18FAACD9-616F-466F-9551-D3C37F2E9A57}" dt="2022-06-16T05:42:26.545" v="1273" actId="1076"/>
          <ac:picMkLst>
            <pc:docMk/>
            <pc:sldMk cId="717777857" sldId="656"/>
            <ac:picMk id="10" creationId="{5D5A3861-4BDE-34D0-E967-5E4E23F66F23}"/>
          </ac:picMkLst>
        </pc:picChg>
      </pc:sldChg>
      <pc:sldChg chg="addSp delSp modSp add mod">
        <pc:chgData name="Li, Congzhou" userId="ac58cbe8-21e6-4f9f-99ab-59ef48b78c7d" providerId="ADAL" clId="{18FAACD9-616F-466F-9551-D3C37F2E9A57}" dt="2022-06-16T05:45:09.282" v="1277" actId="1076"/>
        <pc:sldMkLst>
          <pc:docMk/>
          <pc:sldMk cId="3386315578" sldId="657"/>
        </pc:sldMkLst>
        <pc:picChg chg="add mod">
          <ac:chgData name="Li, Congzhou" userId="ac58cbe8-21e6-4f9f-99ab-59ef48b78c7d" providerId="ADAL" clId="{18FAACD9-616F-466F-9551-D3C37F2E9A57}" dt="2022-06-16T05:45:09.282" v="1277" actId="1076"/>
          <ac:picMkLst>
            <pc:docMk/>
            <pc:sldMk cId="3386315578" sldId="657"/>
            <ac:picMk id="5" creationId="{4934030D-E3F7-1695-A5D7-5947B6B468A8}"/>
          </ac:picMkLst>
        </pc:picChg>
        <pc:picChg chg="del">
          <ac:chgData name="Li, Congzhou" userId="ac58cbe8-21e6-4f9f-99ab-59ef48b78c7d" providerId="ADAL" clId="{18FAACD9-616F-466F-9551-D3C37F2E9A57}" dt="2022-06-16T05:45:06.590" v="1275" actId="478"/>
          <ac:picMkLst>
            <pc:docMk/>
            <pc:sldMk cId="3386315578" sldId="657"/>
            <ac:picMk id="10" creationId="{5D5A3861-4BDE-34D0-E967-5E4E23F66F23}"/>
          </ac:picMkLst>
        </pc:picChg>
      </pc:sldChg>
      <pc:sldChg chg="addSp delSp modSp add mod ord">
        <pc:chgData name="Li, Congzhou" userId="ac58cbe8-21e6-4f9f-99ab-59ef48b78c7d" providerId="ADAL" clId="{18FAACD9-616F-466F-9551-D3C37F2E9A57}" dt="2022-06-16T05:45:49.726" v="1283" actId="1076"/>
        <pc:sldMkLst>
          <pc:docMk/>
          <pc:sldMk cId="672454800" sldId="658"/>
        </pc:sldMkLst>
        <pc:picChg chg="add mod">
          <ac:chgData name="Li, Congzhou" userId="ac58cbe8-21e6-4f9f-99ab-59ef48b78c7d" providerId="ADAL" clId="{18FAACD9-616F-466F-9551-D3C37F2E9A57}" dt="2022-06-16T05:45:49.726" v="1283" actId="1076"/>
          <ac:picMkLst>
            <pc:docMk/>
            <pc:sldMk cId="672454800" sldId="658"/>
            <ac:picMk id="5" creationId="{3147B73E-10BB-7A6F-3591-0A19BD12F0D0}"/>
          </ac:picMkLst>
        </pc:picChg>
        <pc:picChg chg="del">
          <ac:chgData name="Li, Congzhou" userId="ac58cbe8-21e6-4f9f-99ab-59ef48b78c7d" providerId="ADAL" clId="{18FAACD9-616F-466F-9551-D3C37F2E9A57}" dt="2022-06-16T05:45:45.554" v="1281" actId="478"/>
          <ac:picMkLst>
            <pc:docMk/>
            <pc:sldMk cId="672454800" sldId="658"/>
            <ac:picMk id="10" creationId="{5D5A3861-4BDE-34D0-E967-5E4E23F66F23}"/>
          </ac:picMkLst>
        </pc:picChg>
      </pc:sldChg>
      <pc:sldChg chg="delSp modSp add mod ord">
        <pc:chgData name="Li, Congzhou" userId="ac58cbe8-21e6-4f9f-99ab-59ef48b78c7d" providerId="ADAL" clId="{18FAACD9-616F-466F-9551-D3C37F2E9A57}" dt="2022-06-16T06:09:41.495" v="1415"/>
        <pc:sldMkLst>
          <pc:docMk/>
          <pc:sldMk cId="1722241709" sldId="659"/>
        </pc:sldMkLst>
        <pc:spChg chg="mod">
          <ac:chgData name="Li, Congzhou" userId="ac58cbe8-21e6-4f9f-99ab-59ef48b78c7d" providerId="ADAL" clId="{18FAACD9-616F-466F-9551-D3C37F2E9A57}" dt="2022-06-16T06:02:50.595" v="1402" actId="20577"/>
          <ac:spMkLst>
            <pc:docMk/>
            <pc:sldMk cId="1722241709" sldId="659"/>
            <ac:spMk id="8" creationId="{67FEF53B-B1CF-D1E2-B6C5-DE00BBE0457C}"/>
          </ac:spMkLst>
        </pc:spChg>
        <pc:picChg chg="del">
          <ac:chgData name="Li, Congzhou" userId="ac58cbe8-21e6-4f9f-99ab-59ef48b78c7d" providerId="ADAL" clId="{18FAACD9-616F-466F-9551-D3C37F2E9A57}" dt="2022-06-16T05:49:13.517" v="1331" actId="478"/>
          <ac:picMkLst>
            <pc:docMk/>
            <pc:sldMk cId="1722241709" sldId="659"/>
            <ac:picMk id="10" creationId="{5D5A3861-4BDE-34D0-E967-5E4E23F66F23}"/>
          </ac:picMkLst>
        </pc:picChg>
      </pc:sldChg>
      <pc:sldChg chg="modSp add mod ord">
        <pc:chgData name="Li, Congzhou" userId="ac58cbe8-21e6-4f9f-99ab-59ef48b78c7d" providerId="ADAL" clId="{18FAACD9-616F-466F-9551-D3C37F2E9A57}" dt="2022-06-16T06:09:32.020" v="1413"/>
        <pc:sldMkLst>
          <pc:docMk/>
          <pc:sldMk cId="1545587002" sldId="660"/>
        </pc:sldMkLst>
        <pc:spChg chg="mod">
          <ac:chgData name="Li, Congzhou" userId="ac58cbe8-21e6-4f9f-99ab-59ef48b78c7d" providerId="ADAL" clId="{18FAACD9-616F-466F-9551-D3C37F2E9A57}" dt="2022-06-16T06:04:34.952" v="1409"/>
          <ac:spMkLst>
            <pc:docMk/>
            <pc:sldMk cId="1545587002" sldId="660"/>
            <ac:spMk id="8" creationId="{67FEF53B-B1CF-D1E2-B6C5-DE00BBE0457C}"/>
          </ac:spMkLst>
        </pc:spChg>
      </pc:sldChg>
      <pc:sldChg chg="modSp add mod ord">
        <pc:chgData name="Li, Congzhou" userId="ac58cbe8-21e6-4f9f-99ab-59ef48b78c7d" providerId="ADAL" clId="{18FAACD9-616F-466F-9551-D3C37F2E9A57}" dt="2022-06-16T06:13:25.830" v="1460" actId="6549"/>
        <pc:sldMkLst>
          <pc:docMk/>
          <pc:sldMk cId="1488216998" sldId="661"/>
        </pc:sldMkLst>
        <pc:spChg chg="mod">
          <ac:chgData name="Li, Congzhou" userId="ac58cbe8-21e6-4f9f-99ab-59ef48b78c7d" providerId="ADAL" clId="{18FAACD9-616F-466F-9551-D3C37F2E9A57}" dt="2022-06-16T06:13:25.830" v="1460" actId="6549"/>
          <ac:spMkLst>
            <pc:docMk/>
            <pc:sldMk cId="1488216998" sldId="661"/>
            <ac:spMk id="8" creationId="{67FEF53B-B1CF-D1E2-B6C5-DE00BBE0457C}"/>
          </ac:spMkLst>
        </pc:spChg>
      </pc:sldChg>
      <pc:sldChg chg="modSp add mod">
        <pc:chgData name="Li, Congzhou" userId="ac58cbe8-21e6-4f9f-99ab-59ef48b78c7d" providerId="ADAL" clId="{18FAACD9-616F-466F-9551-D3C37F2E9A57}" dt="2022-06-16T06:12:56.127" v="1450" actId="20577"/>
        <pc:sldMkLst>
          <pc:docMk/>
          <pc:sldMk cId="359243060" sldId="662"/>
        </pc:sldMkLst>
        <pc:spChg chg="mod">
          <ac:chgData name="Li, Congzhou" userId="ac58cbe8-21e6-4f9f-99ab-59ef48b78c7d" providerId="ADAL" clId="{18FAACD9-616F-466F-9551-D3C37F2E9A57}" dt="2022-06-16T06:12:56.127" v="1450" actId="20577"/>
          <ac:spMkLst>
            <pc:docMk/>
            <pc:sldMk cId="359243060" sldId="662"/>
            <ac:spMk id="8" creationId="{67FEF53B-B1CF-D1E2-B6C5-DE00BBE0457C}"/>
          </ac:spMkLst>
        </pc:spChg>
      </pc:sldChg>
      <pc:sldMasterChg chg="del delSldLayout">
        <pc:chgData name="Li, Congzhou" userId="ac58cbe8-21e6-4f9f-99ab-59ef48b78c7d" providerId="ADAL" clId="{18FAACD9-616F-466F-9551-D3C37F2E9A57}" dt="2022-06-16T05:47:52.599" v="1297" actId="47"/>
        <pc:sldMasterMkLst>
          <pc:docMk/>
          <pc:sldMasterMk cId="3187126544" sldId="2147484379"/>
        </pc:sldMasterMkLst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244501176" sldId="2147484380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664880362" sldId="2147484381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879097273" sldId="2147484382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514730827" sldId="2147484383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189261703" sldId="2147484384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1986913720" sldId="2147484385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834936420" sldId="2147484386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696417155" sldId="2147484387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3068674575" sldId="2147484388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1530159817" sldId="2147484389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2711557225" sldId="2147484390"/>
          </pc:sldLayoutMkLst>
        </pc:sldLayoutChg>
        <pc:sldLayoutChg chg="del">
          <pc:chgData name="Li, Congzhou" userId="ac58cbe8-21e6-4f9f-99ab-59ef48b78c7d" providerId="ADAL" clId="{18FAACD9-616F-466F-9551-D3C37F2E9A57}" dt="2022-06-16T05:47:52.599" v="1297" actId="47"/>
          <pc:sldLayoutMkLst>
            <pc:docMk/>
            <pc:sldMasterMk cId="3187126544" sldId="2147484379"/>
            <pc:sldLayoutMk cId="429573207" sldId="2147484391"/>
          </pc:sldLayoutMkLst>
        </pc:sldLayoutChg>
      </pc:sldMasterChg>
    </pc:docChg>
  </pc:docChgLst>
  <pc:docChgLst>
    <pc:chgData name="Li, Congzhou" userId="ac58cbe8-21e6-4f9f-99ab-59ef48b78c7d" providerId="ADAL" clId="{1A579E02-2C5A-4DEE-AB90-A2676B1B374A}"/>
    <pc:docChg chg="undo redo custSel addSld delSld modSld sldOrd">
      <pc:chgData name="Li, Congzhou" userId="ac58cbe8-21e6-4f9f-99ab-59ef48b78c7d" providerId="ADAL" clId="{1A579E02-2C5A-4DEE-AB90-A2676B1B374A}" dt="2024-04-04T06:46:30.951" v="1407" actId="1076"/>
      <pc:docMkLst>
        <pc:docMk/>
      </pc:docMkLst>
      <pc:sldChg chg="modSp mod">
        <pc:chgData name="Li, Congzhou" userId="ac58cbe8-21e6-4f9f-99ab-59ef48b78c7d" providerId="ADAL" clId="{1A579E02-2C5A-4DEE-AB90-A2676B1B374A}" dt="2024-04-04T00:10:46.521" v="11" actId="1076"/>
        <pc:sldMkLst>
          <pc:docMk/>
          <pc:sldMk cId="3536340673" sldId="454"/>
        </pc:sldMkLst>
        <pc:spChg chg="mod">
          <ac:chgData name="Li, Congzhou" userId="ac58cbe8-21e6-4f9f-99ab-59ef48b78c7d" providerId="ADAL" clId="{1A579E02-2C5A-4DEE-AB90-A2676B1B374A}" dt="2024-04-04T00:09:31.688" v="6" actId="1076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1A579E02-2C5A-4DEE-AB90-A2676B1B374A}" dt="2024-04-04T00:10:46.521" v="11" actId="1076"/>
          <ac:spMkLst>
            <pc:docMk/>
            <pc:sldMk cId="3536340673" sldId="454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1A579E02-2C5A-4DEE-AB90-A2676B1B374A}" dt="2024-04-04T00:26:24.770" v="100" actId="20577"/>
        <pc:sldMkLst>
          <pc:docMk/>
          <pc:sldMk cId="1041451018" sldId="613"/>
        </pc:sldMkLst>
        <pc:spChg chg="mod">
          <ac:chgData name="Li, Congzhou" userId="ac58cbe8-21e6-4f9f-99ab-59ef48b78c7d" providerId="ADAL" clId="{1A579E02-2C5A-4DEE-AB90-A2676B1B374A}" dt="2024-04-04T00:26:24.770" v="100" actId="20577"/>
          <ac:spMkLst>
            <pc:docMk/>
            <pc:sldMk cId="1041451018" sldId="613"/>
            <ac:spMk id="7" creationId="{0521C6D7-B8E4-0FA2-D360-7B72DB7ADDFD}"/>
          </ac:spMkLst>
        </pc:spChg>
      </pc:sldChg>
      <pc:sldChg chg="addSp modSp mod">
        <pc:chgData name="Li, Congzhou" userId="ac58cbe8-21e6-4f9f-99ab-59ef48b78c7d" providerId="ADAL" clId="{1A579E02-2C5A-4DEE-AB90-A2676B1B374A}" dt="2024-04-04T05:30:19.043" v="156"/>
        <pc:sldMkLst>
          <pc:docMk/>
          <pc:sldMk cId="1542049757" sldId="638"/>
        </pc:sldMkLst>
        <pc:spChg chg="mod">
          <ac:chgData name="Li, Congzhou" userId="ac58cbe8-21e6-4f9f-99ab-59ef48b78c7d" providerId="ADAL" clId="{1A579E02-2C5A-4DEE-AB90-A2676B1B374A}" dt="2024-04-04T05:26:08.504" v="152" actId="20577"/>
          <ac:spMkLst>
            <pc:docMk/>
            <pc:sldMk cId="1542049757" sldId="638"/>
            <ac:spMk id="8" creationId="{57CA2BAC-C4CB-D489-E1EA-0309B59218CC}"/>
          </ac:spMkLst>
        </pc:spChg>
        <pc:picChg chg="add mod">
          <ac:chgData name="Li, Congzhou" userId="ac58cbe8-21e6-4f9f-99ab-59ef48b78c7d" providerId="ADAL" clId="{1A579E02-2C5A-4DEE-AB90-A2676B1B374A}" dt="2024-04-04T05:26:42.213" v="155" actId="1076"/>
          <ac:picMkLst>
            <pc:docMk/>
            <pc:sldMk cId="1542049757" sldId="638"/>
            <ac:picMk id="5" creationId="{04A9AA94-870E-8AF3-2458-FBCB64FF7536}"/>
          </ac:picMkLst>
        </pc:picChg>
        <pc:picChg chg="add mod">
          <ac:chgData name="Li, Congzhou" userId="ac58cbe8-21e6-4f9f-99ab-59ef48b78c7d" providerId="ADAL" clId="{1A579E02-2C5A-4DEE-AB90-A2676B1B374A}" dt="2024-04-04T05:30:19.043" v="156"/>
          <ac:picMkLst>
            <pc:docMk/>
            <pc:sldMk cId="1542049757" sldId="638"/>
            <ac:picMk id="6" creationId="{D7AEE8A4-EC09-8547-6F0B-BD0C3C919BF8}"/>
          </ac:picMkLst>
        </pc:picChg>
      </pc:sldChg>
      <pc:sldChg chg="addSp delSp modSp mod">
        <pc:chgData name="Li, Congzhou" userId="ac58cbe8-21e6-4f9f-99ab-59ef48b78c7d" providerId="ADAL" clId="{1A579E02-2C5A-4DEE-AB90-A2676B1B374A}" dt="2024-04-04T06:32:10.941" v="1149" actId="14100"/>
        <pc:sldMkLst>
          <pc:docMk/>
          <pc:sldMk cId="1222225122" sldId="663"/>
        </pc:sldMkLst>
        <pc:picChg chg="add mod">
          <ac:chgData name="Li, Congzhou" userId="ac58cbe8-21e6-4f9f-99ab-59ef48b78c7d" providerId="ADAL" clId="{1A579E02-2C5A-4DEE-AB90-A2676B1B374A}" dt="2024-04-04T06:32:10.941" v="1149" actId="14100"/>
          <ac:picMkLst>
            <pc:docMk/>
            <pc:sldMk cId="1222225122" sldId="663"/>
            <ac:picMk id="6" creationId="{60971C8A-13E1-B6D6-3EEE-9DEFE1FE461B}"/>
          </ac:picMkLst>
        </pc:picChg>
        <pc:picChg chg="del">
          <ac:chgData name="Li, Congzhou" userId="ac58cbe8-21e6-4f9f-99ab-59ef48b78c7d" providerId="ADAL" clId="{1A579E02-2C5A-4DEE-AB90-A2676B1B374A}" dt="2024-04-04T06:32:05.403" v="1146" actId="478"/>
          <ac:picMkLst>
            <pc:docMk/>
            <pc:sldMk cId="1222225122" sldId="663"/>
            <ac:picMk id="11" creationId="{B14E6D26-0590-480D-C385-DCB4E80A8A9B}"/>
          </ac:picMkLst>
        </pc:picChg>
      </pc:sldChg>
      <pc:sldChg chg="addSp delSp modSp mod">
        <pc:chgData name="Li, Congzhou" userId="ac58cbe8-21e6-4f9f-99ab-59ef48b78c7d" providerId="ADAL" clId="{1A579E02-2C5A-4DEE-AB90-A2676B1B374A}" dt="2024-04-04T05:37:06.816" v="513" actId="14100"/>
        <pc:sldMkLst>
          <pc:docMk/>
          <pc:sldMk cId="539050422" sldId="677"/>
        </pc:sldMkLst>
        <pc:spChg chg="mod">
          <ac:chgData name="Li, Congzhou" userId="ac58cbe8-21e6-4f9f-99ab-59ef48b78c7d" providerId="ADAL" clId="{1A579E02-2C5A-4DEE-AB90-A2676B1B374A}" dt="2024-04-04T05:36:28.635" v="505" actId="6549"/>
          <ac:spMkLst>
            <pc:docMk/>
            <pc:sldMk cId="539050422" sldId="677"/>
            <ac:spMk id="5" creationId="{7D0D4536-270F-8262-13CE-CB8C891597B3}"/>
          </ac:spMkLst>
        </pc:spChg>
        <pc:picChg chg="del">
          <ac:chgData name="Li, Congzhou" userId="ac58cbe8-21e6-4f9f-99ab-59ef48b78c7d" providerId="ADAL" clId="{1A579E02-2C5A-4DEE-AB90-A2676B1B374A}" dt="2024-04-04T05:36:34.664" v="507" actId="478"/>
          <ac:picMkLst>
            <pc:docMk/>
            <pc:sldMk cId="539050422" sldId="677"/>
            <ac:picMk id="6" creationId="{59C0CB7F-6106-E220-30C9-6936C9A59F13}"/>
          </ac:picMkLst>
        </pc:picChg>
        <pc:picChg chg="add mod">
          <ac:chgData name="Li, Congzhou" userId="ac58cbe8-21e6-4f9f-99ab-59ef48b78c7d" providerId="ADAL" clId="{1A579E02-2C5A-4DEE-AB90-A2676B1B374A}" dt="2024-04-04T05:37:06.816" v="513" actId="14100"/>
          <ac:picMkLst>
            <pc:docMk/>
            <pc:sldMk cId="539050422" sldId="677"/>
            <ac:picMk id="8" creationId="{D4E2268D-B456-4784-F739-63479E2BB251}"/>
          </ac:picMkLst>
        </pc:picChg>
        <pc:picChg chg="del">
          <ac:chgData name="Li, Congzhou" userId="ac58cbe8-21e6-4f9f-99ab-59ef48b78c7d" providerId="ADAL" clId="{1A579E02-2C5A-4DEE-AB90-A2676B1B374A}" dt="2024-04-04T05:36:33.600" v="506" actId="478"/>
          <ac:picMkLst>
            <pc:docMk/>
            <pc:sldMk cId="539050422" sldId="677"/>
            <ac:picMk id="9" creationId="{71CB3205-FA94-E43C-7B6A-95AE93B3D4EE}"/>
          </ac:picMkLst>
        </pc:picChg>
      </pc:sldChg>
      <pc:sldChg chg="del">
        <pc:chgData name="Li, Congzhou" userId="ac58cbe8-21e6-4f9f-99ab-59ef48b78c7d" providerId="ADAL" clId="{1A579E02-2C5A-4DEE-AB90-A2676B1B374A}" dt="2024-04-04T06:31:21.630" v="1135" actId="47"/>
        <pc:sldMkLst>
          <pc:docMk/>
          <pc:sldMk cId="596171332" sldId="689"/>
        </pc:sldMkLst>
      </pc:sldChg>
      <pc:sldChg chg="del">
        <pc:chgData name="Li, Congzhou" userId="ac58cbe8-21e6-4f9f-99ab-59ef48b78c7d" providerId="ADAL" clId="{1A579E02-2C5A-4DEE-AB90-A2676B1B374A}" dt="2024-04-04T06:42:38.299" v="1272" actId="47"/>
        <pc:sldMkLst>
          <pc:docMk/>
          <pc:sldMk cId="3673660463" sldId="690"/>
        </pc:sldMkLst>
      </pc:sldChg>
      <pc:sldChg chg="del">
        <pc:chgData name="Li, Congzhou" userId="ac58cbe8-21e6-4f9f-99ab-59ef48b78c7d" providerId="ADAL" clId="{1A579E02-2C5A-4DEE-AB90-A2676B1B374A}" dt="2024-04-04T06:36:08.823" v="1182" actId="47"/>
        <pc:sldMkLst>
          <pc:docMk/>
          <pc:sldMk cId="4238658168" sldId="695"/>
        </pc:sldMkLst>
      </pc:sldChg>
      <pc:sldChg chg="addSp delSp modSp mod">
        <pc:chgData name="Li, Congzhou" userId="ac58cbe8-21e6-4f9f-99ab-59ef48b78c7d" providerId="ADAL" clId="{1A579E02-2C5A-4DEE-AB90-A2676B1B374A}" dt="2024-04-04T06:33:39.730" v="1180" actId="1076"/>
        <pc:sldMkLst>
          <pc:docMk/>
          <pc:sldMk cId="2867036658" sldId="698"/>
        </pc:sldMkLst>
        <pc:spChg chg="mod">
          <ac:chgData name="Li, Congzhou" userId="ac58cbe8-21e6-4f9f-99ab-59ef48b78c7d" providerId="ADAL" clId="{1A579E02-2C5A-4DEE-AB90-A2676B1B374A}" dt="2024-04-04T06:33:02.223" v="1173" actId="20577"/>
          <ac:spMkLst>
            <pc:docMk/>
            <pc:sldMk cId="2867036658" sldId="698"/>
            <ac:spMk id="5" creationId="{9B61469F-9A87-B474-4A52-2BCA7F99F7A1}"/>
          </ac:spMkLst>
        </pc:spChg>
        <pc:picChg chg="del">
          <ac:chgData name="Li, Congzhou" userId="ac58cbe8-21e6-4f9f-99ab-59ef48b78c7d" providerId="ADAL" clId="{1A579E02-2C5A-4DEE-AB90-A2676B1B374A}" dt="2024-04-04T06:33:13.587" v="1174" actId="478"/>
          <ac:picMkLst>
            <pc:docMk/>
            <pc:sldMk cId="2867036658" sldId="698"/>
            <ac:picMk id="2" creationId="{7226901A-EA18-5B2D-5263-CE5E191BD7A9}"/>
          </ac:picMkLst>
        </pc:picChg>
        <pc:picChg chg="del">
          <ac:chgData name="Li, Congzhou" userId="ac58cbe8-21e6-4f9f-99ab-59ef48b78c7d" providerId="ADAL" clId="{1A579E02-2C5A-4DEE-AB90-A2676B1B374A}" dt="2024-04-04T06:33:13.991" v="1175" actId="478"/>
          <ac:picMkLst>
            <pc:docMk/>
            <pc:sldMk cId="2867036658" sldId="698"/>
            <ac:picMk id="6" creationId="{A23ECADF-7536-0C8D-85B8-036416ACB6E4}"/>
          </ac:picMkLst>
        </pc:picChg>
        <pc:picChg chg="add mod">
          <ac:chgData name="Li, Congzhou" userId="ac58cbe8-21e6-4f9f-99ab-59ef48b78c7d" providerId="ADAL" clId="{1A579E02-2C5A-4DEE-AB90-A2676B1B374A}" dt="2024-04-04T06:33:39.730" v="1180" actId="1076"/>
          <ac:picMkLst>
            <pc:docMk/>
            <pc:sldMk cId="2867036658" sldId="698"/>
            <ac:picMk id="8" creationId="{31709484-8853-C498-7D87-76C1E60D6E2C}"/>
          </ac:picMkLst>
        </pc:picChg>
      </pc:sldChg>
      <pc:sldChg chg="addSp delSp modSp mod">
        <pc:chgData name="Li, Congzhou" userId="ac58cbe8-21e6-4f9f-99ab-59ef48b78c7d" providerId="ADAL" clId="{1A579E02-2C5A-4DEE-AB90-A2676B1B374A}" dt="2024-04-04T05:45:23.887" v="574" actId="1076"/>
        <pc:sldMkLst>
          <pc:docMk/>
          <pc:sldMk cId="3775793260" sldId="701"/>
        </pc:sldMkLst>
        <pc:spChg chg="mod">
          <ac:chgData name="Li, Congzhou" userId="ac58cbe8-21e6-4f9f-99ab-59ef48b78c7d" providerId="ADAL" clId="{1A579E02-2C5A-4DEE-AB90-A2676B1B374A}" dt="2024-04-04T05:43:49.190" v="552" actId="20577"/>
          <ac:spMkLst>
            <pc:docMk/>
            <pc:sldMk cId="3775793260" sldId="701"/>
            <ac:spMk id="4" creationId="{A42A60AA-68CD-D86B-F611-094845C6ACCA}"/>
          </ac:spMkLst>
        </pc:spChg>
        <pc:spChg chg="mod">
          <ac:chgData name="Li, Congzhou" userId="ac58cbe8-21e6-4f9f-99ab-59ef48b78c7d" providerId="ADAL" clId="{1A579E02-2C5A-4DEE-AB90-A2676B1B374A}" dt="2024-04-04T05:44:17.430" v="572" actId="6549"/>
          <ac:spMkLst>
            <pc:docMk/>
            <pc:sldMk cId="3775793260" sldId="701"/>
            <ac:spMk id="5" creationId="{C9C63EFF-5942-3851-2490-1142A005C274}"/>
          </ac:spMkLst>
        </pc:spChg>
        <pc:picChg chg="add mod">
          <ac:chgData name="Li, Congzhou" userId="ac58cbe8-21e6-4f9f-99ab-59ef48b78c7d" providerId="ADAL" clId="{1A579E02-2C5A-4DEE-AB90-A2676B1B374A}" dt="2024-04-04T05:45:23.887" v="574" actId="1076"/>
          <ac:picMkLst>
            <pc:docMk/>
            <pc:sldMk cId="3775793260" sldId="701"/>
            <ac:picMk id="6" creationId="{8E425484-FC40-B72D-46B6-6B498CA0F77A}"/>
          </ac:picMkLst>
        </pc:picChg>
        <pc:picChg chg="del">
          <ac:chgData name="Li, Congzhou" userId="ac58cbe8-21e6-4f9f-99ab-59ef48b78c7d" providerId="ADAL" clId="{1A579E02-2C5A-4DEE-AB90-A2676B1B374A}" dt="2024-04-04T05:44:13.748" v="570" actId="478"/>
          <ac:picMkLst>
            <pc:docMk/>
            <pc:sldMk cId="3775793260" sldId="701"/>
            <ac:picMk id="8" creationId="{1285EC56-58C1-7F1F-8858-EF11A3AD6BBB}"/>
          </ac:picMkLst>
        </pc:picChg>
        <pc:picChg chg="del">
          <ac:chgData name="Li, Congzhou" userId="ac58cbe8-21e6-4f9f-99ab-59ef48b78c7d" providerId="ADAL" clId="{1A579E02-2C5A-4DEE-AB90-A2676B1B374A}" dt="2024-04-04T05:44:14.349" v="571" actId="478"/>
          <ac:picMkLst>
            <pc:docMk/>
            <pc:sldMk cId="3775793260" sldId="701"/>
            <ac:picMk id="9" creationId="{6CC9476B-2FE0-971B-ACA4-62BE842C3258}"/>
          </ac:picMkLst>
        </pc:picChg>
      </pc:sldChg>
      <pc:sldChg chg="addSp delSp modSp mod">
        <pc:chgData name="Li, Congzhou" userId="ac58cbe8-21e6-4f9f-99ab-59ef48b78c7d" providerId="ADAL" clId="{1A579E02-2C5A-4DEE-AB90-A2676B1B374A}" dt="2024-04-04T06:03:37.568" v="755" actId="1076"/>
        <pc:sldMkLst>
          <pc:docMk/>
          <pc:sldMk cId="3196437931" sldId="702"/>
        </pc:sldMkLst>
        <pc:spChg chg="mod">
          <ac:chgData name="Li, Congzhou" userId="ac58cbe8-21e6-4f9f-99ab-59ef48b78c7d" providerId="ADAL" clId="{1A579E02-2C5A-4DEE-AB90-A2676B1B374A}" dt="2024-04-04T05:56:53.425" v="721" actId="20577"/>
          <ac:spMkLst>
            <pc:docMk/>
            <pc:sldMk cId="3196437931" sldId="702"/>
            <ac:spMk id="4" creationId="{E2849876-4F68-59AB-7970-859C800EF1B1}"/>
          </ac:spMkLst>
        </pc:spChg>
        <pc:spChg chg="mod">
          <ac:chgData name="Li, Congzhou" userId="ac58cbe8-21e6-4f9f-99ab-59ef48b78c7d" providerId="ADAL" clId="{1A579E02-2C5A-4DEE-AB90-A2676B1B374A}" dt="2024-04-04T06:01:18.303" v="750" actId="20577"/>
          <ac:spMkLst>
            <pc:docMk/>
            <pc:sldMk cId="3196437931" sldId="702"/>
            <ac:spMk id="5" creationId="{A0DD60B0-696D-A8FC-D335-B2B5DACC1A17}"/>
          </ac:spMkLst>
        </pc:spChg>
        <pc:picChg chg="add mod">
          <ac:chgData name="Li, Congzhou" userId="ac58cbe8-21e6-4f9f-99ab-59ef48b78c7d" providerId="ADAL" clId="{1A579E02-2C5A-4DEE-AB90-A2676B1B374A}" dt="2024-04-04T06:03:19.072" v="751" actId="1076"/>
          <ac:picMkLst>
            <pc:docMk/>
            <pc:sldMk cId="3196437931" sldId="702"/>
            <ac:picMk id="6" creationId="{7CCFA718-4480-725B-9C2B-BDEBD2DE2586}"/>
          </ac:picMkLst>
        </pc:picChg>
        <pc:picChg chg="del">
          <ac:chgData name="Li, Congzhou" userId="ac58cbe8-21e6-4f9f-99ab-59ef48b78c7d" providerId="ADAL" clId="{1A579E02-2C5A-4DEE-AB90-A2676B1B374A}" dt="2024-04-04T05:58:33.064" v="741" actId="478"/>
          <ac:picMkLst>
            <pc:docMk/>
            <pc:sldMk cId="3196437931" sldId="702"/>
            <ac:picMk id="8" creationId="{935D982A-93C0-31F0-9701-669790911E15}"/>
          </ac:picMkLst>
        </pc:picChg>
        <pc:picChg chg="del">
          <ac:chgData name="Li, Congzhou" userId="ac58cbe8-21e6-4f9f-99ab-59ef48b78c7d" providerId="ADAL" clId="{1A579E02-2C5A-4DEE-AB90-A2676B1B374A}" dt="2024-04-04T05:58:33.820" v="742" actId="478"/>
          <ac:picMkLst>
            <pc:docMk/>
            <pc:sldMk cId="3196437931" sldId="702"/>
            <ac:picMk id="9" creationId="{D6ABF1E0-4B10-1517-E299-F8FC3ACF5C6F}"/>
          </ac:picMkLst>
        </pc:picChg>
        <pc:picChg chg="add mod">
          <ac:chgData name="Li, Congzhou" userId="ac58cbe8-21e6-4f9f-99ab-59ef48b78c7d" providerId="ADAL" clId="{1A579E02-2C5A-4DEE-AB90-A2676B1B374A}" dt="2024-04-04T06:03:37.568" v="755" actId="1076"/>
          <ac:picMkLst>
            <pc:docMk/>
            <pc:sldMk cId="3196437931" sldId="702"/>
            <ac:picMk id="11" creationId="{13AE5602-F3F3-B23D-87E7-B98918BE43CD}"/>
          </ac:picMkLst>
        </pc:picChg>
      </pc:sldChg>
      <pc:sldChg chg="addSp modSp mod">
        <pc:chgData name="Li, Congzhou" userId="ac58cbe8-21e6-4f9f-99ab-59ef48b78c7d" providerId="ADAL" clId="{1A579E02-2C5A-4DEE-AB90-A2676B1B374A}" dt="2024-04-04T06:25:56.108" v="1081" actId="5793"/>
        <pc:sldMkLst>
          <pc:docMk/>
          <pc:sldMk cId="3679085017" sldId="703"/>
        </pc:sldMkLst>
        <pc:spChg chg="mod">
          <ac:chgData name="Li, Congzhou" userId="ac58cbe8-21e6-4f9f-99ab-59ef48b78c7d" providerId="ADAL" clId="{1A579E02-2C5A-4DEE-AB90-A2676B1B374A}" dt="2024-04-04T06:20:00.260" v="986" actId="20577"/>
          <ac:spMkLst>
            <pc:docMk/>
            <pc:sldMk cId="3679085017" sldId="703"/>
            <ac:spMk id="4" creationId="{3175CEAF-6C05-69B7-03AD-EB61753997E1}"/>
          </ac:spMkLst>
        </pc:spChg>
        <pc:spChg chg="mod">
          <ac:chgData name="Li, Congzhou" userId="ac58cbe8-21e6-4f9f-99ab-59ef48b78c7d" providerId="ADAL" clId="{1A579E02-2C5A-4DEE-AB90-A2676B1B374A}" dt="2024-04-04T06:25:56.108" v="1081" actId="5793"/>
          <ac:spMkLst>
            <pc:docMk/>
            <pc:sldMk cId="3679085017" sldId="703"/>
            <ac:spMk id="5" creationId="{956264A8-699A-D41A-FE98-F5A5E6675A3C}"/>
          </ac:spMkLst>
        </pc:spChg>
        <pc:picChg chg="add mod">
          <ac:chgData name="Li, Congzhou" userId="ac58cbe8-21e6-4f9f-99ab-59ef48b78c7d" providerId="ADAL" clId="{1A579E02-2C5A-4DEE-AB90-A2676B1B374A}" dt="2024-04-04T06:25:49.337" v="1079" actId="1076"/>
          <ac:picMkLst>
            <pc:docMk/>
            <pc:sldMk cId="3679085017" sldId="703"/>
            <ac:picMk id="6" creationId="{558773E8-1BB2-F374-9DE9-5C45DB74FCEE}"/>
          </ac:picMkLst>
        </pc:picChg>
      </pc:sldChg>
      <pc:sldChg chg="del">
        <pc:chgData name="Li, Congzhou" userId="ac58cbe8-21e6-4f9f-99ab-59ef48b78c7d" providerId="ADAL" clId="{1A579E02-2C5A-4DEE-AB90-A2676B1B374A}" dt="2024-04-04T06:31:19.358" v="1133" actId="47"/>
        <pc:sldMkLst>
          <pc:docMk/>
          <pc:sldMk cId="1271825984" sldId="704"/>
        </pc:sldMkLst>
      </pc:sldChg>
      <pc:sldChg chg="del">
        <pc:chgData name="Li, Congzhou" userId="ac58cbe8-21e6-4f9f-99ab-59ef48b78c7d" providerId="ADAL" clId="{1A579E02-2C5A-4DEE-AB90-A2676B1B374A}" dt="2024-04-04T06:31:20.665" v="1134" actId="47"/>
        <pc:sldMkLst>
          <pc:docMk/>
          <pc:sldMk cId="2140172512" sldId="705"/>
        </pc:sldMkLst>
      </pc:sldChg>
      <pc:sldChg chg="del">
        <pc:chgData name="Li, Congzhou" userId="ac58cbe8-21e6-4f9f-99ab-59ef48b78c7d" providerId="ADAL" clId="{1A579E02-2C5A-4DEE-AB90-A2676B1B374A}" dt="2024-04-04T06:31:22.712" v="1136" actId="47"/>
        <pc:sldMkLst>
          <pc:docMk/>
          <pc:sldMk cId="35569084" sldId="706"/>
        </pc:sldMkLst>
      </pc:sldChg>
      <pc:sldChg chg="del">
        <pc:chgData name="Li, Congzhou" userId="ac58cbe8-21e6-4f9f-99ab-59ef48b78c7d" providerId="ADAL" clId="{1A579E02-2C5A-4DEE-AB90-A2676B1B374A}" dt="2024-04-04T06:31:30.123" v="1140" actId="47"/>
        <pc:sldMkLst>
          <pc:docMk/>
          <pc:sldMk cId="3988669177" sldId="707"/>
        </pc:sldMkLst>
      </pc:sldChg>
      <pc:sldChg chg="del">
        <pc:chgData name="Li, Congzhou" userId="ac58cbe8-21e6-4f9f-99ab-59ef48b78c7d" providerId="ADAL" clId="{1A579E02-2C5A-4DEE-AB90-A2676B1B374A}" dt="2024-04-04T06:31:33.522" v="1142" actId="47"/>
        <pc:sldMkLst>
          <pc:docMk/>
          <pc:sldMk cId="3900968871" sldId="709"/>
        </pc:sldMkLst>
      </pc:sldChg>
      <pc:sldChg chg="del">
        <pc:chgData name="Li, Congzhou" userId="ac58cbe8-21e6-4f9f-99ab-59ef48b78c7d" providerId="ADAL" clId="{1A579E02-2C5A-4DEE-AB90-A2676B1B374A}" dt="2024-04-04T06:31:24.350" v="1137" actId="47"/>
        <pc:sldMkLst>
          <pc:docMk/>
          <pc:sldMk cId="1382962268" sldId="710"/>
        </pc:sldMkLst>
      </pc:sldChg>
      <pc:sldChg chg="del">
        <pc:chgData name="Li, Congzhou" userId="ac58cbe8-21e6-4f9f-99ab-59ef48b78c7d" providerId="ADAL" clId="{1A579E02-2C5A-4DEE-AB90-A2676B1B374A}" dt="2024-04-04T06:31:25.426" v="1138" actId="47"/>
        <pc:sldMkLst>
          <pc:docMk/>
          <pc:sldMk cId="317672994" sldId="711"/>
        </pc:sldMkLst>
      </pc:sldChg>
      <pc:sldChg chg="del">
        <pc:chgData name="Li, Congzhou" userId="ac58cbe8-21e6-4f9f-99ab-59ef48b78c7d" providerId="ADAL" clId="{1A579E02-2C5A-4DEE-AB90-A2676B1B374A}" dt="2024-04-04T06:31:29.249" v="1139" actId="47"/>
        <pc:sldMkLst>
          <pc:docMk/>
          <pc:sldMk cId="2425446019" sldId="712"/>
        </pc:sldMkLst>
      </pc:sldChg>
      <pc:sldChg chg="del">
        <pc:chgData name="Li, Congzhou" userId="ac58cbe8-21e6-4f9f-99ab-59ef48b78c7d" providerId="ADAL" clId="{1A579E02-2C5A-4DEE-AB90-A2676B1B374A}" dt="2024-04-04T06:31:31.274" v="1141" actId="47"/>
        <pc:sldMkLst>
          <pc:docMk/>
          <pc:sldMk cId="3879089706" sldId="713"/>
        </pc:sldMkLst>
      </pc:sldChg>
      <pc:sldChg chg="del">
        <pc:chgData name="Li, Congzhou" userId="ac58cbe8-21e6-4f9f-99ab-59ef48b78c7d" providerId="ADAL" clId="{1A579E02-2C5A-4DEE-AB90-A2676B1B374A}" dt="2024-04-04T06:31:37.022" v="1145" actId="47"/>
        <pc:sldMkLst>
          <pc:docMk/>
          <pc:sldMk cId="3062107668" sldId="714"/>
        </pc:sldMkLst>
      </pc:sldChg>
      <pc:sldChg chg="del">
        <pc:chgData name="Li, Congzhou" userId="ac58cbe8-21e6-4f9f-99ab-59ef48b78c7d" providerId="ADAL" clId="{1A579E02-2C5A-4DEE-AB90-A2676B1B374A}" dt="2024-04-04T06:31:34.501" v="1143" actId="47"/>
        <pc:sldMkLst>
          <pc:docMk/>
          <pc:sldMk cId="295335651" sldId="715"/>
        </pc:sldMkLst>
      </pc:sldChg>
      <pc:sldChg chg="del">
        <pc:chgData name="Li, Congzhou" userId="ac58cbe8-21e6-4f9f-99ab-59ef48b78c7d" providerId="ADAL" clId="{1A579E02-2C5A-4DEE-AB90-A2676B1B374A}" dt="2024-04-04T06:31:35.515" v="1144" actId="47"/>
        <pc:sldMkLst>
          <pc:docMk/>
          <pc:sldMk cId="386213245" sldId="716"/>
        </pc:sldMkLst>
      </pc:sldChg>
      <pc:sldChg chg="del">
        <pc:chgData name="Li, Congzhou" userId="ac58cbe8-21e6-4f9f-99ab-59ef48b78c7d" providerId="ADAL" clId="{1A579E02-2C5A-4DEE-AB90-A2676B1B374A}" dt="2024-04-04T06:42:35.524" v="1271" actId="47"/>
        <pc:sldMkLst>
          <pc:docMk/>
          <pc:sldMk cId="1344258419" sldId="717"/>
        </pc:sldMkLst>
      </pc:sldChg>
      <pc:sldChg chg="delSp modSp add mod">
        <pc:chgData name="Li, Congzhou" userId="ac58cbe8-21e6-4f9f-99ab-59ef48b78c7d" providerId="ADAL" clId="{1A579E02-2C5A-4DEE-AB90-A2676B1B374A}" dt="2024-04-04T05:34:29.453" v="404" actId="20577"/>
        <pc:sldMkLst>
          <pc:docMk/>
          <pc:sldMk cId="1778279014" sldId="718"/>
        </pc:sldMkLst>
        <pc:spChg chg="mod">
          <ac:chgData name="Li, Congzhou" userId="ac58cbe8-21e6-4f9f-99ab-59ef48b78c7d" providerId="ADAL" clId="{1A579E02-2C5A-4DEE-AB90-A2676B1B374A}" dt="2024-04-04T05:34:29.453" v="404" actId="20577"/>
          <ac:spMkLst>
            <pc:docMk/>
            <pc:sldMk cId="1778279014" sldId="718"/>
            <ac:spMk id="8" creationId="{57CA2BAC-C4CB-D489-E1EA-0309B59218CC}"/>
          </ac:spMkLst>
        </pc:spChg>
        <pc:picChg chg="del">
          <ac:chgData name="Li, Congzhou" userId="ac58cbe8-21e6-4f9f-99ab-59ef48b78c7d" providerId="ADAL" clId="{1A579E02-2C5A-4DEE-AB90-A2676B1B374A}" dt="2024-04-04T05:30:31.417" v="158" actId="478"/>
          <ac:picMkLst>
            <pc:docMk/>
            <pc:sldMk cId="1778279014" sldId="718"/>
            <ac:picMk id="5" creationId="{04A9AA94-870E-8AF3-2458-FBCB64FF7536}"/>
          </ac:picMkLst>
        </pc:picChg>
      </pc:sldChg>
      <pc:sldChg chg="modSp add mod">
        <pc:chgData name="Li, Congzhou" userId="ac58cbe8-21e6-4f9f-99ab-59ef48b78c7d" providerId="ADAL" clId="{1A579E02-2C5A-4DEE-AB90-A2676B1B374A}" dt="2024-04-04T05:45:57.191" v="589" actId="20577"/>
        <pc:sldMkLst>
          <pc:docMk/>
          <pc:sldMk cId="3080553531" sldId="719"/>
        </pc:sldMkLst>
        <pc:spChg chg="mod">
          <ac:chgData name="Li, Congzhou" userId="ac58cbe8-21e6-4f9f-99ab-59ef48b78c7d" providerId="ADAL" clId="{1A579E02-2C5A-4DEE-AB90-A2676B1B374A}" dt="2024-04-04T05:45:57.191" v="589" actId="20577"/>
          <ac:spMkLst>
            <pc:docMk/>
            <pc:sldMk cId="3080553531" sldId="719"/>
            <ac:spMk id="5" creationId="{C9C63EFF-5942-3851-2490-1142A005C274}"/>
          </ac:spMkLst>
        </pc:spChg>
      </pc:sldChg>
      <pc:sldChg chg="addSp delSp modSp add mod">
        <pc:chgData name="Li, Congzhou" userId="ac58cbe8-21e6-4f9f-99ab-59ef48b78c7d" providerId="ADAL" clId="{1A579E02-2C5A-4DEE-AB90-A2676B1B374A}" dt="2024-04-04T05:56:22.609" v="687" actId="1076"/>
        <pc:sldMkLst>
          <pc:docMk/>
          <pc:sldMk cId="415660749" sldId="720"/>
        </pc:sldMkLst>
        <pc:spChg chg="mod">
          <ac:chgData name="Li, Congzhou" userId="ac58cbe8-21e6-4f9f-99ab-59ef48b78c7d" providerId="ADAL" clId="{1A579E02-2C5A-4DEE-AB90-A2676B1B374A}" dt="2024-04-04T05:55:06.748" v="681" actId="6549"/>
          <ac:spMkLst>
            <pc:docMk/>
            <pc:sldMk cId="415660749" sldId="720"/>
            <ac:spMk id="5" creationId="{C9C63EFF-5942-3851-2490-1142A005C274}"/>
          </ac:spMkLst>
        </pc:spChg>
        <pc:picChg chg="del">
          <ac:chgData name="Li, Congzhou" userId="ac58cbe8-21e6-4f9f-99ab-59ef48b78c7d" providerId="ADAL" clId="{1A579E02-2C5A-4DEE-AB90-A2676B1B374A}" dt="2024-04-04T05:48:51.346" v="603" actId="478"/>
          <ac:picMkLst>
            <pc:docMk/>
            <pc:sldMk cId="415660749" sldId="720"/>
            <ac:picMk id="6" creationId="{8E425484-FC40-B72D-46B6-6B498CA0F77A}"/>
          </ac:picMkLst>
        </pc:picChg>
        <pc:picChg chg="add mod">
          <ac:chgData name="Li, Congzhou" userId="ac58cbe8-21e6-4f9f-99ab-59ef48b78c7d" providerId="ADAL" clId="{1A579E02-2C5A-4DEE-AB90-A2676B1B374A}" dt="2024-04-04T05:56:22.609" v="687" actId="1076"/>
          <ac:picMkLst>
            <pc:docMk/>
            <pc:sldMk cId="415660749" sldId="720"/>
            <ac:picMk id="8" creationId="{E502E47D-4682-2821-4D88-9F41EB93CC8F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06:27.380" v="848" actId="20577"/>
        <pc:sldMkLst>
          <pc:docMk/>
          <pc:sldMk cId="2717711358" sldId="721"/>
        </pc:sldMkLst>
        <pc:spChg chg="mod">
          <ac:chgData name="Li, Congzhou" userId="ac58cbe8-21e6-4f9f-99ab-59ef48b78c7d" providerId="ADAL" clId="{1A579E02-2C5A-4DEE-AB90-A2676B1B374A}" dt="2024-04-04T06:06:27.380" v="848" actId="20577"/>
          <ac:spMkLst>
            <pc:docMk/>
            <pc:sldMk cId="2717711358" sldId="721"/>
            <ac:spMk id="5" creationId="{A0DD60B0-696D-A8FC-D335-B2B5DACC1A17}"/>
          </ac:spMkLst>
        </pc:spChg>
        <pc:picChg chg="del">
          <ac:chgData name="Li, Congzhou" userId="ac58cbe8-21e6-4f9f-99ab-59ef48b78c7d" providerId="ADAL" clId="{1A579E02-2C5A-4DEE-AB90-A2676B1B374A}" dt="2024-04-04T06:05:02.004" v="810" actId="478"/>
          <ac:picMkLst>
            <pc:docMk/>
            <pc:sldMk cId="2717711358" sldId="721"/>
            <ac:picMk id="6" creationId="{7CCFA718-4480-725B-9C2B-BDEBD2DE2586}"/>
          </ac:picMkLst>
        </pc:picChg>
        <pc:picChg chg="add mod">
          <ac:chgData name="Li, Congzhou" userId="ac58cbe8-21e6-4f9f-99ab-59ef48b78c7d" providerId="ADAL" clId="{1A579E02-2C5A-4DEE-AB90-A2676B1B374A}" dt="2024-04-04T06:05:29.901" v="815" actId="1076"/>
          <ac:picMkLst>
            <pc:docMk/>
            <pc:sldMk cId="2717711358" sldId="721"/>
            <ac:picMk id="8" creationId="{C8CE177F-A18B-7C04-6F1C-4547082D42C5}"/>
          </ac:picMkLst>
        </pc:picChg>
        <pc:picChg chg="del">
          <ac:chgData name="Li, Congzhou" userId="ac58cbe8-21e6-4f9f-99ab-59ef48b78c7d" providerId="ADAL" clId="{1A579E02-2C5A-4DEE-AB90-A2676B1B374A}" dt="2024-04-04T06:05:02.672" v="811" actId="478"/>
          <ac:picMkLst>
            <pc:docMk/>
            <pc:sldMk cId="2717711358" sldId="721"/>
            <ac:picMk id="11" creationId="{13AE5602-F3F3-B23D-87E7-B98918BE43CD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07:50.073" v="853" actId="14100"/>
        <pc:sldMkLst>
          <pc:docMk/>
          <pc:sldMk cId="3131567196" sldId="722"/>
        </pc:sldMkLst>
        <pc:picChg chg="add mod">
          <ac:chgData name="Li, Congzhou" userId="ac58cbe8-21e6-4f9f-99ab-59ef48b78c7d" providerId="ADAL" clId="{1A579E02-2C5A-4DEE-AB90-A2676B1B374A}" dt="2024-04-04T06:07:50.073" v="853" actId="14100"/>
          <ac:picMkLst>
            <pc:docMk/>
            <pc:sldMk cId="3131567196" sldId="722"/>
            <ac:picMk id="6" creationId="{392C6CE8-E782-454E-01BF-67735E41182A}"/>
          </ac:picMkLst>
        </pc:picChg>
        <pc:picChg chg="del">
          <ac:chgData name="Li, Congzhou" userId="ac58cbe8-21e6-4f9f-99ab-59ef48b78c7d" providerId="ADAL" clId="{1A579E02-2C5A-4DEE-AB90-A2676B1B374A}" dt="2024-04-04T06:07:30.896" v="850" actId="478"/>
          <ac:picMkLst>
            <pc:docMk/>
            <pc:sldMk cId="3131567196" sldId="722"/>
            <ac:picMk id="8" creationId="{C8CE177F-A18B-7C04-6F1C-4547082D42C5}"/>
          </ac:picMkLst>
        </pc:picChg>
      </pc:sldChg>
      <pc:sldChg chg="addSp delSp modSp add mod ord">
        <pc:chgData name="Li, Congzhou" userId="ac58cbe8-21e6-4f9f-99ab-59ef48b78c7d" providerId="ADAL" clId="{1A579E02-2C5A-4DEE-AB90-A2676B1B374A}" dt="2024-04-04T06:13:27.124" v="943" actId="20577"/>
        <pc:sldMkLst>
          <pc:docMk/>
          <pc:sldMk cId="3325815540" sldId="723"/>
        </pc:sldMkLst>
        <pc:spChg chg="mod">
          <ac:chgData name="Li, Congzhou" userId="ac58cbe8-21e6-4f9f-99ab-59ef48b78c7d" providerId="ADAL" clId="{1A579E02-2C5A-4DEE-AB90-A2676B1B374A}" dt="2024-04-04T06:13:27.124" v="943" actId="20577"/>
          <ac:spMkLst>
            <pc:docMk/>
            <pc:sldMk cId="3325815540" sldId="723"/>
            <ac:spMk id="5" creationId="{A0DD60B0-696D-A8FC-D335-B2B5DACC1A17}"/>
          </ac:spMkLst>
        </pc:spChg>
        <pc:picChg chg="add mod">
          <ac:chgData name="Li, Congzhou" userId="ac58cbe8-21e6-4f9f-99ab-59ef48b78c7d" providerId="ADAL" clId="{1A579E02-2C5A-4DEE-AB90-A2676B1B374A}" dt="2024-04-04T06:12:57.065" v="896" actId="14100"/>
          <ac:picMkLst>
            <pc:docMk/>
            <pc:sldMk cId="3325815540" sldId="723"/>
            <ac:picMk id="6" creationId="{6CBB5099-22C2-1F2B-7E76-B9D6439C97F4}"/>
          </ac:picMkLst>
        </pc:picChg>
        <pc:picChg chg="del">
          <ac:chgData name="Li, Congzhou" userId="ac58cbe8-21e6-4f9f-99ab-59ef48b78c7d" providerId="ADAL" clId="{1A579E02-2C5A-4DEE-AB90-A2676B1B374A}" dt="2024-04-04T06:12:36.112" v="891" actId="478"/>
          <ac:picMkLst>
            <pc:docMk/>
            <pc:sldMk cId="3325815540" sldId="723"/>
            <ac:picMk id="8" creationId="{C8CE177F-A18B-7C04-6F1C-4547082D42C5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28:22.952" v="1118" actId="14100"/>
        <pc:sldMkLst>
          <pc:docMk/>
          <pc:sldMk cId="1931496622" sldId="724"/>
        </pc:sldMkLst>
        <pc:spChg chg="mod">
          <ac:chgData name="Li, Congzhou" userId="ac58cbe8-21e6-4f9f-99ab-59ef48b78c7d" providerId="ADAL" clId="{1A579E02-2C5A-4DEE-AB90-A2676B1B374A}" dt="2024-04-04T06:27:12.581" v="1108" actId="20577"/>
          <ac:spMkLst>
            <pc:docMk/>
            <pc:sldMk cId="1931496622" sldId="724"/>
            <ac:spMk id="5" creationId="{956264A8-699A-D41A-FE98-F5A5E6675A3C}"/>
          </ac:spMkLst>
        </pc:spChg>
        <pc:picChg chg="del">
          <ac:chgData name="Li, Congzhou" userId="ac58cbe8-21e6-4f9f-99ab-59ef48b78c7d" providerId="ADAL" clId="{1A579E02-2C5A-4DEE-AB90-A2676B1B374A}" dt="2024-04-04T06:27:15.247" v="1109" actId="478"/>
          <ac:picMkLst>
            <pc:docMk/>
            <pc:sldMk cId="1931496622" sldId="724"/>
            <ac:picMk id="6" creationId="{558773E8-1BB2-F374-9DE9-5C45DB74FCEE}"/>
          </ac:picMkLst>
        </pc:picChg>
        <pc:picChg chg="add mod">
          <ac:chgData name="Li, Congzhou" userId="ac58cbe8-21e6-4f9f-99ab-59ef48b78c7d" providerId="ADAL" clId="{1A579E02-2C5A-4DEE-AB90-A2676B1B374A}" dt="2024-04-04T06:28:22.952" v="1118" actId="14100"/>
          <ac:picMkLst>
            <pc:docMk/>
            <pc:sldMk cId="1931496622" sldId="724"/>
            <ac:picMk id="8" creationId="{380CB872-2D5A-288B-E325-70489BEBCA36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30:55.999" v="1132" actId="14100"/>
        <pc:sldMkLst>
          <pc:docMk/>
          <pc:sldMk cId="462208860" sldId="725"/>
        </pc:sldMkLst>
        <pc:spChg chg="mod">
          <ac:chgData name="Li, Congzhou" userId="ac58cbe8-21e6-4f9f-99ab-59ef48b78c7d" providerId="ADAL" clId="{1A579E02-2C5A-4DEE-AB90-A2676B1B374A}" dt="2024-04-04T06:30:51.635" v="1130" actId="14100"/>
          <ac:spMkLst>
            <pc:docMk/>
            <pc:sldMk cId="462208860" sldId="725"/>
            <ac:spMk id="5" creationId="{956264A8-699A-D41A-FE98-F5A5E6675A3C}"/>
          </ac:spMkLst>
        </pc:spChg>
        <pc:picChg chg="add mod">
          <ac:chgData name="Li, Congzhou" userId="ac58cbe8-21e6-4f9f-99ab-59ef48b78c7d" providerId="ADAL" clId="{1A579E02-2C5A-4DEE-AB90-A2676B1B374A}" dt="2024-04-04T06:30:55.999" v="1132" actId="14100"/>
          <ac:picMkLst>
            <pc:docMk/>
            <pc:sldMk cId="462208860" sldId="725"/>
            <ac:picMk id="6" creationId="{0E9A70DF-1641-6F00-B74D-DF7E71E1B726}"/>
          </ac:picMkLst>
        </pc:picChg>
        <pc:picChg chg="del">
          <ac:chgData name="Li, Congzhou" userId="ac58cbe8-21e6-4f9f-99ab-59ef48b78c7d" providerId="ADAL" clId="{1A579E02-2C5A-4DEE-AB90-A2676B1B374A}" dt="2024-04-04T06:30:05.553" v="1127" actId="478"/>
          <ac:picMkLst>
            <pc:docMk/>
            <pc:sldMk cId="462208860" sldId="725"/>
            <ac:picMk id="8" creationId="{380CB872-2D5A-288B-E325-70489BEBCA36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38:44.269" v="1233" actId="22"/>
        <pc:sldMkLst>
          <pc:docMk/>
          <pc:sldMk cId="528393559" sldId="726"/>
        </pc:sldMkLst>
        <pc:spChg chg="mod">
          <ac:chgData name="Li, Congzhou" userId="ac58cbe8-21e6-4f9f-99ab-59ef48b78c7d" providerId="ADAL" clId="{1A579E02-2C5A-4DEE-AB90-A2676B1B374A}" dt="2024-04-04T06:36:25.992" v="1226" actId="20577"/>
          <ac:spMkLst>
            <pc:docMk/>
            <pc:sldMk cId="528393559" sldId="726"/>
            <ac:spMk id="5" creationId="{9B61469F-9A87-B474-4A52-2BCA7F99F7A1}"/>
          </ac:spMkLst>
        </pc:spChg>
        <pc:picChg chg="add mod">
          <ac:chgData name="Li, Congzhou" userId="ac58cbe8-21e6-4f9f-99ab-59ef48b78c7d" providerId="ADAL" clId="{1A579E02-2C5A-4DEE-AB90-A2676B1B374A}" dt="2024-04-04T06:37:16.998" v="1231" actId="1076"/>
          <ac:picMkLst>
            <pc:docMk/>
            <pc:sldMk cId="528393559" sldId="726"/>
            <ac:picMk id="6" creationId="{1D435939-100E-711A-37C2-B67BE6F70BAC}"/>
          </ac:picMkLst>
        </pc:picChg>
        <pc:picChg chg="del">
          <ac:chgData name="Li, Congzhou" userId="ac58cbe8-21e6-4f9f-99ab-59ef48b78c7d" providerId="ADAL" clId="{1A579E02-2C5A-4DEE-AB90-A2676B1B374A}" dt="2024-04-04T06:36:30.534" v="1227" actId="478"/>
          <ac:picMkLst>
            <pc:docMk/>
            <pc:sldMk cId="528393559" sldId="726"/>
            <ac:picMk id="8" creationId="{31709484-8853-C498-7D87-76C1E60D6E2C}"/>
          </ac:picMkLst>
        </pc:picChg>
        <pc:picChg chg="add del">
          <ac:chgData name="Li, Congzhou" userId="ac58cbe8-21e6-4f9f-99ab-59ef48b78c7d" providerId="ADAL" clId="{1A579E02-2C5A-4DEE-AB90-A2676B1B374A}" dt="2024-04-04T06:38:44.269" v="1233" actId="22"/>
          <ac:picMkLst>
            <pc:docMk/>
            <pc:sldMk cId="528393559" sldId="726"/>
            <ac:picMk id="9" creationId="{A4ACDE89-DED1-612E-F7C0-42F4B2DE1D8A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40:40.886" v="1268" actId="1076"/>
        <pc:sldMkLst>
          <pc:docMk/>
          <pc:sldMk cId="409719199" sldId="727"/>
        </pc:sldMkLst>
        <pc:spChg chg="mod">
          <ac:chgData name="Li, Congzhou" userId="ac58cbe8-21e6-4f9f-99ab-59ef48b78c7d" providerId="ADAL" clId="{1A579E02-2C5A-4DEE-AB90-A2676B1B374A}" dt="2024-04-04T06:39:07.572" v="1264" actId="1076"/>
          <ac:spMkLst>
            <pc:docMk/>
            <pc:sldMk cId="409719199" sldId="727"/>
            <ac:spMk id="5" creationId="{9B61469F-9A87-B474-4A52-2BCA7F99F7A1}"/>
          </ac:spMkLst>
        </pc:spChg>
        <pc:picChg chg="del">
          <ac:chgData name="Li, Congzhou" userId="ac58cbe8-21e6-4f9f-99ab-59ef48b78c7d" providerId="ADAL" clId="{1A579E02-2C5A-4DEE-AB90-A2676B1B374A}" dt="2024-04-04T06:38:53.811" v="1237" actId="478"/>
          <ac:picMkLst>
            <pc:docMk/>
            <pc:sldMk cId="409719199" sldId="727"/>
            <ac:picMk id="6" creationId="{1D435939-100E-711A-37C2-B67BE6F70BAC}"/>
          </ac:picMkLst>
        </pc:picChg>
        <pc:picChg chg="add mod">
          <ac:chgData name="Li, Congzhou" userId="ac58cbe8-21e6-4f9f-99ab-59ef48b78c7d" providerId="ADAL" clId="{1A579E02-2C5A-4DEE-AB90-A2676B1B374A}" dt="2024-04-04T06:40:40.886" v="1268" actId="1076"/>
          <ac:picMkLst>
            <pc:docMk/>
            <pc:sldMk cId="409719199" sldId="727"/>
            <ac:picMk id="7" creationId="{FDABD5F4-91F9-DB01-FEB9-3C1217A36968}"/>
          </ac:picMkLst>
        </pc:picChg>
      </pc:sldChg>
      <pc:sldChg chg="addSp delSp modSp add mod">
        <pc:chgData name="Li, Congzhou" userId="ac58cbe8-21e6-4f9f-99ab-59ef48b78c7d" providerId="ADAL" clId="{1A579E02-2C5A-4DEE-AB90-A2676B1B374A}" dt="2024-04-04T06:44:52.750" v="1401" actId="1076"/>
        <pc:sldMkLst>
          <pc:docMk/>
          <pc:sldMk cId="176975857" sldId="728"/>
        </pc:sldMkLst>
        <pc:spChg chg="mod">
          <ac:chgData name="Li, Congzhou" userId="ac58cbe8-21e6-4f9f-99ab-59ef48b78c7d" providerId="ADAL" clId="{1A579E02-2C5A-4DEE-AB90-A2676B1B374A}" dt="2024-04-04T06:44:18.422" v="1396" actId="20577"/>
          <ac:spMkLst>
            <pc:docMk/>
            <pc:sldMk cId="176975857" sldId="728"/>
            <ac:spMk id="5" creationId="{9B61469F-9A87-B474-4A52-2BCA7F99F7A1}"/>
          </ac:spMkLst>
        </pc:spChg>
        <pc:picChg chg="add mod">
          <ac:chgData name="Li, Congzhou" userId="ac58cbe8-21e6-4f9f-99ab-59ef48b78c7d" providerId="ADAL" clId="{1A579E02-2C5A-4DEE-AB90-A2676B1B374A}" dt="2024-04-04T06:44:52.750" v="1401" actId="1076"/>
          <ac:picMkLst>
            <pc:docMk/>
            <pc:sldMk cId="176975857" sldId="728"/>
            <ac:picMk id="6" creationId="{4D71915F-86B7-0281-07B5-09E4DD4EFA87}"/>
          </ac:picMkLst>
        </pc:picChg>
        <pc:picChg chg="add del">
          <ac:chgData name="Li, Congzhou" userId="ac58cbe8-21e6-4f9f-99ab-59ef48b78c7d" providerId="ADAL" clId="{1A579E02-2C5A-4DEE-AB90-A2676B1B374A}" dt="2024-04-04T06:44:29.842" v="1397" actId="478"/>
          <ac:picMkLst>
            <pc:docMk/>
            <pc:sldMk cId="176975857" sldId="728"/>
            <ac:picMk id="7" creationId="{FDABD5F4-91F9-DB01-FEB9-3C1217A36968}"/>
          </ac:picMkLst>
        </pc:picChg>
      </pc:sldChg>
      <pc:sldChg chg="addSp delSp modSp add mod ord">
        <pc:chgData name="Li, Congzhou" userId="ac58cbe8-21e6-4f9f-99ab-59ef48b78c7d" providerId="ADAL" clId="{1A579E02-2C5A-4DEE-AB90-A2676B1B374A}" dt="2024-04-04T06:46:30.951" v="1407" actId="1076"/>
        <pc:sldMkLst>
          <pc:docMk/>
          <pc:sldMk cId="1216595215" sldId="729"/>
        </pc:sldMkLst>
        <pc:spChg chg="mod">
          <ac:chgData name="Li, Congzhou" userId="ac58cbe8-21e6-4f9f-99ab-59ef48b78c7d" providerId="ADAL" clId="{1A579E02-2C5A-4DEE-AB90-A2676B1B374A}" dt="2024-04-04T06:44:04.587" v="1370" actId="20577"/>
          <ac:spMkLst>
            <pc:docMk/>
            <pc:sldMk cId="1216595215" sldId="729"/>
            <ac:spMk id="5" creationId="{9B61469F-9A87-B474-4A52-2BCA7F99F7A1}"/>
          </ac:spMkLst>
        </pc:spChg>
        <pc:picChg chg="add del mod">
          <ac:chgData name="Li, Congzhou" userId="ac58cbe8-21e6-4f9f-99ab-59ef48b78c7d" providerId="ADAL" clId="{1A579E02-2C5A-4DEE-AB90-A2676B1B374A}" dt="2024-04-04T06:46:25.694" v="1403" actId="478"/>
          <ac:picMkLst>
            <pc:docMk/>
            <pc:sldMk cId="1216595215" sldId="729"/>
            <ac:picMk id="6" creationId="{AFF0ABD7-AB72-6F65-2018-A3D31E00A9ED}"/>
          </ac:picMkLst>
        </pc:picChg>
        <pc:picChg chg="del">
          <ac:chgData name="Li, Congzhou" userId="ac58cbe8-21e6-4f9f-99ab-59ef48b78c7d" providerId="ADAL" clId="{1A579E02-2C5A-4DEE-AB90-A2676B1B374A}" dt="2024-04-04T06:42:59.643" v="1300" actId="478"/>
          <ac:picMkLst>
            <pc:docMk/>
            <pc:sldMk cId="1216595215" sldId="729"/>
            <ac:picMk id="7" creationId="{FDABD5F4-91F9-DB01-FEB9-3C1217A36968}"/>
          </ac:picMkLst>
        </pc:picChg>
        <pc:picChg chg="add mod">
          <ac:chgData name="Li, Congzhou" userId="ac58cbe8-21e6-4f9f-99ab-59ef48b78c7d" providerId="ADAL" clId="{1A579E02-2C5A-4DEE-AB90-A2676B1B374A}" dt="2024-04-04T06:46:30.951" v="1407" actId="1076"/>
          <ac:picMkLst>
            <pc:docMk/>
            <pc:sldMk cId="1216595215" sldId="729"/>
            <ac:picMk id="9" creationId="{414887A6-4465-41BC-0BDC-16E91424A670}"/>
          </ac:picMkLst>
        </pc:picChg>
      </pc:sldChg>
    </pc:docChg>
  </pc:docChgLst>
  <pc:docChgLst>
    <pc:chgData name="Li, Congzhou" userId="ac58cbe8-21e6-4f9f-99ab-59ef48b78c7d" providerId="ADAL" clId="{7D8C7DD3-5A0E-4FB4-8EF9-76BFC1D4D0CA}"/>
    <pc:docChg chg="undo custSel addSld delSld modSld sldOrd">
      <pc:chgData name="Li, Congzhou" userId="ac58cbe8-21e6-4f9f-99ab-59ef48b78c7d" providerId="ADAL" clId="{7D8C7DD3-5A0E-4FB4-8EF9-76BFC1D4D0CA}" dt="2023-07-06T08:33:39.514" v="1850" actId="1076"/>
      <pc:docMkLst>
        <pc:docMk/>
      </pc:docMkLst>
      <pc:sldChg chg="modSp mod">
        <pc:chgData name="Li, Congzhou" userId="ac58cbe8-21e6-4f9f-99ab-59ef48b78c7d" providerId="ADAL" clId="{7D8C7DD3-5A0E-4FB4-8EF9-76BFC1D4D0CA}" dt="2023-07-06T02:32:04.573" v="79" actId="1076"/>
        <pc:sldMkLst>
          <pc:docMk/>
          <pc:sldMk cId="3536340673" sldId="454"/>
        </pc:sldMkLst>
        <pc:spChg chg="mod">
          <ac:chgData name="Li, Congzhou" userId="ac58cbe8-21e6-4f9f-99ab-59ef48b78c7d" providerId="ADAL" clId="{7D8C7DD3-5A0E-4FB4-8EF9-76BFC1D4D0CA}" dt="2023-07-06T02:31:17.501" v="72" actId="1076"/>
          <ac:spMkLst>
            <pc:docMk/>
            <pc:sldMk cId="3536340673" sldId="454"/>
            <ac:spMk id="2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2:32:04.573" v="79" actId="1076"/>
          <ac:spMkLst>
            <pc:docMk/>
            <pc:sldMk cId="3536340673" sldId="454"/>
            <ac:spMk id="3" creationId="{00000000-0000-0000-0000-000000000000}"/>
          </ac:spMkLst>
        </pc:spChg>
      </pc:sldChg>
      <pc:sldChg chg="delSp modSp mod">
        <pc:chgData name="Li, Congzhou" userId="ac58cbe8-21e6-4f9f-99ab-59ef48b78c7d" providerId="ADAL" clId="{7D8C7DD3-5A0E-4FB4-8EF9-76BFC1D4D0CA}" dt="2023-07-06T06:36:43.280" v="409" actId="6549"/>
        <pc:sldMkLst>
          <pc:docMk/>
          <pc:sldMk cId="1041451018" sldId="613"/>
        </pc:sldMkLst>
        <pc:spChg chg="del">
          <ac:chgData name="Li, Congzhou" userId="ac58cbe8-21e6-4f9f-99ab-59ef48b78c7d" providerId="ADAL" clId="{7D8C7DD3-5A0E-4FB4-8EF9-76BFC1D4D0CA}" dt="2023-07-06T02:35:18.972" v="166" actId="478"/>
          <ac:spMkLst>
            <pc:docMk/>
            <pc:sldMk cId="1041451018" sldId="613"/>
            <ac:spMk id="6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6:36:43.280" v="409" actId="6549"/>
          <ac:spMkLst>
            <pc:docMk/>
            <pc:sldMk cId="1041451018" sldId="613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7D8C7DD3-5A0E-4FB4-8EF9-76BFC1D4D0CA}" dt="2023-07-06T08:07:44.818" v="1440" actId="47"/>
        <pc:sldMkLst>
          <pc:docMk/>
          <pc:sldMk cId="548239993" sldId="634"/>
        </pc:sldMkLst>
      </pc:sldChg>
      <pc:sldChg chg="addSp modSp mod">
        <pc:chgData name="Li, Congzhou" userId="ac58cbe8-21e6-4f9f-99ab-59ef48b78c7d" providerId="ADAL" clId="{7D8C7DD3-5A0E-4FB4-8EF9-76BFC1D4D0CA}" dt="2023-07-06T07:45:12.522" v="1104" actId="14100"/>
        <pc:sldMkLst>
          <pc:docMk/>
          <pc:sldMk cId="1304903174" sldId="636"/>
        </pc:sldMkLst>
        <pc:spChg chg="mod">
          <ac:chgData name="Li, Congzhou" userId="ac58cbe8-21e6-4f9f-99ab-59ef48b78c7d" providerId="ADAL" clId="{7D8C7DD3-5A0E-4FB4-8EF9-76BFC1D4D0CA}" dt="2023-07-06T07:39:24.732" v="1073" actId="20577"/>
          <ac:spMkLst>
            <pc:docMk/>
            <pc:sldMk cId="1304903174" sldId="636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7:43:57.403" v="1101" actId="20577"/>
          <ac:spMkLst>
            <pc:docMk/>
            <pc:sldMk cId="1304903174" sldId="636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7:45:12.522" v="1104" actId="14100"/>
          <ac:picMkLst>
            <pc:docMk/>
            <pc:sldMk cId="1304903174" sldId="636"/>
            <ac:picMk id="5" creationId="{293772EB-8A89-3888-DF27-C52F78C828EF}"/>
          </ac:picMkLst>
        </pc:picChg>
      </pc:sldChg>
      <pc:sldChg chg="addSp delSp modSp mod">
        <pc:chgData name="Li, Congzhou" userId="ac58cbe8-21e6-4f9f-99ab-59ef48b78c7d" providerId="ADAL" clId="{7D8C7DD3-5A0E-4FB4-8EF9-76BFC1D4D0CA}" dt="2023-07-06T07:10:31.644" v="882" actId="20577"/>
        <pc:sldMkLst>
          <pc:docMk/>
          <pc:sldMk cId="1300848835" sldId="637"/>
        </pc:sldMkLst>
        <pc:spChg chg="mod">
          <ac:chgData name="Li, Congzhou" userId="ac58cbe8-21e6-4f9f-99ab-59ef48b78c7d" providerId="ADAL" clId="{7D8C7DD3-5A0E-4FB4-8EF9-76BFC1D4D0CA}" dt="2023-07-06T06:36:36.302" v="405" actId="20577"/>
          <ac:spMkLst>
            <pc:docMk/>
            <pc:sldMk cId="1300848835" sldId="637"/>
            <ac:spMk id="4" creationId="{00000000-0000-0000-0000-000000000000}"/>
          </ac:spMkLst>
        </pc:spChg>
        <pc:spChg chg="add mod">
          <ac:chgData name="Li, Congzhou" userId="ac58cbe8-21e6-4f9f-99ab-59ef48b78c7d" providerId="ADAL" clId="{7D8C7DD3-5A0E-4FB4-8EF9-76BFC1D4D0CA}" dt="2023-07-06T07:10:31.644" v="882" actId="20577"/>
          <ac:spMkLst>
            <pc:docMk/>
            <pc:sldMk cId="1300848835" sldId="637"/>
            <ac:spMk id="5" creationId="{CD518E7E-0C1B-3CCE-76B4-3476B577260A}"/>
          </ac:spMkLst>
        </pc:spChg>
        <pc:spChg chg="del">
          <ac:chgData name="Li, Congzhou" userId="ac58cbe8-21e6-4f9f-99ab-59ef48b78c7d" providerId="ADAL" clId="{7D8C7DD3-5A0E-4FB4-8EF9-76BFC1D4D0CA}" dt="2023-07-06T04:21:10.438" v="182" actId="478"/>
          <ac:spMkLst>
            <pc:docMk/>
            <pc:sldMk cId="1300848835" sldId="637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4:20:42.794" v="179" actId="478"/>
          <ac:picMkLst>
            <pc:docMk/>
            <pc:sldMk cId="1300848835" sldId="637"/>
            <ac:picMk id="8" creationId="{EA73D8E5-02EB-A101-E8FC-30C58DF2610D}"/>
          </ac:picMkLst>
        </pc:picChg>
        <pc:picChg chg="add mod">
          <ac:chgData name="Li, Congzhou" userId="ac58cbe8-21e6-4f9f-99ab-59ef48b78c7d" providerId="ADAL" clId="{7D8C7DD3-5A0E-4FB4-8EF9-76BFC1D4D0CA}" dt="2023-07-06T07:10:23.218" v="877" actId="1076"/>
          <ac:picMkLst>
            <pc:docMk/>
            <pc:sldMk cId="1300848835" sldId="637"/>
            <ac:picMk id="9" creationId="{DDA7B5D0-F518-8FCC-3A3C-F2036609E1DF}"/>
          </ac:picMkLst>
        </pc:picChg>
      </pc:sldChg>
      <pc:sldChg chg="modSp mod ord">
        <pc:chgData name="Li, Congzhou" userId="ac58cbe8-21e6-4f9f-99ab-59ef48b78c7d" providerId="ADAL" clId="{7D8C7DD3-5A0E-4FB4-8EF9-76BFC1D4D0CA}" dt="2023-07-06T08:30:55.782" v="1846" actId="27636"/>
        <pc:sldMkLst>
          <pc:docMk/>
          <pc:sldMk cId="1542049757" sldId="638"/>
        </pc:sldMkLst>
        <pc:spChg chg="mod">
          <ac:chgData name="Li, Congzhou" userId="ac58cbe8-21e6-4f9f-99ab-59ef48b78c7d" providerId="ADAL" clId="{7D8C7DD3-5A0E-4FB4-8EF9-76BFC1D4D0CA}" dt="2023-07-06T08:30:52.160" v="1844" actId="20577"/>
          <ac:spMkLst>
            <pc:docMk/>
            <pc:sldMk cId="1542049757" sldId="638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8:30:55.782" v="1846" actId="27636"/>
          <ac:spMkLst>
            <pc:docMk/>
            <pc:sldMk cId="1542049757" sldId="638"/>
            <ac:spMk id="8" creationId="{57CA2BAC-C4CB-D489-E1EA-0309B59218CC}"/>
          </ac:spMkLst>
        </pc:spChg>
      </pc:sldChg>
      <pc:sldChg chg="addSp delSp modSp mod ord">
        <pc:chgData name="Li, Congzhou" userId="ac58cbe8-21e6-4f9f-99ab-59ef48b78c7d" providerId="ADAL" clId="{7D8C7DD3-5A0E-4FB4-8EF9-76BFC1D4D0CA}" dt="2023-07-06T07:02:47.781" v="723"/>
        <pc:sldMkLst>
          <pc:docMk/>
          <pc:sldMk cId="3730041366" sldId="639"/>
        </pc:sldMkLst>
        <pc:spChg chg="mod">
          <ac:chgData name="Li, Congzhou" userId="ac58cbe8-21e6-4f9f-99ab-59ef48b78c7d" providerId="ADAL" clId="{7D8C7DD3-5A0E-4FB4-8EF9-76BFC1D4D0CA}" dt="2023-07-06T07:02:36.781" v="721" actId="20577"/>
          <ac:spMkLst>
            <pc:docMk/>
            <pc:sldMk cId="3730041366" sldId="639"/>
            <ac:spMk id="4" creationId="{00000000-0000-0000-0000-000000000000}"/>
          </ac:spMkLst>
        </pc:spChg>
        <pc:spChg chg="add del mod">
          <ac:chgData name="Li, Congzhou" userId="ac58cbe8-21e6-4f9f-99ab-59ef48b78c7d" providerId="ADAL" clId="{7D8C7DD3-5A0E-4FB4-8EF9-76BFC1D4D0CA}" dt="2023-07-06T06:38:17.087" v="434" actId="478"/>
          <ac:spMkLst>
            <pc:docMk/>
            <pc:sldMk cId="3730041366" sldId="639"/>
            <ac:spMk id="5" creationId="{EE23E111-517D-7754-802A-245A3EC82663}"/>
          </ac:spMkLst>
        </pc:spChg>
        <pc:spChg chg="mod">
          <ac:chgData name="Li, Congzhou" userId="ac58cbe8-21e6-4f9f-99ab-59ef48b78c7d" providerId="ADAL" clId="{7D8C7DD3-5A0E-4FB4-8EF9-76BFC1D4D0CA}" dt="2023-07-06T06:46:37.222" v="523" actId="20577"/>
          <ac:spMkLst>
            <pc:docMk/>
            <pc:sldMk cId="3730041366" sldId="639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6:38:08.655" v="433" actId="478"/>
          <ac:picMkLst>
            <pc:docMk/>
            <pc:sldMk cId="3730041366" sldId="639"/>
            <ac:picMk id="10" creationId="{6741F57C-49B5-4BD9-1D2C-4F0B7FCBFD5E}"/>
          </ac:picMkLst>
        </pc:picChg>
      </pc:sldChg>
      <pc:sldChg chg="modSp mod ord">
        <pc:chgData name="Li, Congzhou" userId="ac58cbe8-21e6-4f9f-99ab-59ef48b78c7d" providerId="ADAL" clId="{7D8C7DD3-5A0E-4FB4-8EF9-76BFC1D4D0CA}" dt="2023-07-06T06:33:21.911" v="378"/>
        <pc:sldMkLst>
          <pc:docMk/>
          <pc:sldMk cId="700744200" sldId="640"/>
        </pc:sldMkLst>
        <pc:spChg chg="mod">
          <ac:chgData name="Li, Congzhou" userId="ac58cbe8-21e6-4f9f-99ab-59ef48b78c7d" providerId="ADAL" clId="{7D8C7DD3-5A0E-4FB4-8EF9-76BFC1D4D0CA}" dt="2023-07-06T06:33:05.599" v="376" actId="5793"/>
          <ac:spMkLst>
            <pc:docMk/>
            <pc:sldMk cId="700744200" sldId="640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7D8C7DD3-5A0E-4FB4-8EF9-76BFC1D4D0CA}" dt="2023-07-06T08:04:16.838" v="1365" actId="47"/>
        <pc:sldMkLst>
          <pc:docMk/>
          <pc:sldMk cId="1525506447" sldId="641"/>
        </pc:sldMkLst>
      </pc:sldChg>
      <pc:sldChg chg="del">
        <pc:chgData name="Li, Congzhou" userId="ac58cbe8-21e6-4f9f-99ab-59ef48b78c7d" providerId="ADAL" clId="{7D8C7DD3-5A0E-4FB4-8EF9-76BFC1D4D0CA}" dt="2023-07-06T08:07:30.345" v="1431" actId="47"/>
        <pc:sldMkLst>
          <pc:docMk/>
          <pc:sldMk cId="384406764" sldId="642"/>
        </pc:sldMkLst>
      </pc:sldChg>
      <pc:sldChg chg="del">
        <pc:chgData name="Li, Congzhou" userId="ac58cbe8-21e6-4f9f-99ab-59ef48b78c7d" providerId="ADAL" clId="{7D8C7DD3-5A0E-4FB4-8EF9-76BFC1D4D0CA}" dt="2023-07-06T08:07:31.348" v="1432" actId="47"/>
        <pc:sldMkLst>
          <pc:docMk/>
          <pc:sldMk cId="3221210544" sldId="643"/>
        </pc:sldMkLst>
      </pc:sldChg>
      <pc:sldChg chg="del">
        <pc:chgData name="Li, Congzhou" userId="ac58cbe8-21e6-4f9f-99ab-59ef48b78c7d" providerId="ADAL" clId="{7D8C7DD3-5A0E-4FB4-8EF9-76BFC1D4D0CA}" dt="2023-07-06T08:08:03.666" v="1452" actId="47"/>
        <pc:sldMkLst>
          <pc:docMk/>
          <pc:sldMk cId="508994995" sldId="644"/>
        </pc:sldMkLst>
      </pc:sldChg>
      <pc:sldChg chg="del">
        <pc:chgData name="Li, Congzhou" userId="ac58cbe8-21e6-4f9f-99ab-59ef48b78c7d" providerId="ADAL" clId="{7D8C7DD3-5A0E-4FB4-8EF9-76BFC1D4D0CA}" dt="2023-07-06T08:08:01.250" v="1451" actId="47"/>
        <pc:sldMkLst>
          <pc:docMk/>
          <pc:sldMk cId="3574724125" sldId="645"/>
        </pc:sldMkLst>
      </pc:sldChg>
      <pc:sldChg chg="del">
        <pc:chgData name="Li, Congzhou" userId="ac58cbe8-21e6-4f9f-99ab-59ef48b78c7d" providerId="ADAL" clId="{7D8C7DD3-5A0E-4FB4-8EF9-76BFC1D4D0CA}" dt="2023-07-06T08:07:59.045" v="1450" actId="47"/>
        <pc:sldMkLst>
          <pc:docMk/>
          <pc:sldMk cId="3565824775" sldId="646"/>
        </pc:sldMkLst>
      </pc:sldChg>
      <pc:sldChg chg="del">
        <pc:chgData name="Li, Congzhou" userId="ac58cbe8-21e6-4f9f-99ab-59ef48b78c7d" providerId="ADAL" clId="{7D8C7DD3-5A0E-4FB4-8EF9-76BFC1D4D0CA}" dt="2023-07-06T08:07:57.188" v="1448" actId="47"/>
        <pc:sldMkLst>
          <pc:docMk/>
          <pc:sldMk cId="2544291865" sldId="647"/>
        </pc:sldMkLst>
      </pc:sldChg>
      <pc:sldChg chg="del">
        <pc:chgData name="Li, Congzhou" userId="ac58cbe8-21e6-4f9f-99ab-59ef48b78c7d" providerId="ADAL" clId="{7D8C7DD3-5A0E-4FB4-8EF9-76BFC1D4D0CA}" dt="2023-07-06T08:07:57.908" v="1449" actId="47"/>
        <pc:sldMkLst>
          <pc:docMk/>
          <pc:sldMk cId="2426211918" sldId="648"/>
        </pc:sldMkLst>
      </pc:sldChg>
      <pc:sldChg chg="del">
        <pc:chgData name="Li, Congzhou" userId="ac58cbe8-21e6-4f9f-99ab-59ef48b78c7d" providerId="ADAL" clId="{7D8C7DD3-5A0E-4FB4-8EF9-76BFC1D4D0CA}" dt="2023-07-06T08:07:54.643" v="1446" actId="47"/>
        <pc:sldMkLst>
          <pc:docMk/>
          <pc:sldMk cId="3573117759" sldId="649"/>
        </pc:sldMkLst>
      </pc:sldChg>
      <pc:sldChg chg="del">
        <pc:chgData name="Li, Congzhou" userId="ac58cbe8-21e6-4f9f-99ab-59ef48b78c7d" providerId="ADAL" clId="{7D8C7DD3-5A0E-4FB4-8EF9-76BFC1D4D0CA}" dt="2023-07-06T08:07:53.298" v="1445" actId="47"/>
        <pc:sldMkLst>
          <pc:docMk/>
          <pc:sldMk cId="3113987453" sldId="650"/>
        </pc:sldMkLst>
      </pc:sldChg>
      <pc:sldChg chg="del">
        <pc:chgData name="Li, Congzhou" userId="ac58cbe8-21e6-4f9f-99ab-59ef48b78c7d" providerId="ADAL" clId="{7D8C7DD3-5A0E-4FB4-8EF9-76BFC1D4D0CA}" dt="2023-07-06T08:07:55.984" v="1447" actId="47"/>
        <pc:sldMkLst>
          <pc:docMk/>
          <pc:sldMk cId="4151467536" sldId="651"/>
        </pc:sldMkLst>
      </pc:sldChg>
      <pc:sldChg chg="del">
        <pc:chgData name="Li, Congzhou" userId="ac58cbe8-21e6-4f9f-99ab-59ef48b78c7d" providerId="ADAL" clId="{7D8C7DD3-5A0E-4FB4-8EF9-76BFC1D4D0CA}" dt="2023-07-06T08:07:51.115" v="1444" actId="47"/>
        <pc:sldMkLst>
          <pc:docMk/>
          <pc:sldMk cId="593016510" sldId="652"/>
        </pc:sldMkLst>
      </pc:sldChg>
      <pc:sldChg chg="del">
        <pc:chgData name="Li, Congzhou" userId="ac58cbe8-21e6-4f9f-99ab-59ef48b78c7d" providerId="ADAL" clId="{7D8C7DD3-5A0E-4FB4-8EF9-76BFC1D4D0CA}" dt="2023-07-06T08:07:49.564" v="1443" actId="47"/>
        <pc:sldMkLst>
          <pc:docMk/>
          <pc:sldMk cId="149298045" sldId="653"/>
        </pc:sldMkLst>
      </pc:sldChg>
      <pc:sldChg chg="del">
        <pc:chgData name="Li, Congzhou" userId="ac58cbe8-21e6-4f9f-99ab-59ef48b78c7d" providerId="ADAL" clId="{7D8C7DD3-5A0E-4FB4-8EF9-76BFC1D4D0CA}" dt="2023-07-06T08:07:47.115" v="1442" actId="47"/>
        <pc:sldMkLst>
          <pc:docMk/>
          <pc:sldMk cId="3152406250" sldId="654"/>
        </pc:sldMkLst>
      </pc:sldChg>
      <pc:sldChg chg="del">
        <pc:chgData name="Li, Congzhou" userId="ac58cbe8-21e6-4f9f-99ab-59ef48b78c7d" providerId="ADAL" clId="{7D8C7DD3-5A0E-4FB4-8EF9-76BFC1D4D0CA}" dt="2023-07-06T08:07:46.028" v="1441" actId="47"/>
        <pc:sldMkLst>
          <pc:docMk/>
          <pc:sldMk cId="3024856543" sldId="655"/>
        </pc:sldMkLst>
      </pc:sldChg>
      <pc:sldChg chg="del">
        <pc:chgData name="Li, Congzhou" userId="ac58cbe8-21e6-4f9f-99ab-59ef48b78c7d" providerId="ADAL" clId="{7D8C7DD3-5A0E-4FB4-8EF9-76BFC1D4D0CA}" dt="2023-07-06T08:07:43.608" v="1439" actId="47"/>
        <pc:sldMkLst>
          <pc:docMk/>
          <pc:sldMk cId="717777857" sldId="656"/>
        </pc:sldMkLst>
      </pc:sldChg>
      <pc:sldChg chg="del">
        <pc:chgData name="Li, Congzhou" userId="ac58cbe8-21e6-4f9f-99ab-59ef48b78c7d" providerId="ADAL" clId="{7D8C7DD3-5A0E-4FB4-8EF9-76BFC1D4D0CA}" dt="2023-07-06T08:07:40.488" v="1436" actId="47"/>
        <pc:sldMkLst>
          <pc:docMk/>
          <pc:sldMk cId="3386315578" sldId="657"/>
        </pc:sldMkLst>
      </pc:sldChg>
      <pc:sldChg chg="del">
        <pc:chgData name="Li, Congzhou" userId="ac58cbe8-21e6-4f9f-99ab-59ef48b78c7d" providerId="ADAL" clId="{7D8C7DD3-5A0E-4FB4-8EF9-76BFC1D4D0CA}" dt="2023-07-06T08:07:39.049" v="1434" actId="47"/>
        <pc:sldMkLst>
          <pc:docMk/>
          <pc:sldMk cId="672454800" sldId="658"/>
        </pc:sldMkLst>
      </pc:sldChg>
      <pc:sldChg chg="del">
        <pc:chgData name="Li, Congzhou" userId="ac58cbe8-21e6-4f9f-99ab-59ef48b78c7d" providerId="ADAL" clId="{7D8C7DD3-5A0E-4FB4-8EF9-76BFC1D4D0CA}" dt="2023-07-06T08:07:39.596" v="1435" actId="47"/>
        <pc:sldMkLst>
          <pc:docMk/>
          <pc:sldMk cId="1722241709" sldId="659"/>
        </pc:sldMkLst>
      </pc:sldChg>
      <pc:sldChg chg="del">
        <pc:chgData name="Li, Congzhou" userId="ac58cbe8-21e6-4f9f-99ab-59ef48b78c7d" providerId="ADAL" clId="{7D8C7DD3-5A0E-4FB4-8EF9-76BFC1D4D0CA}" dt="2023-07-06T08:07:38.474" v="1433" actId="47"/>
        <pc:sldMkLst>
          <pc:docMk/>
          <pc:sldMk cId="1545587002" sldId="660"/>
        </pc:sldMkLst>
      </pc:sldChg>
      <pc:sldChg chg="del">
        <pc:chgData name="Li, Congzhou" userId="ac58cbe8-21e6-4f9f-99ab-59ef48b78c7d" providerId="ADAL" clId="{7D8C7DD3-5A0E-4FB4-8EF9-76BFC1D4D0CA}" dt="2023-07-06T08:07:42.153" v="1438" actId="47"/>
        <pc:sldMkLst>
          <pc:docMk/>
          <pc:sldMk cId="1488216998" sldId="661"/>
        </pc:sldMkLst>
      </pc:sldChg>
      <pc:sldChg chg="del">
        <pc:chgData name="Li, Congzhou" userId="ac58cbe8-21e6-4f9f-99ab-59ef48b78c7d" providerId="ADAL" clId="{7D8C7DD3-5A0E-4FB4-8EF9-76BFC1D4D0CA}" dt="2023-07-06T08:07:41.378" v="1437" actId="47"/>
        <pc:sldMkLst>
          <pc:docMk/>
          <pc:sldMk cId="359243060" sldId="662"/>
        </pc:sldMkLst>
      </pc:sldChg>
      <pc:sldChg chg="addSp delSp modSp add mod">
        <pc:chgData name="Li, Congzhou" userId="ac58cbe8-21e6-4f9f-99ab-59ef48b78c7d" providerId="ADAL" clId="{7D8C7DD3-5A0E-4FB4-8EF9-76BFC1D4D0CA}" dt="2023-07-06T07:15:18.859" v="963" actId="1076"/>
        <pc:sldMkLst>
          <pc:docMk/>
          <pc:sldMk cId="1222225122" sldId="663"/>
        </pc:sldMkLst>
        <pc:spChg chg="mod">
          <ac:chgData name="Li, Congzhou" userId="ac58cbe8-21e6-4f9f-99ab-59ef48b78c7d" providerId="ADAL" clId="{7D8C7DD3-5A0E-4FB4-8EF9-76BFC1D4D0CA}" dt="2023-07-06T07:15:12.075" v="961" actId="14100"/>
          <ac:spMkLst>
            <pc:docMk/>
            <pc:sldMk cId="1222225122" sldId="663"/>
            <ac:spMk id="5" creationId="{CD518E7E-0C1B-3CCE-76B4-3476B577260A}"/>
          </ac:spMkLst>
        </pc:spChg>
        <pc:picChg chg="add mod">
          <ac:chgData name="Li, Congzhou" userId="ac58cbe8-21e6-4f9f-99ab-59ef48b78c7d" providerId="ADAL" clId="{7D8C7DD3-5A0E-4FB4-8EF9-76BFC1D4D0CA}" dt="2023-07-06T07:11:33.155" v="887" actId="1076"/>
          <ac:picMkLst>
            <pc:docMk/>
            <pc:sldMk cId="1222225122" sldId="663"/>
            <ac:picMk id="6" creationId="{B6A4E8E4-DB2C-6384-4E01-4C0BAEDD1ED0}"/>
          </ac:picMkLst>
        </pc:picChg>
        <pc:picChg chg="add mod">
          <ac:chgData name="Li, Congzhou" userId="ac58cbe8-21e6-4f9f-99ab-59ef48b78c7d" providerId="ADAL" clId="{7D8C7DD3-5A0E-4FB4-8EF9-76BFC1D4D0CA}" dt="2023-07-06T07:15:18.859" v="963" actId="1076"/>
          <ac:picMkLst>
            <pc:docMk/>
            <pc:sldMk cId="1222225122" sldId="663"/>
            <ac:picMk id="8" creationId="{1D2F8139-DBBC-2F06-761F-2018CF8B7FFC}"/>
          </ac:picMkLst>
        </pc:picChg>
        <pc:picChg chg="del">
          <ac:chgData name="Li, Congzhou" userId="ac58cbe8-21e6-4f9f-99ab-59ef48b78c7d" providerId="ADAL" clId="{7D8C7DD3-5A0E-4FB4-8EF9-76BFC1D4D0CA}" dt="2023-07-06T06:42:49.758" v="438" actId="478"/>
          <ac:picMkLst>
            <pc:docMk/>
            <pc:sldMk cId="1222225122" sldId="663"/>
            <ac:picMk id="9" creationId="{DDA7B5D0-F518-8FCC-3A3C-F2036609E1DF}"/>
          </ac:picMkLst>
        </pc:picChg>
      </pc:sldChg>
      <pc:sldChg chg="modSp add mod">
        <pc:chgData name="Li, Congzhou" userId="ac58cbe8-21e6-4f9f-99ab-59ef48b78c7d" providerId="ADAL" clId="{7D8C7DD3-5A0E-4FB4-8EF9-76BFC1D4D0CA}" dt="2023-07-06T07:01:45.566" v="705" actId="5793"/>
        <pc:sldMkLst>
          <pc:docMk/>
          <pc:sldMk cId="3628752113" sldId="664"/>
        </pc:sldMkLst>
        <pc:spChg chg="mod">
          <ac:chgData name="Li, Congzhou" userId="ac58cbe8-21e6-4f9f-99ab-59ef48b78c7d" providerId="ADAL" clId="{7D8C7DD3-5A0E-4FB4-8EF9-76BFC1D4D0CA}" dt="2023-07-06T07:01:45.566" v="705" actId="5793"/>
          <ac:spMkLst>
            <pc:docMk/>
            <pc:sldMk cId="3628752113" sldId="664"/>
            <ac:spMk id="7" creationId="{0521C6D7-B8E4-0FA2-D360-7B72DB7ADDFD}"/>
          </ac:spMkLst>
        </pc:spChg>
      </pc:sldChg>
      <pc:sldChg chg="addSp delSp modSp add mod">
        <pc:chgData name="Li, Congzhou" userId="ac58cbe8-21e6-4f9f-99ab-59ef48b78c7d" providerId="ADAL" clId="{7D8C7DD3-5A0E-4FB4-8EF9-76BFC1D4D0CA}" dt="2023-07-06T07:37:45.444" v="1054" actId="1076"/>
        <pc:sldMkLst>
          <pc:docMk/>
          <pc:sldMk cId="2859164221" sldId="665"/>
        </pc:sldMkLst>
        <pc:spChg chg="mod">
          <ac:chgData name="Li, Congzhou" userId="ac58cbe8-21e6-4f9f-99ab-59ef48b78c7d" providerId="ADAL" clId="{7D8C7DD3-5A0E-4FB4-8EF9-76BFC1D4D0CA}" dt="2023-07-06T07:37:19.143" v="1047" actId="6549"/>
          <ac:spMkLst>
            <pc:docMk/>
            <pc:sldMk cId="2859164221" sldId="665"/>
            <ac:spMk id="5" creationId="{CD518E7E-0C1B-3CCE-76B4-3476B577260A}"/>
          </ac:spMkLst>
        </pc:spChg>
        <pc:picChg chg="del">
          <ac:chgData name="Li, Congzhou" userId="ac58cbe8-21e6-4f9f-99ab-59ef48b78c7d" providerId="ADAL" clId="{7D8C7DD3-5A0E-4FB4-8EF9-76BFC1D4D0CA}" dt="2023-07-06T07:35:34.859" v="1015" actId="478"/>
          <ac:picMkLst>
            <pc:docMk/>
            <pc:sldMk cId="2859164221" sldId="665"/>
            <ac:picMk id="6" creationId="{B6A4E8E4-DB2C-6384-4E01-4C0BAEDD1ED0}"/>
          </ac:picMkLst>
        </pc:picChg>
        <pc:picChg chg="add mod">
          <ac:chgData name="Li, Congzhou" userId="ac58cbe8-21e6-4f9f-99ab-59ef48b78c7d" providerId="ADAL" clId="{7D8C7DD3-5A0E-4FB4-8EF9-76BFC1D4D0CA}" dt="2023-07-06T07:37:39.536" v="1052" actId="1076"/>
          <ac:picMkLst>
            <pc:docMk/>
            <pc:sldMk cId="2859164221" sldId="665"/>
            <ac:picMk id="7" creationId="{72C17CDF-2A15-3C3D-BBF0-786D856CE81A}"/>
          </ac:picMkLst>
        </pc:picChg>
        <pc:picChg chg="del">
          <ac:chgData name="Li, Congzhou" userId="ac58cbe8-21e6-4f9f-99ab-59ef48b78c7d" providerId="ADAL" clId="{7D8C7DD3-5A0E-4FB4-8EF9-76BFC1D4D0CA}" dt="2023-07-06T07:37:20.083" v="1048" actId="478"/>
          <ac:picMkLst>
            <pc:docMk/>
            <pc:sldMk cId="2859164221" sldId="665"/>
            <ac:picMk id="8" creationId="{1D2F8139-DBBC-2F06-761F-2018CF8B7FFC}"/>
          </ac:picMkLst>
        </pc:picChg>
        <pc:picChg chg="add mod">
          <ac:chgData name="Li, Congzhou" userId="ac58cbe8-21e6-4f9f-99ab-59ef48b78c7d" providerId="ADAL" clId="{7D8C7DD3-5A0E-4FB4-8EF9-76BFC1D4D0CA}" dt="2023-07-06T07:37:45.444" v="1054" actId="1076"/>
          <ac:picMkLst>
            <pc:docMk/>
            <pc:sldMk cId="2859164221" sldId="665"/>
            <ac:picMk id="10" creationId="{D674C248-8F55-941F-F90E-DEF7FBFABE38}"/>
          </ac:picMkLst>
        </pc:picChg>
      </pc:sldChg>
      <pc:sldChg chg="addSp modSp add mod">
        <pc:chgData name="Li, Congzhou" userId="ac58cbe8-21e6-4f9f-99ab-59ef48b78c7d" providerId="ADAL" clId="{7D8C7DD3-5A0E-4FB4-8EF9-76BFC1D4D0CA}" dt="2023-07-06T07:48:40.128" v="1210" actId="22"/>
        <pc:sldMkLst>
          <pc:docMk/>
          <pc:sldMk cId="89700747" sldId="666"/>
        </pc:sldMkLst>
        <pc:spChg chg="mod">
          <ac:chgData name="Li, Congzhou" userId="ac58cbe8-21e6-4f9f-99ab-59ef48b78c7d" providerId="ADAL" clId="{7D8C7DD3-5A0E-4FB4-8EF9-76BFC1D4D0CA}" dt="2023-07-06T07:48:05.322" v="1209" actId="20577"/>
          <ac:spMkLst>
            <pc:docMk/>
            <pc:sldMk cId="89700747" sldId="666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7:47:58.334" v="1208" actId="1076"/>
          <ac:picMkLst>
            <pc:docMk/>
            <pc:sldMk cId="89700747" sldId="666"/>
            <ac:picMk id="5" creationId="{9957901A-DFBA-768D-9DD5-143F890CA745}"/>
          </ac:picMkLst>
        </pc:picChg>
        <pc:picChg chg="add">
          <ac:chgData name="Li, Congzhou" userId="ac58cbe8-21e6-4f9f-99ab-59ef48b78c7d" providerId="ADAL" clId="{7D8C7DD3-5A0E-4FB4-8EF9-76BFC1D4D0CA}" dt="2023-07-06T07:48:40.128" v="1210" actId="22"/>
          <ac:picMkLst>
            <pc:docMk/>
            <pc:sldMk cId="89700747" sldId="666"/>
            <ac:picMk id="8" creationId="{643EE68D-7D89-8C06-05C5-1E24ECD60258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02:30.138" v="1331" actId="14100"/>
        <pc:sldMkLst>
          <pc:docMk/>
          <pc:sldMk cId="1522420449" sldId="667"/>
        </pc:sldMkLst>
        <pc:spChg chg="mod">
          <ac:chgData name="Li, Congzhou" userId="ac58cbe8-21e6-4f9f-99ab-59ef48b78c7d" providerId="ADAL" clId="{7D8C7DD3-5A0E-4FB4-8EF9-76BFC1D4D0CA}" dt="2023-07-06T08:02:26.475" v="1330" actId="6549"/>
          <ac:spMkLst>
            <pc:docMk/>
            <pc:sldMk cId="1522420449" sldId="667"/>
            <ac:spMk id="7" creationId="{0521C6D7-B8E4-0FA2-D360-7B72DB7ADDFD}"/>
          </ac:spMkLst>
        </pc:spChg>
        <pc:picChg chg="del mod">
          <ac:chgData name="Li, Congzhou" userId="ac58cbe8-21e6-4f9f-99ab-59ef48b78c7d" providerId="ADAL" clId="{7D8C7DD3-5A0E-4FB4-8EF9-76BFC1D4D0CA}" dt="2023-07-06T07:49:23.906" v="1231" actId="478"/>
          <ac:picMkLst>
            <pc:docMk/>
            <pc:sldMk cId="1522420449" sldId="667"/>
            <ac:picMk id="5" creationId="{9957901A-DFBA-768D-9DD5-143F890CA745}"/>
          </ac:picMkLst>
        </pc:picChg>
        <pc:picChg chg="add del mod">
          <ac:chgData name="Li, Congzhou" userId="ac58cbe8-21e6-4f9f-99ab-59ef48b78c7d" providerId="ADAL" clId="{7D8C7DD3-5A0E-4FB4-8EF9-76BFC1D4D0CA}" dt="2023-07-06T07:58:53.330" v="1312" actId="478"/>
          <ac:picMkLst>
            <pc:docMk/>
            <pc:sldMk cId="1522420449" sldId="667"/>
            <ac:picMk id="6" creationId="{084E911A-8D50-F39C-3691-DA125DC5F14D}"/>
          </ac:picMkLst>
        </pc:picChg>
        <pc:picChg chg="del">
          <ac:chgData name="Li, Congzhou" userId="ac58cbe8-21e6-4f9f-99ab-59ef48b78c7d" providerId="ADAL" clId="{7D8C7DD3-5A0E-4FB4-8EF9-76BFC1D4D0CA}" dt="2023-07-06T07:49:23.426" v="1229" actId="478"/>
          <ac:picMkLst>
            <pc:docMk/>
            <pc:sldMk cId="1522420449" sldId="667"/>
            <ac:picMk id="8" creationId="{643EE68D-7D89-8C06-05C5-1E24ECD60258}"/>
          </ac:picMkLst>
        </pc:picChg>
        <pc:picChg chg="add mod">
          <ac:chgData name="Li, Congzhou" userId="ac58cbe8-21e6-4f9f-99ab-59ef48b78c7d" providerId="ADAL" clId="{7D8C7DD3-5A0E-4FB4-8EF9-76BFC1D4D0CA}" dt="2023-07-06T08:02:30.138" v="1331" actId="14100"/>
          <ac:picMkLst>
            <pc:docMk/>
            <pc:sldMk cId="1522420449" sldId="667"/>
            <ac:picMk id="10" creationId="{FA1B5BA2-B375-BE85-2E2C-FDF854E242EC}"/>
          </ac:picMkLst>
        </pc:picChg>
      </pc:sldChg>
      <pc:sldChg chg="add del">
        <pc:chgData name="Li, Congzhou" userId="ac58cbe8-21e6-4f9f-99ab-59ef48b78c7d" providerId="ADAL" clId="{7D8C7DD3-5A0E-4FB4-8EF9-76BFC1D4D0CA}" dt="2023-07-06T07:43:36.820" v="1095"/>
        <pc:sldMkLst>
          <pc:docMk/>
          <pc:sldMk cId="2569946824" sldId="667"/>
        </pc:sldMkLst>
      </pc:sldChg>
      <pc:sldChg chg="addSp delSp modSp add mod">
        <pc:chgData name="Li, Congzhou" userId="ac58cbe8-21e6-4f9f-99ab-59ef48b78c7d" providerId="ADAL" clId="{7D8C7DD3-5A0E-4FB4-8EF9-76BFC1D4D0CA}" dt="2023-07-06T08:33:39.514" v="1850" actId="1076"/>
        <pc:sldMkLst>
          <pc:docMk/>
          <pc:sldMk cId="3396421575" sldId="668"/>
        </pc:sldMkLst>
        <pc:spChg chg="mod">
          <ac:chgData name="Li, Congzhou" userId="ac58cbe8-21e6-4f9f-99ab-59ef48b78c7d" providerId="ADAL" clId="{7D8C7DD3-5A0E-4FB4-8EF9-76BFC1D4D0CA}" dt="2023-07-06T08:02:33.939" v="1332" actId="6549"/>
          <ac:spMkLst>
            <pc:docMk/>
            <pc:sldMk cId="3396421575" sldId="668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8:33:39.514" v="1850" actId="1076"/>
          <ac:picMkLst>
            <pc:docMk/>
            <pc:sldMk cId="3396421575" sldId="668"/>
            <ac:picMk id="5" creationId="{DCB4F860-6982-FF9D-0589-2A82C3098BF3}"/>
          </ac:picMkLst>
        </pc:picChg>
        <pc:picChg chg="mod">
          <ac:chgData name="Li, Congzhou" userId="ac58cbe8-21e6-4f9f-99ab-59ef48b78c7d" providerId="ADAL" clId="{7D8C7DD3-5A0E-4FB4-8EF9-76BFC1D4D0CA}" dt="2023-07-06T08:02:37.356" v="1334" actId="1076"/>
          <ac:picMkLst>
            <pc:docMk/>
            <pc:sldMk cId="3396421575" sldId="668"/>
            <ac:picMk id="6" creationId="{084E911A-8D50-F39C-3691-DA125DC5F14D}"/>
          </ac:picMkLst>
        </pc:picChg>
        <pc:picChg chg="add del">
          <ac:chgData name="Li, Congzhou" userId="ac58cbe8-21e6-4f9f-99ab-59ef48b78c7d" providerId="ADAL" clId="{7D8C7DD3-5A0E-4FB4-8EF9-76BFC1D4D0CA}" dt="2023-07-06T08:33:31.432" v="1847" actId="478"/>
          <ac:picMkLst>
            <pc:docMk/>
            <pc:sldMk cId="3396421575" sldId="668"/>
            <ac:picMk id="9" creationId="{6F93225A-6B99-E432-DBD6-2F899CB3F306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04:00.062" v="1361" actId="14100"/>
        <pc:sldMkLst>
          <pc:docMk/>
          <pc:sldMk cId="3104610204" sldId="669"/>
        </pc:sldMkLst>
        <pc:spChg chg="mod">
          <ac:chgData name="Li, Congzhou" userId="ac58cbe8-21e6-4f9f-99ab-59ef48b78c7d" providerId="ADAL" clId="{7D8C7DD3-5A0E-4FB4-8EF9-76BFC1D4D0CA}" dt="2023-07-06T08:03:16.444" v="1355" actId="6549"/>
          <ac:spMkLst>
            <pc:docMk/>
            <pc:sldMk cId="3104610204" sldId="669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03:20.715" v="1357" actId="478"/>
          <ac:picMkLst>
            <pc:docMk/>
            <pc:sldMk cId="3104610204" sldId="669"/>
            <ac:picMk id="5" creationId="{DCB4F860-6982-FF9D-0589-2A82C3098BF3}"/>
          </ac:picMkLst>
        </pc:picChg>
        <pc:picChg chg="del">
          <ac:chgData name="Li, Congzhou" userId="ac58cbe8-21e6-4f9f-99ab-59ef48b78c7d" providerId="ADAL" clId="{7D8C7DD3-5A0E-4FB4-8EF9-76BFC1D4D0CA}" dt="2023-07-06T08:03:18.770" v="1356" actId="478"/>
          <ac:picMkLst>
            <pc:docMk/>
            <pc:sldMk cId="3104610204" sldId="669"/>
            <ac:picMk id="6" creationId="{084E911A-8D50-F39C-3691-DA125DC5F14D}"/>
          </ac:picMkLst>
        </pc:picChg>
        <pc:picChg chg="add mod">
          <ac:chgData name="Li, Congzhou" userId="ac58cbe8-21e6-4f9f-99ab-59ef48b78c7d" providerId="ADAL" clId="{7D8C7DD3-5A0E-4FB4-8EF9-76BFC1D4D0CA}" dt="2023-07-06T08:04:00.062" v="1361" actId="14100"/>
          <ac:picMkLst>
            <pc:docMk/>
            <pc:sldMk cId="3104610204" sldId="669"/>
            <ac:picMk id="8" creationId="{43368461-AAC6-FAB2-C4E7-9443E72DEA9A}"/>
          </ac:picMkLst>
        </pc:picChg>
        <pc:picChg chg="del">
          <ac:chgData name="Li, Congzhou" userId="ac58cbe8-21e6-4f9f-99ab-59ef48b78c7d" providerId="ADAL" clId="{7D8C7DD3-5A0E-4FB4-8EF9-76BFC1D4D0CA}" dt="2023-07-06T08:03:20.715" v="1357" actId="478"/>
          <ac:picMkLst>
            <pc:docMk/>
            <pc:sldMk cId="3104610204" sldId="669"/>
            <ac:picMk id="9" creationId="{6F93225A-6B99-E432-DBD6-2F899CB3F306}"/>
          </ac:picMkLst>
        </pc:picChg>
      </pc:sldChg>
      <pc:sldChg chg="delSp modSp add mod ord">
        <pc:chgData name="Li, Congzhou" userId="ac58cbe8-21e6-4f9f-99ab-59ef48b78c7d" providerId="ADAL" clId="{7D8C7DD3-5A0E-4FB4-8EF9-76BFC1D4D0CA}" dt="2023-07-06T08:17:47.421" v="1787" actId="20577"/>
        <pc:sldMkLst>
          <pc:docMk/>
          <pc:sldMk cId="1071096339" sldId="670"/>
        </pc:sldMkLst>
        <pc:spChg chg="mod">
          <ac:chgData name="Li, Congzhou" userId="ac58cbe8-21e6-4f9f-99ab-59ef48b78c7d" providerId="ADAL" clId="{7D8C7DD3-5A0E-4FB4-8EF9-76BFC1D4D0CA}" dt="2023-07-06T08:04:24.690" v="1375" actId="20577"/>
          <ac:spMkLst>
            <pc:docMk/>
            <pc:sldMk cId="1071096339" sldId="670"/>
            <ac:spMk id="4" creationId="{00000000-0000-0000-0000-000000000000}"/>
          </ac:spMkLst>
        </pc:spChg>
        <pc:spChg chg="mod">
          <ac:chgData name="Li, Congzhou" userId="ac58cbe8-21e6-4f9f-99ab-59ef48b78c7d" providerId="ADAL" clId="{7D8C7DD3-5A0E-4FB4-8EF9-76BFC1D4D0CA}" dt="2023-07-06T08:17:47.421" v="1787" actId="20577"/>
          <ac:spMkLst>
            <pc:docMk/>
            <pc:sldMk cId="1071096339" sldId="670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09:07.465" v="1470" actId="478"/>
          <ac:picMkLst>
            <pc:docMk/>
            <pc:sldMk cId="1071096339" sldId="670"/>
            <ac:picMk id="5" creationId="{9957901A-DFBA-768D-9DD5-143F890CA745}"/>
          </ac:picMkLst>
        </pc:picChg>
        <pc:picChg chg="del">
          <ac:chgData name="Li, Congzhou" userId="ac58cbe8-21e6-4f9f-99ab-59ef48b78c7d" providerId="ADAL" clId="{7D8C7DD3-5A0E-4FB4-8EF9-76BFC1D4D0CA}" dt="2023-07-06T08:09:06.321" v="1469" actId="478"/>
          <ac:picMkLst>
            <pc:docMk/>
            <pc:sldMk cId="1071096339" sldId="670"/>
            <ac:picMk id="8" creationId="{643EE68D-7D89-8C06-05C5-1E24ECD60258}"/>
          </ac:picMkLst>
        </pc:picChg>
      </pc:sldChg>
      <pc:sldChg chg="addSp delSp modSp add del mod">
        <pc:chgData name="Li, Congzhou" userId="ac58cbe8-21e6-4f9f-99ab-59ef48b78c7d" providerId="ADAL" clId="{7D8C7DD3-5A0E-4FB4-8EF9-76BFC1D4D0CA}" dt="2023-07-06T08:08:07.731" v="1454" actId="47"/>
        <pc:sldMkLst>
          <pc:docMk/>
          <pc:sldMk cId="3732393182" sldId="671"/>
        </pc:sldMkLst>
        <pc:spChg chg="mod">
          <ac:chgData name="Li, Congzhou" userId="ac58cbe8-21e6-4f9f-99ab-59ef48b78c7d" providerId="ADAL" clId="{7D8C7DD3-5A0E-4FB4-8EF9-76BFC1D4D0CA}" dt="2023-07-06T08:05:17.209" v="1386" actId="20577"/>
          <ac:spMkLst>
            <pc:docMk/>
            <pc:sldMk cId="3732393182" sldId="671"/>
            <ac:spMk id="4" creationId="{00000000-0000-0000-0000-000000000000}"/>
          </ac:spMkLst>
        </pc:spChg>
        <pc:spChg chg="add del">
          <ac:chgData name="Li, Congzhou" userId="ac58cbe8-21e6-4f9f-99ab-59ef48b78c7d" providerId="ADAL" clId="{7D8C7DD3-5A0E-4FB4-8EF9-76BFC1D4D0CA}" dt="2023-07-06T08:06:00.739" v="1391" actId="22"/>
          <ac:spMkLst>
            <pc:docMk/>
            <pc:sldMk cId="3732393182" sldId="671"/>
            <ac:spMk id="6" creationId="{136D8A8C-CF7C-F492-8703-578B2D5C3CDF}"/>
          </ac:spMkLst>
        </pc:spChg>
        <pc:spChg chg="mod">
          <ac:chgData name="Li, Congzhou" userId="ac58cbe8-21e6-4f9f-99ab-59ef48b78c7d" providerId="ADAL" clId="{7D8C7DD3-5A0E-4FB4-8EF9-76BFC1D4D0CA}" dt="2023-07-06T08:07:20.389" v="1430" actId="27636"/>
          <ac:spMkLst>
            <pc:docMk/>
            <pc:sldMk cId="3732393182" sldId="671"/>
            <ac:spMk id="7" creationId="{0521C6D7-B8E4-0FA2-D360-7B72DB7ADDFD}"/>
          </ac:spMkLst>
        </pc:spChg>
        <pc:spChg chg="add del mod">
          <ac:chgData name="Li, Congzhou" userId="ac58cbe8-21e6-4f9f-99ab-59ef48b78c7d" providerId="ADAL" clId="{7D8C7DD3-5A0E-4FB4-8EF9-76BFC1D4D0CA}" dt="2023-07-06T08:06:11.545" v="1397" actId="22"/>
          <ac:spMkLst>
            <pc:docMk/>
            <pc:sldMk cId="3732393182" sldId="671"/>
            <ac:spMk id="10" creationId="{335E1CDF-0929-31DE-652A-7D5092D4D56E}"/>
          </ac:spMkLst>
        </pc:spChg>
        <pc:picChg chg="add del">
          <ac:chgData name="Li, Congzhou" userId="ac58cbe8-21e6-4f9f-99ab-59ef48b78c7d" providerId="ADAL" clId="{7D8C7DD3-5A0E-4FB4-8EF9-76BFC1D4D0CA}" dt="2023-07-06T08:06:23.406" v="1403" actId="478"/>
          <ac:picMkLst>
            <pc:docMk/>
            <pc:sldMk cId="3732393182" sldId="671"/>
            <ac:picMk id="5" creationId="{9957901A-DFBA-768D-9DD5-143F890CA745}"/>
          </ac:picMkLst>
        </pc:picChg>
        <pc:picChg chg="add del">
          <ac:chgData name="Li, Congzhou" userId="ac58cbe8-21e6-4f9f-99ab-59ef48b78c7d" providerId="ADAL" clId="{7D8C7DD3-5A0E-4FB4-8EF9-76BFC1D4D0CA}" dt="2023-07-06T08:06:25.306" v="1404" actId="478"/>
          <ac:picMkLst>
            <pc:docMk/>
            <pc:sldMk cId="3732393182" sldId="671"/>
            <ac:picMk id="8" creationId="{643EE68D-7D89-8C06-05C5-1E24ECD60258}"/>
          </ac:picMkLst>
        </pc:picChg>
      </pc:sldChg>
      <pc:sldChg chg="modSp add mod">
        <pc:chgData name="Li, Congzhou" userId="ac58cbe8-21e6-4f9f-99ab-59ef48b78c7d" providerId="ADAL" clId="{7D8C7DD3-5A0E-4FB4-8EF9-76BFC1D4D0CA}" dt="2023-07-06T08:14:02.289" v="1727" actId="20577"/>
        <pc:sldMkLst>
          <pc:docMk/>
          <pc:sldMk cId="3263483004" sldId="672"/>
        </pc:sldMkLst>
        <pc:spChg chg="mod">
          <ac:chgData name="Li, Congzhou" userId="ac58cbe8-21e6-4f9f-99ab-59ef48b78c7d" providerId="ADAL" clId="{7D8C7DD3-5A0E-4FB4-8EF9-76BFC1D4D0CA}" dt="2023-07-06T08:14:02.289" v="1727" actId="20577"/>
          <ac:spMkLst>
            <pc:docMk/>
            <pc:sldMk cId="3263483004" sldId="672"/>
            <ac:spMk id="7" creationId="{0521C6D7-B8E4-0FA2-D360-7B72DB7ADDFD}"/>
          </ac:spMkLst>
        </pc:spChg>
      </pc:sldChg>
      <pc:sldChg chg="addSp modSp add mod ord">
        <pc:chgData name="Li, Congzhou" userId="ac58cbe8-21e6-4f9f-99ab-59ef48b78c7d" providerId="ADAL" clId="{7D8C7DD3-5A0E-4FB4-8EF9-76BFC1D4D0CA}" dt="2023-07-06T08:16:22.854" v="1777" actId="1076"/>
        <pc:sldMkLst>
          <pc:docMk/>
          <pc:sldMk cId="1127992167" sldId="673"/>
        </pc:sldMkLst>
        <pc:spChg chg="mod">
          <ac:chgData name="Li, Congzhou" userId="ac58cbe8-21e6-4f9f-99ab-59ef48b78c7d" providerId="ADAL" clId="{7D8C7DD3-5A0E-4FB4-8EF9-76BFC1D4D0CA}" dt="2023-07-06T08:15:54.253" v="1773" actId="6549"/>
          <ac:spMkLst>
            <pc:docMk/>
            <pc:sldMk cId="1127992167" sldId="673"/>
            <ac:spMk id="7" creationId="{0521C6D7-B8E4-0FA2-D360-7B72DB7ADDFD}"/>
          </ac:spMkLst>
        </pc:spChg>
        <pc:picChg chg="add mod">
          <ac:chgData name="Li, Congzhou" userId="ac58cbe8-21e6-4f9f-99ab-59ef48b78c7d" providerId="ADAL" clId="{7D8C7DD3-5A0E-4FB4-8EF9-76BFC1D4D0CA}" dt="2023-07-06T08:16:22.854" v="1777" actId="1076"/>
          <ac:picMkLst>
            <pc:docMk/>
            <pc:sldMk cId="1127992167" sldId="673"/>
            <ac:picMk id="5" creationId="{45147EA2-8A9A-1A35-746B-870AE9E7EA63}"/>
          </ac:picMkLst>
        </pc:picChg>
      </pc:sldChg>
      <pc:sldChg chg="addSp delSp modSp add mod">
        <pc:chgData name="Li, Congzhou" userId="ac58cbe8-21e6-4f9f-99ab-59ef48b78c7d" providerId="ADAL" clId="{7D8C7DD3-5A0E-4FB4-8EF9-76BFC1D4D0CA}" dt="2023-07-06T08:24:25.416" v="1823" actId="20577"/>
        <pc:sldMkLst>
          <pc:docMk/>
          <pc:sldMk cId="3450589346" sldId="674"/>
        </pc:sldMkLst>
        <pc:spChg chg="mod">
          <ac:chgData name="Li, Congzhou" userId="ac58cbe8-21e6-4f9f-99ab-59ef48b78c7d" providerId="ADAL" clId="{7D8C7DD3-5A0E-4FB4-8EF9-76BFC1D4D0CA}" dt="2023-07-06T08:24:25.416" v="1823" actId="20577"/>
          <ac:spMkLst>
            <pc:docMk/>
            <pc:sldMk cId="3450589346" sldId="674"/>
            <ac:spMk id="7" creationId="{0521C6D7-B8E4-0FA2-D360-7B72DB7ADDFD}"/>
          </ac:spMkLst>
        </pc:spChg>
        <pc:picChg chg="del">
          <ac:chgData name="Li, Congzhou" userId="ac58cbe8-21e6-4f9f-99ab-59ef48b78c7d" providerId="ADAL" clId="{7D8C7DD3-5A0E-4FB4-8EF9-76BFC1D4D0CA}" dt="2023-07-06T08:19:02.025" v="1789" actId="478"/>
          <ac:picMkLst>
            <pc:docMk/>
            <pc:sldMk cId="3450589346" sldId="674"/>
            <ac:picMk id="5" creationId="{45147EA2-8A9A-1A35-746B-870AE9E7EA63}"/>
          </ac:picMkLst>
        </pc:picChg>
        <pc:picChg chg="add del mod">
          <ac:chgData name="Li, Congzhou" userId="ac58cbe8-21e6-4f9f-99ab-59ef48b78c7d" providerId="ADAL" clId="{7D8C7DD3-5A0E-4FB4-8EF9-76BFC1D4D0CA}" dt="2023-07-06T08:21:59.472" v="1815" actId="478"/>
          <ac:picMkLst>
            <pc:docMk/>
            <pc:sldMk cId="3450589346" sldId="674"/>
            <ac:picMk id="6" creationId="{9EC417B0-1A13-8C9C-9B59-7CC2344EC2CD}"/>
          </ac:picMkLst>
        </pc:picChg>
        <pc:picChg chg="add mod">
          <ac:chgData name="Li, Congzhou" userId="ac58cbe8-21e6-4f9f-99ab-59ef48b78c7d" providerId="ADAL" clId="{7D8C7DD3-5A0E-4FB4-8EF9-76BFC1D4D0CA}" dt="2023-07-06T08:22:29.428" v="1822" actId="1076"/>
          <ac:picMkLst>
            <pc:docMk/>
            <pc:sldMk cId="3450589346" sldId="674"/>
            <ac:picMk id="9" creationId="{1DECEB11-CE0E-BF74-9DA6-AF68BFA1F59A}"/>
          </ac:picMkLst>
        </pc:picChg>
      </pc:sldChg>
      <pc:sldChg chg="modSp add mod">
        <pc:chgData name="Li, Congzhou" userId="ac58cbe8-21e6-4f9f-99ab-59ef48b78c7d" providerId="ADAL" clId="{7D8C7DD3-5A0E-4FB4-8EF9-76BFC1D4D0CA}" dt="2023-07-06T08:25:18.857" v="1834" actId="20577"/>
        <pc:sldMkLst>
          <pc:docMk/>
          <pc:sldMk cId="2449752034" sldId="675"/>
        </pc:sldMkLst>
        <pc:spChg chg="mod">
          <ac:chgData name="Li, Congzhou" userId="ac58cbe8-21e6-4f9f-99ab-59ef48b78c7d" providerId="ADAL" clId="{7D8C7DD3-5A0E-4FB4-8EF9-76BFC1D4D0CA}" dt="2023-07-06T08:25:18.857" v="1834" actId="20577"/>
          <ac:spMkLst>
            <pc:docMk/>
            <pc:sldMk cId="2449752034" sldId="675"/>
            <ac:spMk id="7" creationId="{0521C6D7-B8E4-0FA2-D360-7B72DB7ADDFD}"/>
          </ac:spMkLst>
        </pc:spChg>
      </pc:sldChg>
    </pc:docChg>
  </pc:docChgLst>
  <pc:docChgLst>
    <pc:chgData name="Li, Congzhou" userId="ac58cbe8-21e6-4f9f-99ab-59ef48b78c7d" providerId="ADAL" clId="{EBEB001F-16E9-4C03-9E11-48069ADE1E9D}"/>
    <pc:docChg chg="undo custSel addSld delSld modSld sldOrd">
      <pc:chgData name="Li, Congzhou" userId="ac58cbe8-21e6-4f9f-99ab-59ef48b78c7d" providerId="ADAL" clId="{EBEB001F-16E9-4C03-9E11-48069ADE1E9D}" dt="2024-02-01T06:43:50.539" v="1108" actId="1076"/>
      <pc:docMkLst>
        <pc:docMk/>
      </pc:docMkLst>
      <pc:sldChg chg="del">
        <pc:chgData name="Li, Congzhou" userId="ac58cbe8-21e6-4f9f-99ab-59ef48b78c7d" providerId="ADAL" clId="{EBEB001F-16E9-4C03-9E11-48069ADE1E9D}" dt="2024-02-01T06:15:46.033" v="646" actId="47"/>
        <pc:sldMkLst>
          <pc:docMk/>
          <pc:sldMk cId="1304903174" sldId="636"/>
        </pc:sldMkLst>
      </pc:sldChg>
      <pc:sldChg chg="delSp modSp mod">
        <pc:chgData name="Li, Congzhou" userId="ac58cbe8-21e6-4f9f-99ab-59ef48b78c7d" providerId="ADAL" clId="{EBEB001F-16E9-4C03-9E11-48069ADE1E9D}" dt="2024-02-01T06:01:34.768" v="498" actId="255"/>
        <pc:sldMkLst>
          <pc:docMk/>
          <pc:sldMk cId="1300848835" sldId="637"/>
        </pc:sldMkLst>
        <pc:spChg chg="mod">
          <ac:chgData name="Li, Congzhou" userId="ac58cbe8-21e6-4f9f-99ab-59ef48b78c7d" providerId="ADAL" clId="{EBEB001F-16E9-4C03-9E11-48069ADE1E9D}" dt="2024-02-01T05:44:15.021" v="372" actId="20577"/>
          <ac:spMkLst>
            <pc:docMk/>
            <pc:sldMk cId="1300848835" sldId="637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6:01:34.768" v="498" actId="255"/>
          <ac:spMkLst>
            <pc:docMk/>
            <pc:sldMk cId="1300848835" sldId="637"/>
            <ac:spMk id="5" creationId="{CD518E7E-0C1B-3CCE-76B4-3476B577260A}"/>
          </ac:spMkLst>
        </pc:spChg>
        <pc:picChg chg="del">
          <ac:chgData name="Li, Congzhou" userId="ac58cbe8-21e6-4f9f-99ab-59ef48b78c7d" providerId="ADAL" clId="{EBEB001F-16E9-4C03-9E11-48069ADE1E9D}" dt="2024-02-01T05:56:23.909" v="415" actId="478"/>
          <ac:picMkLst>
            <pc:docMk/>
            <pc:sldMk cId="1300848835" sldId="637"/>
            <ac:picMk id="9" creationId="{DDA7B5D0-F518-8FCC-3A3C-F2036609E1DF}"/>
          </ac:picMkLst>
        </pc:picChg>
      </pc:sldChg>
      <pc:sldChg chg="addSp modSp mod">
        <pc:chgData name="Li, Congzhou" userId="ac58cbe8-21e6-4f9f-99ab-59ef48b78c7d" providerId="ADAL" clId="{EBEB001F-16E9-4C03-9E11-48069ADE1E9D}" dt="2024-02-01T05:31:50.435" v="255" actId="1076"/>
        <pc:sldMkLst>
          <pc:docMk/>
          <pc:sldMk cId="3730041366" sldId="639"/>
        </pc:sldMkLst>
        <pc:spChg chg="add mod">
          <ac:chgData name="Li, Congzhou" userId="ac58cbe8-21e6-4f9f-99ab-59ef48b78c7d" providerId="ADAL" clId="{EBEB001F-16E9-4C03-9E11-48069ADE1E9D}" dt="2024-02-01T05:31:40.597" v="252" actId="1076"/>
          <ac:spMkLst>
            <pc:docMk/>
            <pc:sldMk cId="3730041366" sldId="639"/>
            <ac:spMk id="5" creationId="{08CCB7DD-AF52-213C-4AE7-BD596482322F}"/>
          </ac:spMkLst>
        </pc:spChg>
        <pc:picChg chg="add mod">
          <ac:chgData name="Li, Congzhou" userId="ac58cbe8-21e6-4f9f-99ab-59ef48b78c7d" providerId="ADAL" clId="{EBEB001F-16E9-4C03-9E11-48069ADE1E9D}" dt="2024-02-01T05:31:50.435" v="255" actId="1076"/>
          <ac:picMkLst>
            <pc:docMk/>
            <pc:sldMk cId="3730041366" sldId="639"/>
            <ac:picMk id="8" creationId="{AB1A0567-8D4C-8AAB-0C60-7EC44228295D}"/>
          </ac:picMkLst>
        </pc:picChg>
      </pc:sldChg>
      <pc:sldChg chg="addSp modSp mod">
        <pc:chgData name="Li, Congzhou" userId="ac58cbe8-21e6-4f9f-99ab-59ef48b78c7d" providerId="ADAL" clId="{EBEB001F-16E9-4C03-9E11-48069ADE1E9D}" dt="2024-02-01T05:29:10.153" v="249" actId="14100"/>
        <pc:sldMkLst>
          <pc:docMk/>
          <pc:sldMk cId="700744200" sldId="640"/>
        </pc:sldMkLst>
        <pc:spChg chg="mod">
          <ac:chgData name="Li, Congzhou" userId="ac58cbe8-21e6-4f9f-99ab-59ef48b78c7d" providerId="ADAL" clId="{EBEB001F-16E9-4C03-9E11-48069ADE1E9D}" dt="2024-02-01T05:28:48.145" v="246" actId="20577"/>
          <ac:spMkLst>
            <pc:docMk/>
            <pc:sldMk cId="700744200" sldId="640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5:29:10.153" v="249" actId="14100"/>
          <ac:picMkLst>
            <pc:docMk/>
            <pc:sldMk cId="700744200" sldId="640"/>
            <ac:picMk id="5" creationId="{7891A866-5374-6DF8-2DFC-9982AEBEEC45}"/>
          </ac:picMkLst>
        </pc:picChg>
      </pc:sldChg>
      <pc:sldChg chg="addSp delSp modSp mod">
        <pc:chgData name="Li, Congzhou" userId="ac58cbe8-21e6-4f9f-99ab-59ef48b78c7d" providerId="ADAL" clId="{EBEB001F-16E9-4C03-9E11-48069ADE1E9D}" dt="2024-02-01T06:09:29.112" v="568" actId="1076"/>
        <pc:sldMkLst>
          <pc:docMk/>
          <pc:sldMk cId="1222225122" sldId="663"/>
        </pc:sldMkLst>
        <pc:spChg chg="mod">
          <ac:chgData name="Li, Congzhou" userId="ac58cbe8-21e6-4f9f-99ab-59ef48b78c7d" providerId="ADAL" clId="{EBEB001F-16E9-4C03-9E11-48069ADE1E9D}" dt="2024-02-01T05:44:46.708" v="401" actId="20577"/>
          <ac:spMkLst>
            <pc:docMk/>
            <pc:sldMk cId="1222225122" sldId="663"/>
            <ac:spMk id="4" creationId="{00000000-0000-0000-0000-000000000000}"/>
          </ac:spMkLst>
        </pc:spChg>
        <pc:spChg chg="del mod">
          <ac:chgData name="Li, Congzhou" userId="ac58cbe8-21e6-4f9f-99ab-59ef48b78c7d" providerId="ADAL" clId="{EBEB001F-16E9-4C03-9E11-48069ADE1E9D}" dt="2024-02-01T05:45:55.110" v="406" actId="22"/>
          <ac:spMkLst>
            <pc:docMk/>
            <pc:sldMk cId="1222225122" sldId="663"/>
            <ac:spMk id="5" creationId="{CD518E7E-0C1B-3CCE-76B4-3476B577260A}"/>
          </ac:spMkLst>
        </pc:spChg>
        <pc:spChg chg="add del">
          <ac:chgData name="Li, Congzhou" userId="ac58cbe8-21e6-4f9f-99ab-59ef48b78c7d" providerId="ADAL" clId="{EBEB001F-16E9-4C03-9E11-48069ADE1E9D}" dt="2024-02-01T05:54:19.139" v="414" actId="22"/>
          <ac:spMkLst>
            <pc:docMk/>
            <pc:sldMk cId="1222225122" sldId="663"/>
            <ac:spMk id="10" creationId="{70EE0064-E7C3-B8D1-1A8C-7531F104B1FF}"/>
          </ac:spMkLst>
        </pc:spChg>
        <pc:spChg chg="add mod">
          <ac:chgData name="Li, Congzhou" userId="ac58cbe8-21e6-4f9f-99ab-59ef48b78c7d" providerId="ADAL" clId="{EBEB001F-16E9-4C03-9E11-48069ADE1E9D}" dt="2024-02-01T06:09:06.122" v="545" actId="1076"/>
          <ac:spMkLst>
            <pc:docMk/>
            <pc:sldMk cId="1222225122" sldId="663"/>
            <ac:spMk id="13" creationId="{3A04B371-7942-30C2-B65E-589CB07AF697}"/>
          </ac:spMkLst>
        </pc:spChg>
        <pc:spChg chg="add mod">
          <ac:chgData name="Li, Congzhou" userId="ac58cbe8-21e6-4f9f-99ab-59ef48b78c7d" providerId="ADAL" clId="{EBEB001F-16E9-4C03-9E11-48069ADE1E9D}" dt="2024-02-01T06:09:29.112" v="568" actId="1076"/>
          <ac:spMkLst>
            <pc:docMk/>
            <pc:sldMk cId="1222225122" sldId="663"/>
            <ac:spMk id="14" creationId="{BF2C7660-7F42-E7F0-ADE7-66074FE60067}"/>
          </ac:spMkLst>
        </pc:spChg>
        <pc:picChg chg="del">
          <ac:chgData name="Li, Congzhou" userId="ac58cbe8-21e6-4f9f-99ab-59ef48b78c7d" providerId="ADAL" clId="{EBEB001F-16E9-4C03-9E11-48069ADE1E9D}" dt="2024-02-01T05:45:31.209" v="404" actId="478"/>
          <ac:picMkLst>
            <pc:docMk/>
            <pc:sldMk cId="1222225122" sldId="663"/>
            <ac:picMk id="6" creationId="{B6A4E8E4-DB2C-6384-4E01-4C0BAEDD1ED0}"/>
          </ac:picMkLst>
        </pc:picChg>
        <pc:picChg chg="add mod ord">
          <ac:chgData name="Li, Congzhou" userId="ac58cbe8-21e6-4f9f-99ab-59ef48b78c7d" providerId="ADAL" clId="{EBEB001F-16E9-4C03-9E11-48069ADE1E9D}" dt="2024-02-01T05:50:43.084" v="412" actId="1076"/>
          <ac:picMkLst>
            <pc:docMk/>
            <pc:sldMk cId="1222225122" sldId="663"/>
            <ac:picMk id="7" creationId="{8E1716B6-E106-BBCD-B1CE-A285F6BA8389}"/>
          </ac:picMkLst>
        </pc:picChg>
        <pc:picChg chg="del">
          <ac:chgData name="Li, Congzhou" userId="ac58cbe8-21e6-4f9f-99ab-59ef48b78c7d" providerId="ADAL" clId="{EBEB001F-16E9-4C03-9E11-48069ADE1E9D}" dt="2024-02-01T05:45:31.948" v="405" actId="478"/>
          <ac:picMkLst>
            <pc:docMk/>
            <pc:sldMk cId="1222225122" sldId="663"/>
            <ac:picMk id="8" creationId="{1D2F8139-DBBC-2F06-761F-2018CF8B7FFC}"/>
          </ac:picMkLst>
        </pc:picChg>
        <pc:picChg chg="add mod">
          <ac:chgData name="Li, Congzhou" userId="ac58cbe8-21e6-4f9f-99ab-59ef48b78c7d" providerId="ADAL" clId="{EBEB001F-16E9-4C03-9E11-48069ADE1E9D}" dt="2024-02-01T06:09:03.616" v="544" actId="1076"/>
          <ac:picMkLst>
            <pc:docMk/>
            <pc:sldMk cId="1222225122" sldId="663"/>
            <ac:picMk id="12" creationId="{2FA3E2A4-783B-2E11-EE58-000505E3C5BE}"/>
          </ac:picMkLst>
        </pc:picChg>
      </pc:sldChg>
      <pc:sldChg chg="modSp mod">
        <pc:chgData name="Li, Congzhou" userId="ac58cbe8-21e6-4f9f-99ab-59ef48b78c7d" providerId="ADAL" clId="{EBEB001F-16E9-4C03-9E11-48069ADE1E9D}" dt="2024-02-01T05:26:03.896" v="229" actId="20577"/>
        <pc:sldMkLst>
          <pc:docMk/>
          <pc:sldMk cId="3628752113" sldId="664"/>
        </pc:sldMkLst>
        <pc:spChg chg="mod">
          <ac:chgData name="Li, Congzhou" userId="ac58cbe8-21e6-4f9f-99ab-59ef48b78c7d" providerId="ADAL" clId="{EBEB001F-16E9-4C03-9E11-48069ADE1E9D}" dt="2024-02-01T05:26:03.896" v="229" actId="20577"/>
          <ac:spMkLst>
            <pc:docMk/>
            <pc:sldMk cId="3628752113" sldId="664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EBEB001F-16E9-4C03-9E11-48069ADE1E9D}" dt="2024-02-01T06:14:28.483" v="634" actId="47"/>
        <pc:sldMkLst>
          <pc:docMk/>
          <pc:sldMk cId="2859164221" sldId="665"/>
        </pc:sldMkLst>
      </pc:sldChg>
      <pc:sldChg chg="del">
        <pc:chgData name="Li, Congzhou" userId="ac58cbe8-21e6-4f9f-99ab-59ef48b78c7d" providerId="ADAL" clId="{EBEB001F-16E9-4C03-9E11-48069ADE1E9D}" dt="2024-02-01T06:15:45.109" v="645" actId="47"/>
        <pc:sldMkLst>
          <pc:docMk/>
          <pc:sldMk cId="89700747" sldId="666"/>
        </pc:sldMkLst>
      </pc:sldChg>
      <pc:sldChg chg="del">
        <pc:chgData name="Li, Congzhou" userId="ac58cbe8-21e6-4f9f-99ab-59ef48b78c7d" providerId="ADAL" clId="{EBEB001F-16E9-4C03-9E11-48069ADE1E9D}" dt="2024-02-01T06:15:43.598" v="644" actId="47"/>
        <pc:sldMkLst>
          <pc:docMk/>
          <pc:sldMk cId="1522420449" sldId="667"/>
        </pc:sldMkLst>
      </pc:sldChg>
      <pc:sldChg chg="del">
        <pc:chgData name="Li, Congzhou" userId="ac58cbe8-21e6-4f9f-99ab-59ef48b78c7d" providerId="ADAL" clId="{EBEB001F-16E9-4C03-9E11-48069ADE1E9D}" dt="2024-02-01T06:15:42.843" v="643" actId="47"/>
        <pc:sldMkLst>
          <pc:docMk/>
          <pc:sldMk cId="3396421575" sldId="668"/>
        </pc:sldMkLst>
      </pc:sldChg>
      <pc:sldChg chg="delSp modSp mod">
        <pc:chgData name="Li, Congzhou" userId="ac58cbe8-21e6-4f9f-99ab-59ef48b78c7d" providerId="ADAL" clId="{EBEB001F-16E9-4C03-9E11-48069ADE1E9D}" dt="2024-02-01T06:32:06.252" v="828" actId="20577"/>
        <pc:sldMkLst>
          <pc:docMk/>
          <pc:sldMk cId="3104610204" sldId="669"/>
        </pc:sldMkLst>
        <pc:spChg chg="mod">
          <ac:chgData name="Li, Congzhou" userId="ac58cbe8-21e6-4f9f-99ab-59ef48b78c7d" providerId="ADAL" clId="{EBEB001F-16E9-4C03-9E11-48069ADE1E9D}" dt="2024-02-01T05:13:48.646" v="138" actId="20577"/>
          <ac:spMkLst>
            <pc:docMk/>
            <pc:sldMk cId="3104610204" sldId="669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6:32:06.252" v="828" actId="20577"/>
          <ac:spMkLst>
            <pc:docMk/>
            <pc:sldMk cId="3104610204" sldId="669"/>
            <ac:spMk id="7" creationId="{0521C6D7-B8E4-0FA2-D360-7B72DB7ADDFD}"/>
          </ac:spMkLst>
        </pc:spChg>
        <pc:picChg chg="del">
          <ac:chgData name="Li, Congzhou" userId="ac58cbe8-21e6-4f9f-99ab-59ef48b78c7d" providerId="ADAL" clId="{EBEB001F-16E9-4C03-9E11-48069ADE1E9D}" dt="2024-02-01T06:22:49.596" v="742" actId="478"/>
          <ac:picMkLst>
            <pc:docMk/>
            <pc:sldMk cId="3104610204" sldId="669"/>
            <ac:picMk id="8" creationId="{43368461-AAC6-FAB2-C4E7-9443E72DEA9A}"/>
          </ac:picMkLst>
        </pc:picChg>
      </pc:sldChg>
      <pc:sldChg chg="addSp modSp mod">
        <pc:chgData name="Li, Congzhou" userId="ac58cbe8-21e6-4f9f-99ab-59ef48b78c7d" providerId="ADAL" clId="{EBEB001F-16E9-4C03-9E11-48069ADE1E9D}" dt="2024-02-01T05:08:54.410" v="108" actId="14100"/>
        <pc:sldMkLst>
          <pc:docMk/>
          <pc:sldMk cId="1071096339" sldId="670"/>
        </pc:sldMkLst>
        <pc:spChg chg="mod">
          <ac:chgData name="Li, Congzhou" userId="ac58cbe8-21e6-4f9f-99ab-59ef48b78c7d" providerId="ADAL" clId="{EBEB001F-16E9-4C03-9E11-48069ADE1E9D}" dt="2024-02-01T05:02:31.606" v="100" actId="20577"/>
          <ac:spMkLst>
            <pc:docMk/>
            <pc:sldMk cId="1071096339" sldId="670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5:08:26.158" v="101" actId="6549"/>
          <ac:spMkLst>
            <pc:docMk/>
            <pc:sldMk cId="1071096339" sldId="670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5:08:54.410" v="108" actId="14100"/>
          <ac:picMkLst>
            <pc:docMk/>
            <pc:sldMk cId="1071096339" sldId="670"/>
            <ac:picMk id="5" creationId="{ACE8AE3F-0135-A7C5-56CF-69502F4FF410}"/>
          </ac:picMkLst>
        </pc:picChg>
      </pc:sldChg>
      <pc:sldChg chg="modSp mod">
        <pc:chgData name="Li, Congzhou" userId="ac58cbe8-21e6-4f9f-99ab-59ef48b78c7d" providerId="ADAL" clId="{EBEB001F-16E9-4C03-9E11-48069ADE1E9D}" dt="2024-02-01T04:55:30.095" v="68" actId="255"/>
        <pc:sldMkLst>
          <pc:docMk/>
          <pc:sldMk cId="3732393182" sldId="671"/>
        </pc:sldMkLst>
        <pc:spChg chg="mod">
          <ac:chgData name="Li, Congzhou" userId="ac58cbe8-21e6-4f9f-99ab-59ef48b78c7d" providerId="ADAL" clId="{EBEB001F-16E9-4C03-9E11-48069ADE1E9D}" dt="2024-02-01T04:55:30.095" v="68" actId="255"/>
          <ac:spMkLst>
            <pc:docMk/>
            <pc:sldMk cId="3732393182" sldId="671"/>
            <ac:spMk id="7" creationId="{0521C6D7-B8E4-0FA2-D360-7B72DB7ADDFD}"/>
          </ac:spMkLst>
        </pc:spChg>
      </pc:sldChg>
      <pc:sldChg chg="del">
        <pc:chgData name="Li, Congzhou" userId="ac58cbe8-21e6-4f9f-99ab-59ef48b78c7d" providerId="ADAL" clId="{EBEB001F-16E9-4C03-9E11-48069ADE1E9D}" dt="2024-02-01T04:54:27.523" v="49" actId="47"/>
        <pc:sldMkLst>
          <pc:docMk/>
          <pc:sldMk cId="3263483004" sldId="672"/>
        </pc:sldMkLst>
      </pc:sldChg>
      <pc:sldChg chg="addSp delSp modSp mod">
        <pc:chgData name="Li, Congzhou" userId="ac58cbe8-21e6-4f9f-99ab-59ef48b78c7d" providerId="ADAL" clId="{EBEB001F-16E9-4C03-9E11-48069ADE1E9D}" dt="2024-02-01T04:54:24.336" v="48" actId="20577"/>
        <pc:sldMkLst>
          <pc:docMk/>
          <pc:sldMk cId="1127992167" sldId="673"/>
        </pc:sldMkLst>
        <pc:spChg chg="mod">
          <ac:chgData name="Li, Congzhou" userId="ac58cbe8-21e6-4f9f-99ab-59ef48b78c7d" providerId="ADAL" clId="{EBEB001F-16E9-4C03-9E11-48069ADE1E9D}" dt="2024-02-01T04:54:24.336" v="48" actId="20577"/>
          <ac:spMkLst>
            <pc:docMk/>
            <pc:sldMk cId="1127992167" sldId="673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4:52:22.483" v="2" actId="6549"/>
          <ac:spMkLst>
            <pc:docMk/>
            <pc:sldMk cId="1127992167" sldId="673"/>
            <ac:spMk id="7" creationId="{0521C6D7-B8E4-0FA2-D360-7B72DB7ADDFD}"/>
          </ac:spMkLst>
        </pc:spChg>
        <pc:picChg chg="del">
          <ac:chgData name="Li, Congzhou" userId="ac58cbe8-21e6-4f9f-99ab-59ef48b78c7d" providerId="ADAL" clId="{EBEB001F-16E9-4C03-9E11-48069ADE1E9D}" dt="2024-02-01T04:51:53.356" v="0" actId="478"/>
          <ac:picMkLst>
            <pc:docMk/>
            <pc:sldMk cId="1127992167" sldId="673"/>
            <ac:picMk id="5" creationId="{45147EA2-8A9A-1A35-746B-870AE9E7EA63}"/>
          </ac:picMkLst>
        </pc:picChg>
        <pc:picChg chg="add mod">
          <ac:chgData name="Li, Congzhou" userId="ac58cbe8-21e6-4f9f-99ab-59ef48b78c7d" providerId="ADAL" clId="{EBEB001F-16E9-4C03-9E11-48069ADE1E9D}" dt="2024-02-01T04:52:46.312" v="6" actId="1076"/>
          <ac:picMkLst>
            <pc:docMk/>
            <pc:sldMk cId="1127992167" sldId="673"/>
            <ac:picMk id="6" creationId="{0932B670-59D1-65DC-737E-803F585D0F27}"/>
          </ac:picMkLst>
        </pc:picChg>
      </pc:sldChg>
      <pc:sldChg chg="addSp delSp modSp mod">
        <pc:chgData name="Li, Congzhou" userId="ac58cbe8-21e6-4f9f-99ab-59ef48b78c7d" providerId="ADAL" clId="{EBEB001F-16E9-4C03-9E11-48069ADE1E9D}" dt="2024-02-01T04:54:16.278" v="31" actId="20577"/>
        <pc:sldMkLst>
          <pc:docMk/>
          <pc:sldMk cId="3450589346" sldId="674"/>
        </pc:sldMkLst>
        <pc:spChg chg="mod">
          <ac:chgData name="Li, Congzhou" userId="ac58cbe8-21e6-4f9f-99ab-59ef48b78c7d" providerId="ADAL" clId="{EBEB001F-16E9-4C03-9E11-48069ADE1E9D}" dt="2024-02-01T04:54:16.278" v="31" actId="20577"/>
          <ac:spMkLst>
            <pc:docMk/>
            <pc:sldMk cId="3450589346" sldId="674"/>
            <ac:spMk id="4" creationId="{00000000-0000-0000-0000-000000000000}"/>
          </ac:spMkLst>
        </pc:spChg>
        <pc:spChg chg="mod">
          <ac:chgData name="Li, Congzhou" userId="ac58cbe8-21e6-4f9f-99ab-59ef48b78c7d" providerId="ADAL" clId="{EBEB001F-16E9-4C03-9E11-48069ADE1E9D}" dt="2024-02-01T04:53:09.528" v="9" actId="6549"/>
          <ac:spMkLst>
            <pc:docMk/>
            <pc:sldMk cId="3450589346" sldId="674"/>
            <ac:spMk id="7" creationId="{0521C6D7-B8E4-0FA2-D360-7B72DB7ADDFD}"/>
          </ac:spMkLst>
        </pc:spChg>
        <pc:picChg chg="add mod">
          <ac:chgData name="Li, Congzhou" userId="ac58cbe8-21e6-4f9f-99ab-59ef48b78c7d" providerId="ADAL" clId="{EBEB001F-16E9-4C03-9E11-48069ADE1E9D}" dt="2024-02-01T04:53:33.175" v="12" actId="14100"/>
          <ac:picMkLst>
            <pc:docMk/>
            <pc:sldMk cId="3450589346" sldId="674"/>
            <ac:picMk id="5" creationId="{F9B84784-37FA-1EDC-CA79-0F60D621E049}"/>
          </ac:picMkLst>
        </pc:picChg>
        <pc:picChg chg="del">
          <ac:chgData name="Li, Congzhou" userId="ac58cbe8-21e6-4f9f-99ab-59ef48b78c7d" providerId="ADAL" clId="{EBEB001F-16E9-4C03-9E11-48069ADE1E9D}" dt="2024-02-01T04:53:06.905" v="8" actId="478"/>
          <ac:picMkLst>
            <pc:docMk/>
            <pc:sldMk cId="3450589346" sldId="674"/>
            <ac:picMk id="9" creationId="{1DECEB11-CE0E-BF74-9DA6-AF68BFA1F59A}"/>
          </ac:picMkLst>
        </pc:picChg>
      </pc:sldChg>
      <pc:sldChg chg="addSp delSp modSp add mod ord">
        <pc:chgData name="Li, Congzhou" userId="ac58cbe8-21e6-4f9f-99ab-59ef48b78c7d" providerId="ADAL" clId="{EBEB001F-16E9-4C03-9E11-48069ADE1E9D}" dt="2024-02-01T05:40:06.053" v="357" actId="1076"/>
        <pc:sldMkLst>
          <pc:docMk/>
          <pc:sldMk cId="2256590098" sldId="675"/>
        </pc:sldMkLst>
        <pc:spChg chg="add mod">
          <ac:chgData name="Li, Congzhou" userId="ac58cbe8-21e6-4f9f-99ab-59ef48b78c7d" providerId="ADAL" clId="{EBEB001F-16E9-4C03-9E11-48069ADE1E9D}" dt="2024-02-01T05:40:06.053" v="357" actId="1076"/>
          <ac:spMkLst>
            <pc:docMk/>
            <pc:sldMk cId="2256590098" sldId="675"/>
            <ac:spMk id="8" creationId="{B2A40898-8DEE-DF41-AFA6-141C07B5915E}"/>
          </ac:spMkLst>
        </pc:spChg>
        <pc:spChg chg="add mod">
          <ac:chgData name="Li, Congzhou" userId="ac58cbe8-21e6-4f9f-99ab-59ef48b78c7d" providerId="ADAL" clId="{EBEB001F-16E9-4C03-9E11-48069ADE1E9D}" dt="2024-02-01T05:39:29.208" v="341" actId="208"/>
          <ac:spMkLst>
            <pc:docMk/>
            <pc:sldMk cId="2256590098" sldId="675"/>
            <ac:spMk id="9" creationId="{BE5855DF-0A66-024A-E82D-4379DEFA9C88}"/>
          </ac:spMkLst>
        </pc:spChg>
        <pc:spChg chg="add mod">
          <ac:chgData name="Li, Congzhou" userId="ac58cbe8-21e6-4f9f-99ab-59ef48b78c7d" providerId="ADAL" clId="{EBEB001F-16E9-4C03-9E11-48069ADE1E9D}" dt="2024-02-01T05:39:36.551" v="343" actId="1076"/>
          <ac:spMkLst>
            <pc:docMk/>
            <pc:sldMk cId="2256590098" sldId="675"/>
            <ac:spMk id="10" creationId="{52E9AA70-3328-A570-13A9-06FD9E381EC5}"/>
          </ac:spMkLst>
        </pc:spChg>
        <pc:picChg chg="del">
          <ac:chgData name="Li, Congzhou" userId="ac58cbe8-21e6-4f9f-99ab-59ef48b78c7d" providerId="ADAL" clId="{EBEB001F-16E9-4C03-9E11-48069ADE1E9D}" dt="2024-02-01T05:10:00.614" v="118" actId="478"/>
          <ac:picMkLst>
            <pc:docMk/>
            <pc:sldMk cId="2256590098" sldId="675"/>
            <ac:picMk id="5" creationId="{3E276DCE-5191-A64A-30CC-0A0F23D1CE82}"/>
          </ac:picMkLst>
        </pc:picChg>
        <pc:picChg chg="add mod">
          <ac:chgData name="Li, Congzhou" userId="ac58cbe8-21e6-4f9f-99ab-59ef48b78c7d" providerId="ADAL" clId="{EBEB001F-16E9-4C03-9E11-48069ADE1E9D}" dt="2024-02-01T05:37:10.389" v="257" actId="1076"/>
          <ac:picMkLst>
            <pc:docMk/>
            <pc:sldMk cId="2256590098" sldId="675"/>
            <ac:picMk id="6" creationId="{9A0B9BDB-5799-7740-E544-5669E1FC08BC}"/>
          </ac:picMkLst>
        </pc:picChg>
      </pc:sldChg>
      <pc:sldChg chg="del">
        <pc:chgData name="Li, Congzhou" userId="ac58cbe8-21e6-4f9f-99ab-59ef48b78c7d" providerId="ADAL" clId="{EBEB001F-16E9-4C03-9E11-48069ADE1E9D}" dt="2024-02-01T04:52:56.521" v="7" actId="47"/>
        <pc:sldMkLst>
          <pc:docMk/>
          <pc:sldMk cId="2449752034" sldId="675"/>
        </pc:sldMkLst>
      </pc:sldChg>
      <pc:sldChg chg="addSp delSp modSp add mod">
        <pc:chgData name="Li, Congzhou" userId="ac58cbe8-21e6-4f9f-99ab-59ef48b78c7d" providerId="ADAL" clId="{EBEB001F-16E9-4C03-9E11-48069ADE1E9D}" dt="2024-02-01T05:09:33.898" v="115" actId="1076"/>
        <pc:sldMkLst>
          <pc:docMk/>
          <pc:sldMk cId="2470464777" sldId="676"/>
        </pc:sldMkLst>
        <pc:picChg chg="del">
          <ac:chgData name="Li, Congzhou" userId="ac58cbe8-21e6-4f9f-99ab-59ef48b78c7d" providerId="ADAL" clId="{EBEB001F-16E9-4C03-9E11-48069ADE1E9D}" dt="2024-02-01T05:09:24.794" v="111" actId="478"/>
          <ac:picMkLst>
            <pc:docMk/>
            <pc:sldMk cId="2470464777" sldId="676"/>
            <ac:picMk id="5" creationId="{6803A8CA-5C9B-6E2C-9269-9FCEC057F377}"/>
          </ac:picMkLst>
        </pc:picChg>
        <pc:picChg chg="add mod">
          <ac:chgData name="Li, Congzhou" userId="ac58cbe8-21e6-4f9f-99ab-59ef48b78c7d" providerId="ADAL" clId="{EBEB001F-16E9-4C03-9E11-48069ADE1E9D}" dt="2024-02-01T05:09:33.898" v="115" actId="1076"/>
          <ac:picMkLst>
            <pc:docMk/>
            <pc:sldMk cId="2470464777" sldId="676"/>
            <ac:picMk id="6" creationId="{2B2B9483-5906-511A-BFBB-76DA1D3D1CDB}"/>
          </ac:picMkLst>
        </pc:picChg>
      </pc:sldChg>
      <pc:sldChg chg="modSp add mod">
        <pc:chgData name="Li, Congzhou" userId="ac58cbe8-21e6-4f9f-99ab-59ef48b78c7d" providerId="ADAL" clId="{EBEB001F-16E9-4C03-9E11-48069ADE1E9D}" dt="2024-02-01T05:23:07.749" v="210" actId="1076"/>
        <pc:sldMkLst>
          <pc:docMk/>
          <pc:sldMk cId="539050422" sldId="677"/>
        </pc:sldMkLst>
        <pc:spChg chg="mod">
          <ac:chgData name="Li, Congzhou" userId="ac58cbe8-21e6-4f9f-99ab-59ef48b78c7d" providerId="ADAL" clId="{EBEB001F-16E9-4C03-9E11-48069ADE1E9D}" dt="2024-02-01T05:23:07.749" v="210" actId="1076"/>
          <ac:spMkLst>
            <pc:docMk/>
            <pc:sldMk cId="539050422" sldId="677"/>
            <ac:spMk id="5" creationId="{7D0D4536-270F-8262-13CE-CB8C891597B3}"/>
          </ac:spMkLst>
        </pc:spChg>
      </pc:sldChg>
      <pc:sldChg chg="modSp add mod">
        <pc:chgData name="Li, Congzhou" userId="ac58cbe8-21e6-4f9f-99ab-59ef48b78c7d" providerId="ADAL" clId="{EBEB001F-16E9-4C03-9E11-48069ADE1E9D}" dt="2024-02-01T06:05:47.934" v="532" actId="255"/>
        <pc:sldMkLst>
          <pc:docMk/>
          <pc:sldMk cId="518921842" sldId="678"/>
        </pc:sldMkLst>
        <pc:spChg chg="mod">
          <ac:chgData name="Li, Congzhou" userId="ac58cbe8-21e6-4f9f-99ab-59ef48b78c7d" providerId="ADAL" clId="{EBEB001F-16E9-4C03-9E11-48069ADE1E9D}" dt="2024-02-01T06:05:47.934" v="532" actId="255"/>
          <ac:spMkLst>
            <pc:docMk/>
            <pc:sldMk cId="518921842" sldId="678"/>
            <ac:spMk id="5" creationId="{DC840218-8924-0FAE-B5FE-A5DE76D67D86}"/>
          </ac:spMkLst>
        </pc:spChg>
      </pc:sldChg>
      <pc:sldChg chg="delSp modSp add mod">
        <pc:chgData name="Li, Congzhou" userId="ac58cbe8-21e6-4f9f-99ab-59ef48b78c7d" providerId="ADAL" clId="{EBEB001F-16E9-4C03-9E11-48069ADE1E9D}" dt="2024-02-01T06:14:16.345" v="632" actId="1076"/>
        <pc:sldMkLst>
          <pc:docMk/>
          <pc:sldMk cId="1670017490" sldId="679"/>
        </pc:sldMkLst>
        <pc:spChg chg="del">
          <ac:chgData name="Li, Congzhou" userId="ac58cbe8-21e6-4f9f-99ab-59ef48b78c7d" providerId="ADAL" clId="{EBEB001F-16E9-4C03-9E11-48069ADE1E9D}" dt="2024-02-01T06:11:27.521" v="571" actId="478"/>
          <ac:spMkLst>
            <pc:docMk/>
            <pc:sldMk cId="1670017490" sldId="679"/>
            <ac:spMk id="13" creationId="{7FA80E2B-B00C-0DBD-BE4D-AFD0743B3B34}"/>
          </ac:spMkLst>
        </pc:spChg>
        <pc:spChg chg="mod">
          <ac:chgData name="Li, Congzhou" userId="ac58cbe8-21e6-4f9f-99ab-59ef48b78c7d" providerId="ADAL" clId="{EBEB001F-16E9-4C03-9E11-48069ADE1E9D}" dt="2024-02-01T06:14:16.345" v="632" actId="1076"/>
          <ac:spMkLst>
            <pc:docMk/>
            <pc:sldMk cId="1670017490" sldId="679"/>
            <ac:spMk id="14" creationId="{43E3EFDE-20EC-6ED8-B74F-4E986C91FC15}"/>
          </ac:spMkLst>
        </pc:spChg>
        <pc:picChg chg="mod">
          <ac:chgData name="Li, Congzhou" userId="ac58cbe8-21e6-4f9f-99ab-59ef48b78c7d" providerId="ADAL" clId="{EBEB001F-16E9-4C03-9E11-48069ADE1E9D}" dt="2024-02-01T06:14:06.087" v="630" actId="1076"/>
          <ac:picMkLst>
            <pc:docMk/>
            <pc:sldMk cId="1670017490" sldId="679"/>
            <ac:picMk id="7" creationId="{22B34C7D-136C-33D5-C24B-745E5AA30BB0}"/>
          </ac:picMkLst>
        </pc:picChg>
        <pc:picChg chg="del">
          <ac:chgData name="Li, Congzhou" userId="ac58cbe8-21e6-4f9f-99ab-59ef48b78c7d" providerId="ADAL" clId="{EBEB001F-16E9-4C03-9E11-48069ADE1E9D}" dt="2024-02-01T06:11:24.927" v="570" actId="478"/>
          <ac:picMkLst>
            <pc:docMk/>
            <pc:sldMk cId="1670017490" sldId="679"/>
            <ac:picMk id="12" creationId="{0413C21C-75D2-F308-9651-010FF6DA21A3}"/>
          </ac:picMkLst>
        </pc:picChg>
      </pc:sldChg>
      <pc:sldChg chg="addSp delSp modSp add mod">
        <pc:chgData name="Li, Congzhou" userId="ac58cbe8-21e6-4f9f-99ab-59ef48b78c7d" providerId="ADAL" clId="{EBEB001F-16E9-4C03-9E11-48069ADE1E9D}" dt="2024-02-01T06:15:13.823" v="642" actId="14100"/>
        <pc:sldMkLst>
          <pc:docMk/>
          <pc:sldMk cId="110258263" sldId="680"/>
        </pc:sldMkLst>
        <pc:spChg chg="del">
          <ac:chgData name="Li, Congzhou" userId="ac58cbe8-21e6-4f9f-99ab-59ef48b78c7d" providerId="ADAL" clId="{EBEB001F-16E9-4C03-9E11-48069ADE1E9D}" dt="2024-02-01T06:15:00.037" v="635" actId="478"/>
          <ac:spMkLst>
            <pc:docMk/>
            <pc:sldMk cId="110258263" sldId="680"/>
            <ac:spMk id="14" creationId="{73B52C3B-B5DC-16A1-E4B8-06894D364F9E}"/>
          </ac:spMkLst>
        </pc:spChg>
        <pc:picChg chg="add mod">
          <ac:chgData name="Li, Congzhou" userId="ac58cbe8-21e6-4f9f-99ab-59ef48b78c7d" providerId="ADAL" clId="{EBEB001F-16E9-4C03-9E11-48069ADE1E9D}" dt="2024-02-01T06:15:13.823" v="642" actId="14100"/>
          <ac:picMkLst>
            <pc:docMk/>
            <pc:sldMk cId="110258263" sldId="680"/>
            <ac:picMk id="5" creationId="{B82D2C7C-C3C0-96B6-0B82-90B3FD573B79}"/>
          </ac:picMkLst>
        </pc:picChg>
        <pc:picChg chg="mod">
          <ac:chgData name="Li, Congzhou" userId="ac58cbe8-21e6-4f9f-99ab-59ef48b78c7d" providerId="ADAL" clId="{EBEB001F-16E9-4C03-9E11-48069ADE1E9D}" dt="2024-02-01T06:15:09.694" v="640" actId="1076"/>
          <ac:picMkLst>
            <pc:docMk/>
            <pc:sldMk cId="110258263" sldId="680"/>
            <ac:picMk id="7" creationId="{AB1323B4-6A23-E808-7D92-EA61301125B4}"/>
          </ac:picMkLst>
        </pc:picChg>
      </pc:sldChg>
      <pc:sldChg chg="addSp delSp modSp add mod">
        <pc:chgData name="Li, Congzhou" userId="ac58cbe8-21e6-4f9f-99ab-59ef48b78c7d" providerId="ADAL" clId="{EBEB001F-16E9-4C03-9E11-48069ADE1E9D}" dt="2024-02-01T06:40:10.030" v="1083" actId="1076"/>
        <pc:sldMkLst>
          <pc:docMk/>
          <pc:sldMk cId="3545535901" sldId="681"/>
        </pc:sldMkLst>
        <pc:spChg chg="mod">
          <ac:chgData name="Li, Congzhou" userId="ac58cbe8-21e6-4f9f-99ab-59ef48b78c7d" providerId="ADAL" clId="{EBEB001F-16E9-4C03-9E11-48069ADE1E9D}" dt="2024-02-01T06:16:57.216" v="709" actId="20577"/>
          <ac:spMkLst>
            <pc:docMk/>
            <pc:sldMk cId="3545535901" sldId="681"/>
            <ac:spMk id="7" creationId="{FB2D938F-99EB-8592-6D24-017A7E97BC7F}"/>
          </ac:spMkLst>
        </pc:spChg>
        <pc:picChg chg="add mod">
          <ac:chgData name="Li, Congzhou" userId="ac58cbe8-21e6-4f9f-99ab-59ef48b78c7d" providerId="ADAL" clId="{EBEB001F-16E9-4C03-9E11-48069ADE1E9D}" dt="2024-02-01T06:24:39.894" v="746" actId="1076"/>
          <ac:picMkLst>
            <pc:docMk/>
            <pc:sldMk cId="3545535901" sldId="681"/>
            <ac:picMk id="5" creationId="{BBF03009-2AA5-6D32-072E-7816D209856D}"/>
          </ac:picMkLst>
        </pc:picChg>
        <pc:picChg chg="del">
          <ac:chgData name="Li, Congzhou" userId="ac58cbe8-21e6-4f9f-99ab-59ef48b78c7d" providerId="ADAL" clId="{EBEB001F-16E9-4C03-9E11-48069ADE1E9D}" dt="2024-02-01T06:22:53.560" v="743" actId="478"/>
          <ac:picMkLst>
            <pc:docMk/>
            <pc:sldMk cId="3545535901" sldId="681"/>
            <ac:picMk id="8" creationId="{855986CD-0A75-FA5E-5B1C-90907E9391DF}"/>
          </ac:picMkLst>
        </pc:picChg>
        <pc:picChg chg="add mod">
          <ac:chgData name="Li, Congzhou" userId="ac58cbe8-21e6-4f9f-99ab-59ef48b78c7d" providerId="ADAL" clId="{EBEB001F-16E9-4C03-9E11-48069ADE1E9D}" dt="2024-02-01T06:39:50.398" v="1081" actId="1076"/>
          <ac:picMkLst>
            <pc:docMk/>
            <pc:sldMk cId="3545535901" sldId="681"/>
            <ac:picMk id="9" creationId="{9AA2446C-F47F-6187-C1D8-4837977D1B96}"/>
          </ac:picMkLst>
        </pc:picChg>
        <pc:picChg chg="add mod">
          <ac:chgData name="Li, Congzhou" userId="ac58cbe8-21e6-4f9f-99ab-59ef48b78c7d" providerId="ADAL" clId="{EBEB001F-16E9-4C03-9E11-48069ADE1E9D}" dt="2024-02-01T06:40:10.030" v="1083" actId="1076"/>
          <ac:picMkLst>
            <pc:docMk/>
            <pc:sldMk cId="3545535901" sldId="681"/>
            <ac:picMk id="11" creationId="{DC870C09-E43D-E4E4-F4CA-BAD07BB587EB}"/>
          </ac:picMkLst>
        </pc:picChg>
      </pc:sldChg>
      <pc:sldChg chg="delSp modSp add mod">
        <pc:chgData name="Li, Congzhou" userId="ac58cbe8-21e6-4f9f-99ab-59ef48b78c7d" providerId="ADAL" clId="{EBEB001F-16E9-4C03-9E11-48069ADE1E9D}" dt="2024-02-01T06:18:01.949" v="741" actId="255"/>
        <pc:sldMkLst>
          <pc:docMk/>
          <pc:sldMk cId="1730375677" sldId="682"/>
        </pc:sldMkLst>
        <pc:spChg chg="mod">
          <ac:chgData name="Li, Congzhou" userId="ac58cbe8-21e6-4f9f-99ab-59ef48b78c7d" providerId="ADAL" clId="{EBEB001F-16E9-4C03-9E11-48069ADE1E9D}" dt="2024-02-01T06:18:01.949" v="741" actId="255"/>
          <ac:spMkLst>
            <pc:docMk/>
            <pc:sldMk cId="1730375677" sldId="682"/>
            <ac:spMk id="7" creationId="{19E5BA57-D48F-FC26-6359-EE3A9CEB6532}"/>
          </ac:spMkLst>
        </pc:spChg>
        <pc:picChg chg="del">
          <ac:chgData name="Li, Congzhou" userId="ac58cbe8-21e6-4f9f-99ab-59ef48b78c7d" providerId="ADAL" clId="{EBEB001F-16E9-4C03-9E11-48069ADE1E9D}" dt="2024-02-01T06:17:23.245" v="728" actId="478"/>
          <ac:picMkLst>
            <pc:docMk/>
            <pc:sldMk cId="1730375677" sldId="682"/>
            <ac:picMk id="8" creationId="{A61EC40D-02B1-EB1D-DCFB-974D4E16CD3E}"/>
          </ac:picMkLst>
        </pc:picChg>
      </pc:sldChg>
      <pc:sldChg chg="modSp add mod">
        <pc:chgData name="Li, Congzhou" userId="ac58cbe8-21e6-4f9f-99ab-59ef48b78c7d" providerId="ADAL" clId="{EBEB001F-16E9-4C03-9E11-48069ADE1E9D}" dt="2024-02-01T06:33:32.135" v="912" actId="20577"/>
        <pc:sldMkLst>
          <pc:docMk/>
          <pc:sldMk cId="2288968277" sldId="683"/>
        </pc:sldMkLst>
        <pc:spChg chg="mod">
          <ac:chgData name="Li, Congzhou" userId="ac58cbe8-21e6-4f9f-99ab-59ef48b78c7d" providerId="ADAL" clId="{EBEB001F-16E9-4C03-9E11-48069ADE1E9D}" dt="2024-02-01T06:33:32.135" v="912" actId="20577"/>
          <ac:spMkLst>
            <pc:docMk/>
            <pc:sldMk cId="2288968277" sldId="683"/>
            <ac:spMk id="7" creationId="{0ECCBBB7-2757-B80F-F283-EF96CDEAE89F}"/>
          </ac:spMkLst>
        </pc:spChg>
      </pc:sldChg>
      <pc:sldChg chg="modSp add mod">
        <pc:chgData name="Li, Congzhou" userId="ac58cbe8-21e6-4f9f-99ab-59ef48b78c7d" providerId="ADAL" clId="{EBEB001F-16E9-4C03-9E11-48069ADE1E9D}" dt="2024-02-01T06:37:24.648" v="1079" actId="20577"/>
        <pc:sldMkLst>
          <pc:docMk/>
          <pc:sldMk cId="3212801515" sldId="684"/>
        </pc:sldMkLst>
        <pc:spChg chg="mod">
          <ac:chgData name="Li, Congzhou" userId="ac58cbe8-21e6-4f9f-99ab-59ef48b78c7d" providerId="ADAL" clId="{EBEB001F-16E9-4C03-9E11-48069ADE1E9D}" dt="2024-02-01T06:37:24.648" v="1079" actId="20577"/>
          <ac:spMkLst>
            <pc:docMk/>
            <pc:sldMk cId="3212801515" sldId="684"/>
            <ac:spMk id="7" creationId="{94F2C915-BB79-6908-0DEA-10189B0A78E8}"/>
          </ac:spMkLst>
        </pc:spChg>
      </pc:sldChg>
      <pc:sldChg chg="addSp modSp add mod">
        <pc:chgData name="Li, Congzhou" userId="ac58cbe8-21e6-4f9f-99ab-59ef48b78c7d" providerId="ADAL" clId="{EBEB001F-16E9-4C03-9E11-48069ADE1E9D}" dt="2024-02-01T06:41:16.980" v="1092" actId="1076"/>
        <pc:sldMkLst>
          <pc:docMk/>
          <pc:sldMk cId="2536940546" sldId="685"/>
        </pc:sldMkLst>
        <pc:picChg chg="mod">
          <ac:chgData name="Li, Congzhou" userId="ac58cbe8-21e6-4f9f-99ab-59ef48b78c7d" providerId="ADAL" clId="{EBEB001F-16E9-4C03-9E11-48069ADE1E9D}" dt="2024-02-01T06:41:11.203" v="1089" actId="1076"/>
          <ac:picMkLst>
            <pc:docMk/>
            <pc:sldMk cId="2536940546" sldId="685"/>
            <ac:picMk id="5" creationId="{93473440-6C05-FBEF-BD12-9AD0B26660C8}"/>
          </ac:picMkLst>
        </pc:picChg>
        <pc:picChg chg="add mod">
          <ac:chgData name="Li, Congzhou" userId="ac58cbe8-21e6-4f9f-99ab-59ef48b78c7d" providerId="ADAL" clId="{EBEB001F-16E9-4C03-9E11-48069ADE1E9D}" dt="2024-02-01T06:41:16.980" v="1092" actId="1076"/>
          <ac:picMkLst>
            <pc:docMk/>
            <pc:sldMk cId="2536940546" sldId="685"/>
            <ac:picMk id="6" creationId="{FA54A2CC-DEC4-48C4-7DE2-287D2493174B}"/>
          </ac:picMkLst>
        </pc:picChg>
        <pc:picChg chg="mod">
          <ac:chgData name="Li, Congzhou" userId="ac58cbe8-21e6-4f9f-99ab-59ef48b78c7d" providerId="ADAL" clId="{EBEB001F-16E9-4C03-9E11-48069ADE1E9D}" dt="2024-02-01T06:41:13.201" v="1090" actId="1076"/>
          <ac:picMkLst>
            <pc:docMk/>
            <pc:sldMk cId="2536940546" sldId="685"/>
            <ac:picMk id="9" creationId="{A814B611-DB54-FC56-4D18-4B32D16645C9}"/>
          </ac:picMkLst>
        </pc:picChg>
        <pc:picChg chg="mod">
          <ac:chgData name="Li, Congzhou" userId="ac58cbe8-21e6-4f9f-99ab-59ef48b78c7d" providerId="ADAL" clId="{EBEB001F-16E9-4C03-9E11-48069ADE1E9D}" dt="2024-02-01T06:41:15.518" v="1091" actId="1076"/>
          <ac:picMkLst>
            <pc:docMk/>
            <pc:sldMk cId="2536940546" sldId="685"/>
            <ac:picMk id="11" creationId="{44A75764-EFB5-BCD8-DFB8-0802F7448BA8}"/>
          </ac:picMkLst>
        </pc:picChg>
      </pc:sldChg>
      <pc:sldChg chg="addSp delSp modSp add mod ord">
        <pc:chgData name="Li, Congzhou" userId="ac58cbe8-21e6-4f9f-99ab-59ef48b78c7d" providerId="ADAL" clId="{EBEB001F-16E9-4C03-9E11-48069ADE1E9D}" dt="2024-02-01T06:43:50.539" v="1108" actId="1076"/>
        <pc:sldMkLst>
          <pc:docMk/>
          <pc:sldMk cId="3502237870" sldId="686"/>
        </pc:sldMkLst>
        <pc:spChg chg="add mod">
          <ac:chgData name="Li, Congzhou" userId="ac58cbe8-21e6-4f9f-99ab-59ef48b78c7d" providerId="ADAL" clId="{EBEB001F-16E9-4C03-9E11-48069ADE1E9D}" dt="2024-02-01T06:42:34.814" v="1104" actId="1076"/>
          <ac:spMkLst>
            <pc:docMk/>
            <pc:sldMk cId="3502237870" sldId="686"/>
            <ac:spMk id="6" creationId="{FDD6864B-F02E-C516-B3B1-EE32D8F4F80E}"/>
          </ac:spMkLst>
        </pc:spChg>
        <pc:picChg chg="del">
          <ac:chgData name="Li, Congzhou" userId="ac58cbe8-21e6-4f9f-99ab-59ef48b78c7d" providerId="ADAL" clId="{EBEB001F-16E9-4C03-9E11-48069ADE1E9D}" dt="2024-02-01T06:42:06.074" v="1097" actId="478"/>
          <ac:picMkLst>
            <pc:docMk/>
            <pc:sldMk cId="3502237870" sldId="686"/>
            <ac:picMk id="5" creationId="{AE6554DB-2AD3-39DB-AA88-3A8676D199C8}"/>
          </ac:picMkLst>
        </pc:picChg>
        <pc:picChg chg="del">
          <ac:chgData name="Li, Congzhou" userId="ac58cbe8-21e6-4f9f-99ab-59ef48b78c7d" providerId="ADAL" clId="{EBEB001F-16E9-4C03-9E11-48069ADE1E9D}" dt="2024-02-01T06:42:05.315" v="1096" actId="478"/>
          <ac:picMkLst>
            <pc:docMk/>
            <pc:sldMk cId="3502237870" sldId="686"/>
            <ac:picMk id="9" creationId="{1A9AB73B-1FEF-1CC6-EBE6-4C9F4442C525}"/>
          </ac:picMkLst>
        </pc:picChg>
        <pc:picChg chg="add mod">
          <ac:chgData name="Li, Congzhou" userId="ac58cbe8-21e6-4f9f-99ab-59ef48b78c7d" providerId="ADAL" clId="{EBEB001F-16E9-4C03-9E11-48069ADE1E9D}" dt="2024-02-01T06:43:50.539" v="1108" actId="1076"/>
          <ac:picMkLst>
            <pc:docMk/>
            <pc:sldMk cId="3502237870" sldId="686"/>
            <ac:picMk id="10" creationId="{B419F9A9-85D8-EEB5-AABC-EF6A2F2CE5DA}"/>
          </ac:picMkLst>
        </pc:picChg>
        <pc:picChg chg="del">
          <ac:chgData name="Li, Congzhou" userId="ac58cbe8-21e6-4f9f-99ab-59ef48b78c7d" providerId="ADAL" clId="{EBEB001F-16E9-4C03-9E11-48069ADE1E9D}" dt="2024-02-01T06:42:06.631" v="1098" actId="478"/>
          <ac:picMkLst>
            <pc:docMk/>
            <pc:sldMk cId="3502237870" sldId="686"/>
            <ac:picMk id="11" creationId="{7C473BA5-0E70-92BC-49CC-5F66B99F8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EEBDED27-7109-4CA3-AF37-DB4C4026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5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Georgia" pitchFamily="18" charset="0"/>
              </a:defRPr>
            </a:lvl1pPr>
          </a:lstStyle>
          <a:p>
            <a:pPr>
              <a:defRPr/>
            </a:pPr>
            <a:fld id="{14C68347-4922-466B-9296-F752F0233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ngineering_Powerpoi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733799"/>
            <a:ext cx="7772400" cy="1077511"/>
          </a:xfrm>
        </p:spPr>
        <p:txBody>
          <a:bodyPr lIns="45720" rIns="45720">
            <a:normAutofit/>
          </a:bodyPr>
          <a:lstStyle>
            <a:lvl1pPr marL="0" marR="64008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20264E4-8BE5-4290-8769-577729E63E76}" type="datetime1">
              <a:rPr lang="en-US" smtClean="0"/>
              <a:t>4/3/2024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96594D-70C0-4231-AADF-9351A75267FF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D6EE539-4FDE-473E-9B02-B6B1B75BC32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9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4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8FF591-D54B-451A-92C9-C51F15F5118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45B508-4482-463C-AE51-25DE0DDC3BF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18C6E6-33D6-459B-A936-D8E56A0FD92B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DC831-1D33-41C3-AF99-4D753117E595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8FAE17-4485-4F1B-B7B3-CB25E5729E92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021BCC44-994F-425C-A5C3-B81DD02B13AE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EFB0F9F7-B043-4DF3-99AF-B9571B47C83B}" type="datetime1">
              <a:rPr lang="en-US" smtClean="0"/>
              <a:t>4/3/2024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76200"/>
            <a:ext cx="6629400" cy="762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12700" h="12700"/>
            </a:sp3d>
          </a:bodyPr>
          <a:lstStyle/>
          <a:p>
            <a:r>
              <a:rPr kumimoji="0" lang="en-US" dirty="0"/>
              <a:t>Click to edit Master title style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6FD19A52-17A5-40E2-9C40-22C8F615AF88}" type="datetime1">
              <a:rPr lang="en-US" smtClean="0"/>
              <a:t>4/3/2024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bg1"/>
          </a:solidFill>
          <a:effectLst/>
          <a:latin typeface="+mj-lt"/>
          <a:ea typeface="+mj-ea"/>
          <a:cs typeface="Arial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Tx/>
        <a:buSzPct val="100000"/>
        <a:buFont typeface="Arial" pitchFamily="34" charset="0"/>
        <a:buChar char="•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Tx/>
        <a:buSzPct val="75000"/>
        <a:buFont typeface="Wingdings" pitchFamily="2" charset="2"/>
        <a:buChar char="Ø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Tx/>
        <a:buSzPct val="100000"/>
        <a:buFont typeface="Lucida Sans Unicode" pitchFamily="34" charset="0"/>
        <a:buChar char="–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Tx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Tx/>
        <a:buFont typeface="Lucida Sans Unicode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2700-91FA-4ED2-ADA3-A66D1AB895F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3BF-F226-446C-BD03-AA71827B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99134"/>
            <a:ext cx="9144000" cy="106252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Service Function Path Provisioning With Topology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Aggregation in Multi-Domain Optical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200" y="4263845"/>
            <a:ext cx="5995705" cy="607160"/>
          </a:xfrm>
        </p:spPr>
        <p:txBody>
          <a:bodyPr>
            <a:normAutofit/>
          </a:bodyPr>
          <a:lstStyle/>
          <a:p>
            <a:pPr algn="l"/>
            <a:r>
              <a:rPr lang="es-ES" altLang="zh-CN" sz="1800" b="0" i="0" u="none" strike="noStrike" baseline="0" dirty="0">
                <a:latin typeface="Times-Roman"/>
              </a:rPr>
              <a:t>B Yan, Y Zhao, X </a:t>
            </a:r>
            <a:r>
              <a:rPr lang="es-ES" altLang="zh-CN" sz="1800" b="0" i="0" u="none" strike="noStrike" baseline="0" dirty="0" err="1">
                <a:latin typeface="Times-Roman"/>
              </a:rPr>
              <a:t>Yu</a:t>
            </a:r>
            <a:r>
              <a:rPr lang="es-ES" altLang="zh-CN" sz="1800" b="0" i="0" u="none" strike="noStrike" baseline="0" dirty="0">
                <a:latin typeface="Times-Roman"/>
              </a:rPr>
              <a:t>, Y Li, S Rahman, Y He, X Xin, J Zhang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B5CA6D-7BB3-4D5E-0876-330055238DB8}"/>
              </a:ext>
            </a:extLst>
          </p:cNvPr>
          <p:cNvSpPr txBox="1">
            <a:spLocks/>
          </p:cNvSpPr>
          <p:nvPr/>
        </p:nvSpPr>
        <p:spPr>
          <a:xfrm>
            <a:off x="3281785" y="6044006"/>
            <a:ext cx="7772400" cy="60716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ctr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Tx/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Tx/>
              <a:buFont typeface="Lucida Sans Unicode" pitchFamily="34" charset="0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sz="1700" dirty="0">
                <a:solidFill>
                  <a:schemeClr val="tx1"/>
                </a:solidFill>
              </a:rPr>
              <a:t>Presenter: Congzhou Li</a:t>
            </a:r>
          </a:p>
        </p:txBody>
      </p:sp>
    </p:spTree>
    <p:extLst>
      <p:ext uri="{BB962C8B-B14F-4D97-AF65-F5344CB8AC3E}">
        <p14:creationId xmlns:p14="http://schemas.microsoft.com/office/powerpoint/2010/main" val="35363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C0C5-73C7-4C8E-C792-A5DBDEB1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C88ED-74CE-5D79-4441-0DD115A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49876-4F68-59AB-7970-859C800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Data Structure for Aggregation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CDCE9-1FE2-C291-A337-1BFD2D2310F9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D60B0-696D-A8FC-D335-B2B5DACC1A17}"/>
              </a:ext>
            </a:extLst>
          </p:cNvPr>
          <p:cNvSpPr txBox="1"/>
          <p:nvPr/>
        </p:nvSpPr>
        <p:spPr>
          <a:xfrm>
            <a:off x="0" y="1011432"/>
            <a:ext cx="8615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A. Roll Operation</a:t>
            </a:r>
            <a:r>
              <a:rPr lang="en-US" altLang="zh-CN" sz="2800" b="0" i="0" u="none" strike="noStrike" baseline="0" dirty="0">
                <a:latin typeface="NimbusRomNo9L-Regu"/>
              </a:rPr>
              <a:t>: </a:t>
            </a:r>
          </a:p>
          <a:p>
            <a:pPr algn="l"/>
            <a:r>
              <a:rPr lang="en-US" altLang="zh-CN" sz="2800" dirty="0">
                <a:latin typeface="NimbusRomNo9L-Regu"/>
              </a:rPr>
              <a:t>A new traversal rule on AT.</a:t>
            </a:r>
            <a:endParaRPr lang="en-US" altLang="zh-CN" sz="2800" b="0" i="0" u="none" strike="noStrike" baseline="0" dirty="0">
              <a:latin typeface="NimbusRomNo9L-Regu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E177F-A18B-7C04-6F1C-4547082D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5" y="2537145"/>
            <a:ext cx="7517745" cy="38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1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C0C5-73C7-4C8E-C792-A5DBDEB1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C88ED-74CE-5D79-4441-0DD115A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49876-4F68-59AB-7970-859C800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Data Structure for Aggregation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CDCE9-1FE2-C291-A337-1BFD2D2310F9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D60B0-696D-A8FC-D335-B2B5DACC1A17}"/>
              </a:ext>
            </a:extLst>
          </p:cNvPr>
          <p:cNvSpPr txBox="1"/>
          <p:nvPr/>
        </p:nvSpPr>
        <p:spPr>
          <a:xfrm>
            <a:off x="0" y="1011432"/>
            <a:ext cx="8615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A. Roll Operation</a:t>
            </a:r>
            <a:r>
              <a:rPr lang="en-US" altLang="zh-CN" sz="2800" b="0" i="0" u="none" strike="noStrike" baseline="0" dirty="0">
                <a:latin typeface="NimbusRomNo9L-Regu"/>
              </a:rPr>
              <a:t>: </a:t>
            </a:r>
          </a:p>
          <a:p>
            <a:pPr algn="l"/>
            <a:r>
              <a:rPr lang="en-US" altLang="zh-CN" sz="2800" dirty="0">
                <a:latin typeface="NimbusRomNo9L-Regu"/>
              </a:rPr>
              <a:t>A new traversal rule on AT.</a:t>
            </a:r>
            <a:endParaRPr lang="en-US" altLang="zh-CN" sz="2800" b="0" i="0" u="none" strike="noStrike" baseline="0" dirty="0"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C6CE8-E782-454E-01BF-67735E41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0" y="2063872"/>
            <a:ext cx="8140064" cy="40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C0C5-73C7-4C8E-C792-A5DBDEB1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C88ED-74CE-5D79-4441-0DD115A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49876-4F68-59AB-7970-859C800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Data Structure for Aggregation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CDCE9-1FE2-C291-A337-1BFD2D2310F9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D60B0-696D-A8FC-D335-B2B5DACC1A17}"/>
              </a:ext>
            </a:extLst>
          </p:cNvPr>
          <p:cNvSpPr txBox="1"/>
          <p:nvPr/>
        </p:nvSpPr>
        <p:spPr>
          <a:xfrm>
            <a:off x="0" y="1011432"/>
            <a:ext cx="8615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B. Continuous Roll Operation</a:t>
            </a:r>
            <a:r>
              <a:rPr lang="en-US" altLang="zh-CN" sz="2800" b="0" i="0" u="none" strike="noStrike" baseline="0" dirty="0">
                <a:latin typeface="NimbusRomNo9L-Regu"/>
              </a:rPr>
              <a:t>: </a:t>
            </a:r>
          </a:p>
          <a:p>
            <a:pPr algn="l"/>
            <a:r>
              <a:rPr lang="en-US" altLang="zh-CN" sz="2800" dirty="0">
                <a:latin typeface="NimbusRomNo9L-Regu"/>
              </a:rPr>
              <a:t>For multi-segment routing calculation.</a:t>
            </a:r>
            <a:endParaRPr lang="en-US" altLang="zh-CN" sz="2800" b="0" i="0" u="none" strike="noStrike" baseline="0" dirty="0"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B5099-22C2-1F2B-7E76-B9D6439C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9" y="2745945"/>
            <a:ext cx="8195155" cy="28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1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C70-BD0A-BC89-1140-C177E73A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8590E-F317-31BB-D58A-8795601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75CEAF-6C05-69B7-03AD-EB617539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/>
            <a:r>
              <a:rPr lang="en-US" altLang="zh-CN" dirty="0"/>
              <a:t>Cross-domain Routing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8A8C17-FD68-0AF8-44B5-64EF9368A4DA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264A8-699A-D41A-FE98-F5A5E6675A3C}"/>
              </a:ext>
            </a:extLst>
          </p:cNvPr>
          <p:cNvSpPr txBox="1"/>
          <p:nvPr/>
        </p:nvSpPr>
        <p:spPr>
          <a:xfrm>
            <a:off x="130968" y="1079202"/>
            <a:ext cx="413745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lphaUcPeriod"/>
            </a:pPr>
            <a:r>
              <a:rPr lang="en-US" altLang="zh-CN" sz="2800" b="0" i="0" u="none" strike="noStrike" baseline="0" dirty="0">
                <a:latin typeface="NimbusRomNo9L-Regu"/>
              </a:rPr>
              <a:t>Ordered Anchor </a:t>
            </a:r>
            <a:r>
              <a:rPr lang="en-US" altLang="zh-CN" sz="2800" dirty="0">
                <a:latin typeface="NimbusRomNo9L-Regu"/>
              </a:rPr>
              <a:t>Selection (</a:t>
            </a:r>
            <a:r>
              <a:rPr lang="en-US" altLang="zh-CN" sz="2800" b="0" i="0" u="none" strike="noStrike" baseline="0" dirty="0">
                <a:latin typeface="NimbusRomNo9L-Regu"/>
              </a:rPr>
              <a:t>OAS) algorithm: </a:t>
            </a:r>
          </a:p>
          <a:p>
            <a:pPr algn="l"/>
            <a:endParaRPr lang="en-US" altLang="zh-CN" sz="2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sz="2400" dirty="0">
                <a:latin typeface="+mn-lt"/>
              </a:rPr>
              <a:t>the selected optical node connecting a DC is called anchor node.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773E8-1BB2-F374-9DE9-5C45DB74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73" y="696780"/>
            <a:ext cx="4326015" cy="62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C70-BD0A-BC89-1140-C177E73A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8590E-F317-31BB-D58A-8795601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75CEAF-6C05-69B7-03AD-EB617539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/>
            <a:r>
              <a:rPr lang="en-US" altLang="zh-CN" dirty="0"/>
              <a:t>Cross-domain Routing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8A8C17-FD68-0AF8-44B5-64EF9368A4DA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264A8-699A-D41A-FE98-F5A5E6675A3C}"/>
              </a:ext>
            </a:extLst>
          </p:cNvPr>
          <p:cNvSpPr txBox="1"/>
          <p:nvPr/>
        </p:nvSpPr>
        <p:spPr>
          <a:xfrm>
            <a:off x="130968" y="1079202"/>
            <a:ext cx="41374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B. K-OAS algorithm: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search more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available paths on aggregated topology.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CB872-2D5A-288B-E325-70489BEB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35" y="0"/>
            <a:ext cx="3870645" cy="69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6C70-BD0A-BC89-1140-C177E73A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8590E-F317-31BB-D58A-8795601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75CEAF-6C05-69B7-03AD-EB617539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/>
            <a:r>
              <a:rPr lang="en-US" altLang="zh-CN" dirty="0"/>
              <a:t>Cross-domain Routing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8A8C17-FD68-0AF8-44B5-64EF9368A4DA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264A8-699A-D41A-FE98-F5A5E6675A3C}"/>
              </a:ext>
            </a:extLst>
          </p:cNvPr>
          <p:cNvSpPr txBox="1"/>
          <p:nvPr/>
        </p:nvSpPr>
        <p:spPr>
          <a:xfrm>
            <a:off x="130968" y="1079202"/>
            <a:ext cx="40615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C</a:t>
            </a:r>
            <a:r>
              <a:rPr lang="en-US" altLang="zh-CN" sz="2800" b="0" i="0" u="none" strike="noStrike" baseline="0" dirty="0">
                <a:latin typeface="NimbusRomNo9L-Regu"/>
              </a:rPr>
              <a:t>. G-OAS algorithm: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 non-aggregated version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of OAS.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A70DF-1641-6F00-B74D-DF7E71E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43" y="956917"/>
            <a:ext cx="5180798" cy="54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35461-B649-33CD-F2DC-3EFAA70D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2" y="1303940"/>
            <a:ext cx="9047975" cy="4525963"/>
          </a:xfrm>
        </p:spPr>
        <p:txBody>
          <a:bodyPr/>
          <a:lstStyle/>
          <a:p>
            <a:r>
              <a:rPr lang="en-US" altLang="zh-CN" dirty="0"/>
              <a:t>Test topology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71C8A-13E1-B6D6-3EEE-9DEFE1FE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4" y="1911100"/>
            <a:ext cx="6754655" cy="4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2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884-CBD7-9629-595E-682B40E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62DF-42B0-D086-57BC-4094F6A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E8DC5-3C56-2CDC-FBBB-9ACBFB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1469F-9A87-B474-4A52-2BCA7F9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2" y="1303940"/>
            <a:ext cx="9047975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A. Aggregation Degree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09484-8853-C498-7D87-76C1E60D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1" y="2320318"/>
            <a:ext cx="8764916" cy="35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884-CBD7-9629-595E-682B40E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62DF-42B0-D086-57BC-4094F6A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E8DC5-3C56-2CDC-FBBB-9ACBFB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1469F-9A87-B474-4A52-2BCA7F9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2" y="1303940"/>
            <a:ext cx="9047975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B. Blocking Probability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35939-100E-711A-37C2-B67BE6F7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85" y="1661110"/>
            <a:ext cx="5800629" cy="51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9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884-CBD7-9629-595E-682B40E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62DF-42B0-D086-57BC-4094F6A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E8DC5-3C56-2CDC-FBBB-9ACBFB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1469F-9A87-B474-4A52-2BCA7F9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943" y="1166018"/>
            <a:ext cx="9047975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C. Number of Crossed 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BD5F4-91F9-DB01-FEB9-3C1217A3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00" y="1607520"/>
            <a:ext cx="5540335" cy="50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21C6D7-B8E4-0FA2-D360-7B72DB7ADDFD}"/>
              </a:ext>
            </a:extLst>
          </p:cNvPr>
          <p:cNvSpPr txBox="1">
            <a:spLocks/>
          </p:cNvSpPr>
          <p:nvPr/>
        </p:nvSpPr>
        <p:spPr>
          <a:xfrm>
            <a:off x="245984" y="1303939"/>
            <a:ext cx="8120765" cy="37188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CN" dirty="0"/>
              <a:t>Introduction</a:t>
            </a:r>
          </a:p>
          <a:p>
            <a:pPr fontAlgn="auto"/>
            <a:r>
              <a:rPr lang="en-US" altLang="zh-CN" dirty="0"/>
              <a:t>Problem Statement</a:t>
            </a:r>
          </a:p>
          <a:p>
            <a:pPr fontAlgn="auto"/>
            <a:r>
              <a:rPr lang="en-US" altLang="zh-CN" dirty="0"/>
              <a:t>Aggregation Algorithm</a:t>
            </a:r>
          </a:p>
          <a:p>
            <a:pPr fontAlgn="auto"/>
            <a:r>
              <a:rPr lang="en-US" altLang="zh-CN" dirty="0"/>
              <a:t>Data Structure for Aggregation</a:t>
            </a:r>
          </a:p>
          <a:p>
            <a:pPr fontAlgn="auto"/>
            <a:r>
              <a:rPr lang="en-US" altLang="zh-CN" dirty="0"/>
              <a:t>Cross-Domain Routing Algorithm</a:t>
            </a:r>
          </a:p>
          <a:p>
            <a:pPr fontAlgn="auto"/>
            <a:r>
              <a:rPr lang="en-US" altLang="zh-CN" dirty="0"/>
              <a:t>Simulation Results</a:t>
            </a:r>
          </a:p>
          <a:p>
            <a:pPr fontAlgn="auto"/>
            <a:r>
              <a:rPr lang="en-US" altLang="zh-CN" dirty="0"/>
              <a:t>Conclusion</a:t>
            </a:r>
          </a:p>
          <a:p>
            <a:pPr fontAlgn="auto"/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4145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884-CBD7-9629-595E-682B40E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62DF-42B0-D086-57BC-4094F6A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E8DC5-3C56-2CDC-FBBB-9ACBFB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1469F-9A87-B474-4A52-2BCA7F9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943" y="1166018"/>
            <a:ext cx="9047975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D. Constrained Segments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1915F-86B7-0281-07B5-09E4DD4E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5" y="1683415"/>
            <a:ext cx="5768020" cy="50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884-CBD7-9629-595E-682B40E8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E62DF-42B0-D086-57BC-4094F6A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E8DC5-3C56-2CDC-FBBB-9ACBFB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Results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1469F-9A87-B474-4A52-2BCA7F9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943" y="1166018"/>
            <a:ext cx="9047975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zh-CN" dirty="0"/>
              <a:t>E. Aggregation Distortion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887A6-4465-41BC-0BDC-16E91424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75" y="1835205"/>
            <a:ext cx="5540335" cy="47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9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1881"/>
            <a:ext cx="6629400" cy="762000"/>
          </a:xfrm>
        </p:spPr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CA2BAC-C4CB-D489-E1EA-0309B59218CC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The benefit of Topology Aggregation (TA).</a:t>
            </a: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9AA94-870E-8AF3-2458-FBCB64FF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29" y="1676018"/>
            <a:ext cx="4290062" cy="51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1881"/>
            <a:ext cx="6629400" cy="762000"/>
          </a:xfrm>
        </p:spPr>
        <p:txBody>
          <a:bodyPr/>
          <a:lstStyle/>
          <a:p>
            <a:pPr fontAlgn="auto"/>
            <a:r>
              <a:rPr lang="en-US" altLang="zh-CN" dirty="0"/>
              <a:t>Introduction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CA2BAC-C4CB-D489-E1EA-0309B59218CC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The main contribution:</a:t>
            </a:r>
          </a:p>
          <a:p>
            <a:pPr algn="l"/>
            <a:endParaRPr lang="en-US" altLang="zh-CN" sz="2400" dirty="0">
              <a:latin typeface="NimbusRomNo9L-Medi"/>
            </a:endParaRPr>
          </a:p>
          <a:p>
            <a:pPr algn="l"/>
            <a:r>
              <a:rPr lang="en-US" altLang="zh-CN" sz="2400" dirty="0">
                <a:latin typeface="NimbusRomNo9L-Medi"/>
              </a:rPr>
              <a:t>1) TA algorithm: </a:t>
            </a:r>
          </a:p>
          <a:p>
            <a:pPr marL="109728" indent="0" algn="l">
              <a:buNone/>
            </a:pPr>
            <a:r>
              <a:rPr lang="en-US" altLang="zh-CN" sz="2400" dirty="0">
                <a:latin typeface="NimbusRomNo9L-Medi"/>
              </a:rPr>
              <a:t>	SFC-Oriented(SOTA).</a:t>
            </a: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  <a:p>
            <a:pPr algn="l"/>
            <a:r>
              <a:rPr lang="en-US" altLang="zh-CN" sz="2400" b="0" i="0" u="none" strike="noStrike" baseline="0" dirty="0">
                <a:latin typeface="NimbusRomNo9L-Medi"/>
              </a:rPr>
              <a:t>2) New data structure: </a:t>
            </a:r>
          </a:p>
          <a:p>
            <a:pPr marL="109728" indent="0" algn="l">
              <a:buNone/>
            </a:pPr>
            <a:r>
              <a:rPr lang="en-US" altLang="zh-CN" sz="2400" dirty="0">
                <a:latin typeface="NimbusRomNo9L-Medi"/>
              </a:rPr>
              <a:t>	</a:t>
            </a:r>
            <a:r>
              <a:rPr lang="en-US" altLang="zh-CN" sz="2400" b="0" i="0" u="none" strike="noStrike" baseline="0" dirty="0">
                <a:latin typeface="NimbusRomNo9L-Medi"/>
              </a:rPr>
              <a:t>wheel matrix.</a:t>
            </a:r>
          </a:p>
          <a:p>
            <a:pPr algn="l"/>
            <a:endParaRPr lang="en-US" altLang="zh-CN" sz="2400" dirty="0">
              <a:latin typeface="NimbusRomNo9L-Medi"/>
            </a:endParaRPr>
          </a:p>
          <a:p>
            <a:pPr algn="l"/>
            <a:r>
              <a:rPr lang="en-US" altLang="zh-CN" sz="2400" dirty="0">
                <a:latin typeface="NimbusRomNo9L-Medi"/>
              </a:rPr>
              <a:t>3) SFP provisioning algorithm: </a:t>
            </a:r>
          </a:p>
          <a:p>
            <a:pPr marL="109728" indent="0" algn="l">
              <a:buNone/>
            </a:pPr>
            <a:r>
              <a:rPr lang="en-US" altLang="zh-CN" sz="2400" dirty="0">
                <a:latin typeface="NimbusRomNo9L-Medi"/>
              </a:rPr>
              <a:t>	Ordered Anchor Selection (OAS), K-path OAS (K-OAS).</a:t>
            </a:r>
            <a:endParaRPr lang="en-US" altLang="zh-CN" sz="2400" b="0" i="0" u="none" strike="noStrike" baseline="0" dirty="0">
              <a:latin typeface="NimbusRomNo9L-Medi"/>
            </a:endParaRP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177827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DBD6A-A262-1CD9-2E64-02CF69DD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95D03-74D1-D3B7-FD5F-D9CB48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8907E1-A6D6-3FB9-9E36-8122815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Problem Statement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2E8070-B729-E869-E9F8-6B6277209B4B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D4536-270F-8262-13CE-CB8C891597B3}"/>
              </a:ext>
            </a:extLst>
          </p:cNvPr>
          <p:cNvSpPr txBox="1"/>
          <p:nvPr/>
        </p:nvSpPr>
        <p:spPr>
          <a:xfrm>
            <a:off x="153777" y="1000360"/>
            <a:ext cx="8615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Cross-domain SFP provisioning in multi-domain networks</a:t>
            </a:r>
            <a:r>
              <a:rPr lang="en-US" altLang="zh-CN" sz="2800" b="0" i="0" u="none" strike="noStrike" baseline="0" dirty="0">
                <a:latin typeface="NimbusRomNo9L-Regu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2268D-B456-4784-F739-63479E2B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52" y="1516717"/>
            <a:ext cx="6376248" cy="52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4818-15D8-6532-BF4F-DA853637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6EE6B-5400-D582-4595-570F19A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A60AA-68CD-D86B-F611-094845C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Aggregation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8B8A71-5501-531D-F9A9-83259918D967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3EFF-5942-3851-2490-1142A005C274}"/>
              </a:ext>
            </a:extLst>
          </p:cNvPr>
          <p:cNvSpPr txBox="1"/>
          <p:nvPr/>
        </p:nvSpPr>
        <p:spPr>
          <a:xfrm>
            <a:off x="153777" y="1000360"/>
            <a:ext cx="8615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A. Node Aggregation: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25484-FC40-B72D-46B6-6B498CA0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" y="1595177"/>
            <a:ext cx="9144000" cy="4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4818-15D8-6532-BF4F-DA853637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6EE6B-5400-D582-4595-570F19A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A60AA-68CD-D86B-F611-094845C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Aggregation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8B8A71-5501-531D-F9A9-83259918D967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3EFF-5942-3851-2490-1142A005C274}"/>
              </a:ext>
            </a:extLst>
          </p:cNvPr>
          <p:cNvSpPr txBox="1"/>
          <p:nvPr/>
        </p:nvSpPr>
        <p:spPr>
          <a:xfrm>
            <a:off x="153777" y="1000360"/>
            <a:ext cx="8615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B</a:t>
            </a:r>
            <a:r>
              <a:rPr lang="en-US" altLang="zh-CN" sz="2800" b="0" i="0" u="none" strike="noStrike" baseline="0" dirty="0">
                <a:latin typeface="NimbusRomNo9L-Regu"/>
              </a:rPr>
              <a:t>. Link Aggregation: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25484-FC40-B72D-46B6-6B498CA0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" y="1595177"/>
            <a:ext cx="9144000" cy="48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5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4818-15D8-6532-BF4F-DA853637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6EE6B-5400-D582-4595-570F19A2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A60AA-68CD-D86B-F611-094845C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Aggregation Algorithm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8B8A71-5501-531D-F9A9-83259918D967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3EFF-5942-3851-2490-1142A005C274}"/>
              </a:ext>
            </a:extLst>
          </p:cNvPr>
          <p:cNvSpPr txBox="1"/>
          <p:nvPr/>
        </p:nvSpPr>
        <p:spPr>
          <a:xfrm>
            <a:off x="103430" y="1000360"/>
            <a:ext cx="8615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C. </a:t>
            </a:r>
            <a:r>
              <a:rPr lang="en-US" altLang="zh-CN" sz="2800" dirty="0">
                <a:latin typeface="NimbusRomNo9L-Regu"/>
              </a:rPr>
              <a:t>Node &amp; Link</a:t>
            </a:r>
            <a:r>
              <a:rPr lang="en-US" altLang="zh-CN" sz="2800" b="0" i="0" u="none" strike="noStrike" baseline="0" dirty="0">
                <a:latin typeface="NimbusRomNo9L-Regu"/>
              </a:rPr>
              <a:t> Aggregation Degree: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2E47D-4682-2821-4D88-9F41EB93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5" y="1944667"/>
            <a:ext cx="6375180" cy="40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C0C5-73C7-4C8E-C792-A5DBDEB1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C88ED-74CE-5D79-4441-0DD115A1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49876-4F68-59AB-7970-859C800E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/>
              <a:t>Data Structure for Aggregation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CDCE9-1FE2-C291-A337-1BFD2D2310F9}"/>
              </a:ext>
            </a:extLst>
          </p:cNvPr>
          <p:cNvSpPr txBox="1">
            <a:spLocks/>
          </p:cNvSpPr>
          <p:nvPr/>
        </p:nvSpPr>
        <p:spPr>
          <a:xfrm>
            <a:off x="-1" y="1152150"/>
            <a:ext cx="8822121" cy="5768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endParaRPr lang="en-US" altLang="zh-CN" dirty="0"/>
          </a:p>
          <a:p>
            <a:pPr fontAlgn="auto"/>
            <a:endParaRPr lang="en-US" altLang="zh-CN" dirty="0"/>
          </a:p>
          <a:p>
            <a:pPr fontAlgn="auto"/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D60B0-696D-A8FC-D335-B2B5DACC1A17}"/>
              </a:ext>
            </a:extLst>
          </p:cNvPr>
          <p:cNvSpPr txBox="1"/>
          <p:nvPr/>
        </p:nvSpPr>
        <p:spPr>
          <a:xfrm>
            <a:off x="0" y="1011432"/>
            <a:ext cx="86152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Wheel Matrix</a:t>
            </a:r>
            <a:r>
              <a:rPr lang="en-US" altLang="zh-CN" sz="2800" b="0" i="0" u="none" strike="noStrike" baseline="0" dirty="0">
                <a:latin typeface="NimbusRomNo9L-Regu"/>
              </a:rPr>
              <a:t>: 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 matrix containing the connection information from</a:t>
            </a: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aggregated nodes.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FA718-4480-725B-9C2B-BDEBD2DE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10" y="2537145"/>
            <a:ext cx="6800007" cy="2352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E5602-F3F3-B23D-87E7-B98918BE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15" y="5030608"/>
            <a:ext cx="6824303" cy="12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/>
      </a:spPr>
      <a:bodyPr rtlCol="0" anchor="t" anchorCtr="0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13260</TotalTime>
  <Words>319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NimbusRomNo9L-Medi</vt:lpstr>
      <vt:lpstr>NimbusRomNo9L-Regu</vt:lpstr>
      <vt:lpstr>Times-Roman</vt:lpstr>
      <vt:lpstr>Arial</vt:lpstr>
      <vt:lpstr>Calibri</vt:lpstr>
      <vt:lpstr>Georgia</vt:lpstr>
      <vt:lpstr>Lucida Sans Unicode</vt:lpstr>
      <vt:lpstr>Tahoma</vt:lpstr>
      <vt:lpstr>Times New Roman</vt:lpstr>
      <vt:lpstr>Wingdings</vt:lpstr>
      <vt:lpstr>Wingdings 2</vt:lpstr>
      <vt:lpstr>Concourse</vt:lpstr>
      <vt:lpstr>Custom Design</vt:lpstr>
      <vt:lpstr> Service Function Path Provisioning With Topology Aggregation in Multi-Domain Optical Networks</vt:lpstr>
      <vt:lpstr>Contents</vt:lpstr>
      <vt:lpstr>Introduction</vt:lpstr>
      <vt:lpstr>Introduction</vt:lpstr>
      <vt:lpstr>Problem Statement</vt:lpstr>
      <vt:lpstr>Aggregation Algorithm</vt:lpstr>
      <vt:lpstr>Aggregation Algorithm</vt:lpstr>
      <vt:lpstr>Aggregation Algorithm</vt:lpstr>
      <vt:lpstr>Data Structure for Aggregation</vt:lpstr>
      <vt:lpstr>Data Structure for Aggregation</vt:lpstr>
      <vt:lpstr>Data Structure for Aggregation</vt:lpstr>
      <vt:lpstr>Data Structure for Aggregation</vt:lpstr>
      <vt:lpstr>Cross-domain Routing Algorithm</vt:lpstr>
      <vt:lpstr>Cross-domain Routing Algorithm</vt:lpstr>
      <vt:lpstr>Cross-domain Routing Algorithm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Planning of High-Availability Network Slices in 5G Networks</dc:title>
  <dc:creator>Jason Jue</dc:creator>
  <cp:lastModifiedBy>Li, Congzhou</cp:lastModifiedBy>
  <cp:revision>636</cp:revision>
  <dcterms:created xsi:type="dcterms:W3CDTF">2003-01-14T18:54:19Z</dcterms:created>
  <dcterms:modified xsi:type="dcterms:W3CDTF">2024-04-04T06:46:35Z</dcterms:modified>
</cp:coreProperties>
</file>