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52" r:id="rId1"/>
    <p:sldMasterId id="2147484367" r:id="rId2"/>
  </p:sldMasterIdLst>
  <p:notesMasterIdLst>
    <p:notesMasterId r:id="rId28"/>
  </p:notesMasterIdLst>
  <p:handoutMasterIdLst>
    <p:handoutMasterId r:id="rId29"/>
  </p:handoutMasterIdLst>
  <p:sldIdLst>
    <p:sldId id="454" r:id="rId3"/>
    <p:sldId id="613" r:id="rId4"/>
    <p:sldId id="638" r:id="rId5"/>
    <p:sldId id="677" r:id="rId6"/>
    <p:sldId id="701" r:id="rId7"/>
    <p:sldId id="702" r:id="rId8"/>
    <p:sldId id="703" r:id="rId9"/>
    <p:sldId id="704" r:id="rId10"/>
    <p:sldId id="705" r:id="rId11"/>
    <p:sldId id="689" r:id="rId12"/>
    <p:sldId id="706" r:id="rId13"/>
    <p:sldId id="710" r:id="rId14"/>
    <p:sldId id="711" r:id="rId15"/>
    <p:sldId id="712" r:id="rId16"/>
    <p:sldId id="707" r:id="rId17"/>
    <p:sldId id="713" r:id="rId18"/>
    <p:sldId id="709" r:id="rId19"/>
    <p:sldId id="715" r:id="rId20"/>
    <p:sldId id="716" r:id="rId21"/>
    <p:sldId id="714" r:id="rId22"/>
    <p:sldId id="663" r:id="rId23"/>
    <p:sldId id="698" r:id="rId24"/>
    <p:sldId id="695" r:id="rId25"/>
    <p:sldId id="717" r:id="rId26"/>
    <p:sldId id="690" r:id="rId27"/>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Tahoma" pitchFamily="34" charset="0"/>
        <a:ea typeface="+mn-ea"/>
        <a:cs typeface="+mn-cs"/>
      </a:defRPr>
    </a:lvl1pPr>
    <a:lvl2pPr marL="457200" algn="ctr" rtl="0" fontAlgn="base">
      <a:spcBef>
        <a:spcPct val="0"/>
      </a:spcBef>
      <a:spcAft>
        <a:spcPct val="0"/>
      </a:spcAft>
      <a:defRPr kern="1200">
        <a:solidFill>
          <a:schemeClr val="tx1"/>
        </a:solidFill>
        <a:latin typeface="Tahoma" pitchFamily="34" charset="0"/>
        <a:ea typeface="+mn-ea"/>
        <a:cs typeface="+mn-cs"/>
      </a:defRPr>
    </a:lvl2pPr>
    <a:lvl3pPr marL="914400" algn="ctr" rtl="0" fontAlgn="base">
      <a:spcBef>
        <a:spcPct val="0"/>
      </a:spcBef>
      <a:spcAft>
        <a:spcPct val="0"/>
      </a:spcAft>
      <a:defRPr kern="1200">
        <a:solidFill>
          <a:schemeClr val="tx1"/>
        </a:solidFill>
        <a:latin typeface="Tahoma" pitchFamily="34" charset="0"/>
        <a:ea typeface="+mn-ea"/>
        <a:cs typeface="+mn-cs"/>
      </a:defRPr>
    </a:lvl3pPr>
    <a:lvl4pPr marL="1371600" algn="ctr" rtl="0" fontAlgn="base">
      <a:spcBef>
        <a:spcPct val="0"/>
      </a:spcBef>
      <a:spcAft>
        <a:spcPct val="0"/>
      </a:spcAft>
      <a:defRPr kern="1200">
        <a:solidFill>
          <a:schemeClr val="tx1"/>
        </a:solidFill>
        <a:latin typeface="Tahoma" pitchFamily="34" charset="0"/>
        <a:ea typeface="+mn-ea"/>
        <a:cs typeface="+mn-cs"/>
      </a:defRPr>
    </a:lvl4pPr>
    <a:lvl5pPr marL="1828800" algn="ctr"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0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BC7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F59BE-3003-443C-8786-E7EEF739E29C}" v="100" dt="2024-03-07T16:49:11.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7575" autoAdjust="0"/>
  </p:normalViewPr>
  <p:slideViewPr>
    <p:cSldViewPr showGuides="1">
      <p:cViewPr varScale="1">
        <p:scale>
          <a:sx n="112" d="100"/>
          <a:sy n="112" d="100"/>
        </p:scale>
        <p:origin x="1440" y="96"/>
      </p:cViewPr>
      <p:guideLst>
        <p:guide orient="horz" pos="2064"/>
        <p:guide pos="30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78"/>
    </p:cViewPr>
  </p:sorter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Congzhou" userId="ac58cbe8-21e6-4f9f-99ab-59ef48b78c7d" providerId="ADAL" clId="{C1D85422-0732-45BA-A725-5F70043E6E9A}"/>
    <pc:docChg chg="modSld">
      <pc:chgData name="Li, Congzhou" userId="ac58cbe8-21e6-4f9f-99ab-59ef48b78c7d" providerId="ADAL" clId="{C1D85422-0732-45BA-A725-5F70043E6E9A}" dt="2024-03-07T17:21:57.421" v="15" actId="14100"/>
      <pc:docMkLst>
        <pc:docMk/>
      </pc:docMkLst>
      <pc:sldChg chg="modSp mod">
        <pc:chgData name="Li, Congzhou" userId="ac58cbe8-21e6-4f9f-99ab-59ef48b78c7d" providerId="ADAL" clId="{C1D85422-0732-45BA-A725-5F70043E6E9A}" dt="2024-03-07T17:16:22.563" v="4" actId="20577"/>
        <pc:sldMkLst>
          <pc:docMk/>
          <pc:sldMk cId="1041451018" sldId="613"/>
        </pc:sldMkLst>
        <pc:spChg chg="mod">
          <ac:chgData name="Li, Congzhou" userId="ac58cbe8-21e6-4f9f-99ab-59ef48b78c7d" providerId="ADAL" clId="{C1D85422-0732-45BA-A725-5F70043E6E9A}" dt="2024-03-07T17:16:22.563" v="4" actId="20577"/>
          <ac:spMkLst>
            <pc:docMk/>
            <pc:sldMk cId="1041451018" sldId="613"/>
            <ac:spMk id="7" creationId="{0521C6D7-B8E4-0FA2-D360-7B72DB7ADDFD}"/>
          </ac:spMkLst>
        </pc:spChg>
      </pc:sldChg>
      <pc:sldChg chg="modSp mod">
        <pc:chgData name="Li, Congzhou" userId="ac58cbe8-21e6-4f9f-99ab-59ef48b78c7d" providerId="ADAL" clId="{C1D85422-0732-45BA-A725-5F70043E6E9A}" dt="2024-03-07T17:15:24.279" v="3" actId="20577"/>
        <pc:sldMkLst>
          <pc:docMk/>
          <pc:sldMk cId="1271825984" sldId="704"/>
        </pc:sldMkLst>
        <pc:spChg chg="mod">
          <ac:chgData name="Li, Congzhou" userId="ac58cbe8-21e6-4f9f-99ab-59ef48b78c7d" providerId="ADAL" clId="{C1D85422-0732-45BA-A725-5F70043E6E9A}" dt="2024-03-07T17:15:24.279" v="3" actId="20577"/>
          <ac:spMkLst>
            <pc:docMk/>
            <pc:sldMk cId="1271825984" sldId="704"/>
            <ac:spMk id="5" creationId="{45D62AB3-D3E5-5282-25F0-413A59553865}"/>
          </ac:spMkLst>
        </pc:spChg>
      </pc:sldChg>
      <pc:sldChg chg="modSp mod">
        <pc:chgData name="Li, Congzhou" userId="ac58cbe8-21e6-4f9f-99ab-59ef48b78c7d" providerId="ADAL" clId="{C1D85422-0732-45BA-A725-5F70043E6E9A}" dt="2024-03-07T17:21:57.421" v="15" actId="14100"/>
        <pc:sldMkLst>
          <pc:docMk/>
          <pc:sldMk cId="3900968871" sldId="709"/>
        </pc:sldMkLst>
        <pc:spChg chg="mod">
          <ac:chgData name="Li, Congzhou" userId="ac58cbe8-21e6-4f9f-99ab-59ef48b78c7d" providerId="ADAL" clId="{C1D85422-0732-45BA-A725-5F70043E6E9A}" dt="2024-03-07T17:21:54.201" v="14" actId="1076"/>
          <ac:spMkLst>
            <pc:docMk/>
            <pc:sldMk cId="3900968871" sldId="709"/>
            <ac:spMk id="5" creationId="{2E5B11A7-B8E5-7EF1-02A3-C46F119DB60A}"/>
          </ac:spMkLst>
        </pc:spChg>
        <pc:picChg chg="mod">
          <ac:chgData name="Li, Congzhou" userId="ac58cbe8-21e6-4f9f-99ab-59ef48b78c7d" providerId="ADAL" clId="{C1D85422-0732-45BA-A725-5F70043E6E9A}" dt="2024-03-07T17:21:57.421" v="15" actId="14100"/>
          <ac:picMkLst>
            <pc:docMk/>
            <pc:sldMk cId="3900968871" sldId="709"/>
            <ac:picMk id="8" creationId="{043FE63D-B19F-1F62-9E60-19FF71689627}"/>
          </ac:picMkLst>
        </pc:picChg>
      </pc:sldChg>
      <pc:sldChg chg="modSp mod">
        <pc:chgData name="Li, Congzhou" userId="ac58cbe8-21e6-4f9f-99ab-59ef48b78c7d" providerId="ADAL" clId="{C1D85422-0732-45BA-A725-5F70043E6E9A}" dt="2024-03-07T17:21:42.697" v="13" actId="14100"/>
        <pc:sldMkLst>
          <pc:docMk/>
          <pc:sldMk cId="295335651" sldId="715"/>
        </pc:sldMkLst>
        <pc:picChg chg="mod">
          <ac:chgData name="Li, Congzhou" userId="ac58cbe8-21e6-4f9f-99ab-59ef48b78c7d" providerId="ADAL" clId="{C1D85422-0732-45BA-A725-5F70043E6E9A}" dt="2024-03-07T17:21:42.697" v="13" actId="14100"/>
          <ac:picMkLst>
            <pc:docMk/>
            <pc:sldMk cId="295335651" sldId="715"/>
            <ac:picMk id="6" creationId="{A177A30B-9783-8E63-8CE5-571542B402CF}"/>
          </ac:picMkLst>
        </pc:picChg>
      </pc:sldChg>
      <pc:sldChg chg="modSp mod">
        <pc:chgData name="Li, Congzhou" userId="ac58cbe8-21e6-4f9f-99ab-59ef48b78c7d" providerId="ADAL" clId="{C1D85422-0732-45BA-A725-5F70043E6E9A}" dt="2024-03-07T17:21:21.584" v="10" actId="14100"/>
        <pc:sldMkLst>
          <pc:docMk/>
          <pc:sldMk cId="386213245" sldId="716"/>
        </pc:sldMkLst>
        <pc:spChg chg="mod">
          <ac:chgData name="Li, Congzhou" userId="ac58cbe8-21e6-4f9f-99ab-59ef48b78c7d" providerId="ADAL" clId="{C1D85422-0732-45BA-A725-5F70043E6E9A}" dt="2024-03-07T17:21:15.851" v="7" actId="1076"/>
          <ac:spMkLst>
            <pc:docMk/>
            <pc:sldMk cId="386213245" sldId="716"/>
            <ac:spMk id="5" creationId="{571495E1-A32F-CC45-28E9-CCA4D314F834}"/>
          </ac:spMkLst>
        </pc:spChg>
        <pc:picChg chg="mod">
          <ac:chgData name="Li, Congzhou" userId="ac58cbe8-21e6-4f9f-99ab-59ef48b78c7d" providerId="ADAL" clId="{C1D85422-0732-45BA-A725-5F70043E6E9A}" dt="2024-03-07T17:21:21.584" v="10" actId="14100"/>
          <ac:picMkLst>
            <pc:docMk/>
            <pc:sldMk cId="386213245" sldId="716"/>
            <ac:picMk id="8" creationId="{96D5D7A7-9510-5553-54C9-4C01F3E3DC15}"/>
          </ac:picMkLst>
        </pc:picChg>
      </pc:sldChg>
    </pc:docChg>
  </pc:docChgLst>
  <pc:docChgLst>
    <pc:chgData name="Li, Congzhou" userId="ac58cbe8-21e6-4f9f-99ab-59ef48b78c7d" providerId="ADAL" clId="{D62E2212-4171-4770-901A-49DE0A236C85}"/>
    <pc:docChg chg="undo custSel addSld delSld modSld sldOrd">
      <pc:chgData name="Li, Congzhou" userId="ac58cbe8-21e6-4f9f-99ab-59ef48b78c7d" providerId="ADAL" clId="{D62E2212-4171-4770-901A-49DE0A236C85}" dt="2024-02-15T05:49:18.993" v="779" actId="1076"/>
      <pc:docMkLst>
        <pc:docMk/>
      </pc:docMkLst>
      <pc:sldChg chg="modSp mod">
        <pc:chgData name="Li, Congzhou" userId="ac58cbe8-21e6-4f9f-99ab-59ef48b78c7d" providerId="ADAL" clId="{D62E2212-4171-4770-901A-49DE0A236C85}" dt="2024-02-14T22:33:44.222" v="3"/>
        <pc:sldMkLst>
          <pc:docMk/>
          <pc:sldMk cId="3536340673" sldId="454"/>
        </pc:sldMkLst>
        <pc:spChg chg="mod">
          <ac:chgData name="Li, Congzhou" userId="ac58cbe8-21e6-4f9f-99ab-59ef48b78c7d" providerId="ADAL" clId="{D62E2212-4171-4770-901A-49DE0A236C85}" dt="2024-02-14T22:33:29.296" v="2" actId="20577"/>
          <ac:spMkLst>
            <pc:docMk/>
            <pc:sldMk cId="3536340673" sldId="454"/>
            <ac:spMk id="2" creationId="{00000000-0000-0000-0000-000000000000}"/>
          </ac:spMkLst>
        </pc:spChg>
        <pc:spChg chg="mod">
          <ac:chgData name="Li, Congzhou" userId="ac58cbe8-21e6-4f9f-99ab-59ef48b78c7d" providerId="ADAL" clId="{D62E2212-4171-4770-901A-49DE0A236C85}" dt="2024-02-14T22:33:44.222" v="3"/>
          <ac:spMkLst>
            <pc:docMk/>
            <pc:sldMk cId="3536340673" sldId="454"/>
            <ac:spMk id="3" creationId="{00000000-0000-0000-0000-000000000000}"/>
          </ac:spMkLst>
        </pc:spChg>
      </pc:sldChg>
      <pc:sldChg chg="modSp mod">
        <pc:chgData name="Li, Congzhou" userId="ac58cbe8-21e6-4f9f-99ab-59ef48b78c7d" providerId="ADAL" clId="{D62E2212-4171-4770-901A-49DE0A236C85}" dt="2024-02-15T02:55:11.632" v="92" actId="20577"/>
        <pc:sldMkLst>
          <pc:docMk/>
          <pc:sldMk cId="1041451018" sldId="613"/>
        </pc:sldMkLst>
        <pc:spChg chg="mod">
          <ac:chgData name="Li, Congzhou" userId="ac58cbe8-21e6-4f9f-99ab-59ef48b78c7d" providerId="ADAL" clId="{D62E2212-4171-4770-901A-49DE0A236C85}" dt="2024-02-15T02:55:11.632" v="92" actId="20577"/>
          <ac:spMkLst>
            <pc:docMk/>
            <pc:sldMk cId="1041451018" sldId="613"/>
            <ac:spMk id="7" creationId="{0521C6D7-B8E4-0FA2-D360-7B72DB7ADDFD}"/>
          </ac:spMkLst>
        </pc:spChg>
      </pc:sldChg>
      <pc:sldChg chg="modSp mod">
        <pc:chgData name="Li, Congzhou" userId="ac58cbe8-21e6-4f9f-99ab-59ef48b78c7d" providerId="ADAL" clId="{D62E2212-4171-4770-901A-49DE0A236C85}" dt="2024-02-15T05:12:49.551" v="460" actId="20577"/>
        <pc:sldMkLst>
          <pc:docMk/>
          <pc:sldMk cId="1300848835" sldId="637"/>
        </pc:sldMkLst>
        <pc:spChg chg="mod">
          <ac:chgData name="Li, Congzhou" userId="ac58cbe8-21e6-4f9f-99ab-59ef48b78c7d" providerId="ADAL" clId="{D62E2212-4171-4770-901A-49DE0A236C85}" dt="2024-02-15T04:53:16.478" v="304"/>
          <ac:spMkLst>
            <pc:docMk/>
            <pc:sldMk cId="1300848835" sldId="637"/>
            <ac:spMk id="4" creationId="{00000000-0000-0000-0000-000000000000}"/>
          </ac:spMkLst>
        </pc:spChg>
        <pc:spChg chg="mod">
          <ac:chgData name="Li, Congzhou" userId="ac58cbe8-21e6-4f9f-99ab-59ef48b78c7d" providerId="ADAL" clId="{D62E2212-4171-4770-901A-49DE0A236C85}" dt="2024-02-15T05:12:49.551" v="460" actId="20577"/>
          <ac:spMkLst>
            <pc:docMk/>
            <pc:sldMk cId="1300848835" sldId="637"/>
            <ac:spMk id="5" creationId="{CD518E7E-0C1B-3CCE-76B4-3476B577260A}"/>
          </ac:spMkLst>
        </pc:spChg>
      </pc:sldChg>
      <pc:sldChg chg="modSp mod">
        <pc:chgData name="Li, Congzhou" userId="ac58cbe8-21e6-4f9f-99ab-59ef48b78c7d" providerId="ADAL" clId="{D62E2212-4171-4770-901A-49DE0A236C85}" dt="2024-02-15T03:53:48.116" v="114" actId="20577"/>
        <pc:sldMkLst>
          <pc:docMk/>
          <pc:sldMk cId="1542049757" sldId="638"/>
        </pc:sldMkLst>
        <pc:spChg chg="mod">
          <ac:chgData name="Li, Congzhou" userId="ac58cbe8-21e6-4f9f-99ab-59ef48b78c7d" providerId="ADAL" clId="{D62E2212-4171-4770-901A-49DE0A236C85}" dt="2024-02-15T03:53:48.116" v="114" actId="20577"/>
          <ac:spMkLst>
            <pc:docMk/>
            <pc:sldMk cId="1542049757" sldId="638"/>
            <ac:spMk id="8" creationId="{57CA2BAC-C4CB-D489-E1EA-0309B59218CC}"/>
          </ac:spMkLst>
        </pc:spChg>
      </pc:sldChg>
      <pc:sldChg chg="addSp delSp modSp mod">
        <pc:chgData name="Li, Congzhou" userId="ac58cbe8-21e6-4f9f-99ab-59ef48b78c7d" providerId="ADAL" clId="{D62E2212-4171-4770-901A-49DE0A236C85}" dt="2024-02-15T04:30:51.532" v="160" actId="1076"/>
        <pc:sldMkLst>
          <pc:docMk/>
          <pc:sldMk cId="3730041366" sldId="639"/>
        </pc:sldMkLst>
        <pc:spChg chg="del mod">
          <ac:chgData name="Li, Congzhou" userId="ac58cbe8-21e6-4f9f-99ab-59ef48b78c7d" providerId="ADAL" clId="{D62E2212-4171-4770-901A-49DE0A236C85}" dt="2024-02-15T04:30:27.480" v="152"/>
          <ac:spMkLst>
            <pc:docMk/>
            <pc:sldMk cId="3730041366" sldId="639"/>
            <ac:spMk id="5" creationId="{08CCB7DD-AF52-213C-4AE7-BD596482322F}"/>
          </ac:spMkLst>
        </pc:spChg>
        <pc:spChg chg="add del mod">
          <ac:chgData name="Li, Congzhou" userId="ac58cbe8-21e6-4f9f-99ab-59ef48b78c7d" providerId="ADAL" clId="{D62E2212-4171-4770-901A-49DE0A236C85}" dt="2024-02-15T04:30:35.625" v="156" actId="22"/>
          <ac:spMkLst>
            <pc:docMk/>
            <pc:sldMk cId="3730041366" sldId="639"/>
            <ac:spMk id="6" creationId="{2D881F29-C48F-23CF-292B-635D76CF35E3}"/>
          </ac:spMkLst>
        </pc:spChg>
        <pc:spChg chg="add mod">
          <ac:chgData name="Li, Congzhou" userId="ac58cbe8-21e6-4f9f-99ab-59ef48b78c7d" providerId="ADAL" clId="{D62E2212-4171-4770-901A-49DE0A236C85}" dt="2024-02-15T04:30:49.975" v="159" actId="1076"/>
          <ac:spMkLst>
            <pc:docMk/>
            <pc:sldMk cId="3730041366" sldId="639"/>
            <ac:spMk id="10" creationId="{8EA31C9D-6F53-0B1F-84EE-5ABC3A5DC883}"/>
          </ac:spMkLst>
        </pc:spChg>
        <pc:picChg chg="del">
          <ac:chgData name="Li, Congzhou" userId="ac58cbe8-21e6-4f9f-99ab-59ef48b78c7d" providerId="ADAL" clId="{D62E2212-4171-4770-901A-49DE0A236C85}" dt="2024-02-15T04:27:14.523" v="136" actId="478"/>
          <ac:picMkLst>
            <pc:docMk/>
            <pc:sldMk cId="3730041366" sldId="639"/>
            <ac:picMk id="8" creationId="{AB1A0567-8D4C-8AAB-0C60-7EC44228295D}"/>
          </ac:picMkLst>
        </pc:picChg>
        <pc:picChg chg="add mod">
          <ac:chgData name="Li, Congzhou" userId="ac58cbe8-21e6-4f9f-99ab-59ef48b78c7d" providerId="ADAL" clId="{D62E2212-4171-4770-901A-49DE0A236C85}" dt="2024-02-15T04:30:51.532" v="160" actId="1076"/>
          <ac:picMkLst>
            <pc:docMk/>
            <pc:sldMk cId="3730041366" sldId="639"/>
            <ac:picMk id="1026" creationId="{DADF767D-B0CA-1395-BAD8-69C699487BA5}"/>
          </ac:picMkLst>
        </pc:picChg>
      </pc:sldChg>
      <pc:sldChg chg="delSp modSp mod">
        <pc:chgData name="Li, Congzhou" userId="ac58cbe8-21e6-4f9f-99ab-59ef48b78c7d" providerId="ADAL" clId="{D62E2212-4171-4770-901A-49DE0A236C85}" dt="2024-02-15T04:26:47.776" v="135" actId="20577"/>
        <pc:sldMkLst>
          <pc:docMk/>
          <pc:sldMk cId="700744200" sldId="640"/>
        </pc:sldMkLst>
        <pc:spChg chg="mod">
          <ac:chgData name="Li, Congzhou" userId="ac58cbe8-21e6-4f9f-99ab-59ef48b78c7d" providerId="ADAL" clId="{D62E2212-4171-4770-901A-49DE0A236C85}" dt="2024-02-15T04:26:47.776" v="135" actId="20577"/>
          <ac:spMkLst>
            <pc:docMk/>
            <pc:sldMk cId="700744200" sldId="640"/>
            <ac:spMk id="7" creationId="{0521C6D7-B8E4-0FA2-D360-7B72DB7ADDFD}"/>
          </ac:spMkLst>
        </pc:spChg>
        <pc:picChg chg="del">
          <ac:chgData name="Li, Congzhou" userId="ac58cbe8-21e6-4f9f-99ab-59ef48b78c7d" providerId="ADAL" clId="{D62E2212-4171-4770-901A-49DE0A236C85}" dt="2024-02-15T04:26:02.935" v="115" actId="478"/>
          <ac:picMkLst>
            <pc:docMk/>
            <pc:sldMk cId="700744200" sldId="640"/>
            <ac:picMk id="5" creationId="{7891A866-5374-6DF8-2DFC-9982AEBEEC45}"/>
          </ac:picMkLst>
        </pc:picChg>
      </pc:sldChg>
      <pc:sldChg chg="addSp delSp modSp mod">
        <pc:chgData name="Li, Congzhou" userId="ac58cbe8-21e6-4f9f-99ab-59ef48b78c7d" providerId="ADAL" clId="{D62E2212-4171-4770-901A-49DE0A236C85}" dt="2024-02-15T05:34:43.881" v="630" actId="1076"/>
        <pc:sldMkLst>
          <pc:docMk/>
          <pc:sldMk cId="1222225122" sldId="663"/>
        </pc:sldMkLst>
        <pc:spChg chg="mod">
          <ac:chgData name="Li, Congzhou" userId="ac58cbe8-21e6-4f9f-99ab-59ef48b78c7d" providerId="ADAL" clId="{D62E2212-4171-4770-901A-49DE0A236C85}" dt="2024-02-15T05:25:15.767" v="602" actId="20577"/>
          <ac:spMkLst>
            <pc:docMk/>
            <pc:sldMk cId="1222225122" sldId="663"/>
            <ac:spMk id="4" creationId="{00000000-0000-0000-0000-000000000000}"/>
          </ac:spMkLst>
        </pc:spChg>
        <pc:spChg chg="add mod">
          <ac:chgData name="Li, Congzhou" userId="ac58cbe8-21e6-4f9f-99ab-59ef48b78c7d" providerId="ADAL" clId="{D62E2212-4171-4770-901A-49DE0A236C85}" dt="2024-02-15T05:34:28.046" v="628" actId="255"/>
          <ac:spMkLst>
            <pc:docMk/>
            <pc:sldMk cId="1222225122" sldId="663"/>
            <ac:spMk id="5" creationId="{8B335461-B649-33CD-F2DC-3EFAA70D595A}"/>
          </ac:spMkLst>
        </pc:spChg>
        <pc:spChg chg="del mod">
          <ac:chgData name="Li, Congzhou" userId="ac58cbe8-21e6-4f9f-99ab-59ef48b78c7d" providerId="ADAL" clId="{D62E2212-4171-4770-901A-49DE0A236C85}" dt="2024-02-15T05:27:11.039" v="620" actId="478"/>
          <ac:spMkLst>
            <pc:docMk/>
            <pc:sldMk cId="1222225122" sldId="663"/>
            <ac:spMk id="13" creationId="{3A04B371-7942-30C2-B65E-589CB07AF697}"/>
          </ac:spMkLst>
        </pc:spChg>
        <pc:spChg chg="del">
          <ac:chgData name="Li, Congzhou" userId="ac58cbe8-21e6-4f9f-99ab-59ef48b78c7d" providerId="ADAL" clId="{D62E2212-4171-4770-901A-49DE0A236C85}" dt="2024-02-15T05:27:07.061" v="618" actId="478"/>
          <ac:spMkLst>
            <pc:docMk/>
            <pc:sldMk cId="1222225122" sldId="663"/>
            <ac:spMk id="14" creationId="{BF2C7660-7F42-E7F0-ADE7-66074FE60067}"/>
          </ac:spMkLst>
        </pc:spChg>
        <pc:picChg chg="del">
          <ac:chgData name="Li, Congzhou" userId="ac58cbe8-21e6-4f9f-99ab-59ef48b78c7d" providerId="ADAL" clId="{D62E2212-4171-4770-901A-49DE0A236C85}" dt="2024-02-15T05:26:26.274" v="613" actId="478"/>
          <ac:picMkLst>
            <pc:docMk/>
            <pc:sldMk cId="1222225122" sldId="663"/>
            <ac:picMk id="7" creationId="{8E1716B6-E106-BBCD-B1CE-A285F6BA8389}"/>
          </ac:picMkLst>
        </pc:picChg>
        <pc:picChg chg="add mod">
          <ac:chgData name="Li, Congzhou" userId="ac58cbe8-21e6-4f9f-99ab-59ef48b78c7d" providerId="ADAL" clId="{D62E2212-4171-4770-901A-49DE0A236C85}" dt="2024-02-15T05:34:43.881" v="630" actId="1076"/>
          <ac:picMkLst>
            <pc:docMk/>
            <pc:sldMk cId="1222225122" sldId="663"/>
            <ac:picMk id="8" creationId="{48674D54-A948-08DC-643A-2A9C639AE8E7}"/>
          </ac:picMkLst>
        </pc:picChg>
        <pc:picChg chg="del">
          <ac:chgData name="Li, Congzhou" userId="ac58cbe8-21e6-4f9f-99ab-59ef48b78c7d" providerId="ADAL" clId="{D62E2212-4171-4770-901A-49DE0A236C85}" dt="2024-02-15T05:27:01.725" v="617" actId="478"/>
          <ac:picMkLst>
            <pc:docMk/>
            <pc:sldMk cId="1222225122" sldId="663"/>
            <ac:picMk id="12" creationId="{2FA3E2A4-783B-2E11-EE58-000505E3C5BE}"/>
          </ac:picMkLst>
        </pc:picChg>
      </pc:sldChg>
      <pc:sldChg chg="modSp mod">
        <pc:chgData name="Li, Congzhou" userId="ac58cbe8-21e6-4f9f-99ab-59ef48b78c7d" providerId="ADAL" clId="{D62E2212-4171-4770-901A-49DE0A236C85}" dt="2024-02-15T04:51:37.468" v="303" actId="6549"/>
        <pc:sldMkLst>
          <pc:docMk/>
          <pc:sldMk cId="3628752113" sldId="664"/>
        </pc:sldMkLst>
        <pc:spChg chg="mod">
          <ac:chgData name="Li, Congzhou" userId="ac58cbe8-21e6-4f9f-99ab-59ef48b78c7d" providerId="ADAL" clId="{D62E2212-4171-4770-901A-49DE0A236C85}" dt="2024-02-15T04:51:37.468" v="303" actId="6549"/>
          <ac:spMkLst>
            <pc:docMk/>
            <pc:sldMk cId="3628752113" sldId="664"/>
            <ac:spMk id="7" creationId="{0521C6D7-B8E4-0FA2-D360-7B72DB7ADDFD}"/>
          </ac:spMkLst>
        </pc:spChg>
      </pc:sldChg>
      <pc:sldChg chg="del">
        <pc:chgData name="Li, Congzhou" userId="ac58cbe8-21e6-4f9f-99ab-59ef48b78c7d" providerId="ADAL" clId="{D62E2212-4171-4770-901A-49DE0A236C85}" dt="2024-02-15T05:25:52.353" v="610" actId="47"/>
        <pc:sldMkLst>
          <pc:docMk/>
          <pc:sldMk cId="3104610204" sldId="669"/>
        </pc:sldMkLst>
      </pc:sldChg>
      <pc:sldChg chg="del">
        <pc:chgData name="Li, Congzhou" userId="ac58cbe8-21e6-4f9f-99ab-59ef48b78c7d" providerId="ADAL" clId="{D62E2212-4171-4770-901A-49DE0A236C85}" dt="2024-02-15T05:25:40.816" v="605" actId="47"/>
        <pc:sldMkLst>
          <pc:docMk/>
          <pc:sldMk cId="1071096339" sldId="670"/>
        </pc:sldMkLst>
      </pc:sldChg>
      <pc:sldChg chg="modSp mod">
        <pc:chgData name="Li, Congzhou" userId="ac58cbe8-21e6-4f9f-99ab-59ef48b78c7d" providerId="ADAL" clId="{D62E2212-4171-4770-901A-49DE0A236C85}" dt="2024-02-15T04:57:08.068" v="350" actId="20577"/>
        <pc:sldMkLst>
          <pc:docMk/>
          <pc:sldMk cId="3732393182" sldId="671"/>
        </pc:sldMkLst>
        <pc:spChg chg="mod">
          <ac:chgData name="Li, Congzhou" userId="ac58cbe8-21e6-4f9f-99ab-59ef48b78c7d" providerId="ADAL" clId="{D62E2212-4171-4770-901A-49DE0A236C85}" dt="2024-02-15T04:57:08.068" v="350" actId="20577"/>
          <ac:spMkLst>
            <pc:docMk/>
            <pc:sldMk cId="3732393182" sldId="671"/>
            <ac:spMk id="7" creationId="{0521C6D7-B8E4-0FA2-D360-7B72DB7ADDFD}"/>
          </ac:spMkLst>
        </pc:spChg>
      </pc:sldChg>
      <pc:sldChg chg="del">
        <pc:chgData name="Li, Congzhou" userId="ac58cbe8-21e6-4f9f-99ab-59ef48b78c7d" providerId="ADAL" clId="{D62E2212-4171-4770-901A-49DE0A236C85}" dt="2024-02-15T05:25:36.401" v="603" actId="47"/>
        <pc:sldMkLst>
          <pc:docMk/>
          <pc:sldMk cId="1127992167" sldId="673"/>
        </pc:sldMkLst>
      </pc:sldChg>
      <pc:sldChg chg="del">
        <pc:chgData name="Li, Congzhou" userId="ac58cbe8-21e6-4f9f-99ab-59ef48b78c7d" providerId="ADAL" clId="{D62E2212-4171-4770-901A-49DE0A236C85}" dt="2024-02-15T05:25:37.470" v="604" actId="47"/>
        <pc:sldMkLst>
          <pc:docMk/>
          <pc:sldMk cId="3450589346" sldId="674"/>
        </pc:sldMkLst>
      </pc:sldChg>
      <pc:sldChg chg="del">
        <pc:chgData name="Li, Congzhou" userId="ac58cbe8-21e6-4f9f-99ab-59ef48b78c7d" providerId="ADAL" clId="{D62E2212-4171-4770-901A-49DE0A236C85}" dt="2024-02-15T05:25:42.953" v="607" actId="47"/>
        <pc:sldMkLst>
          <pc:docMk/>
          <pc:sldMk cId="2256590098" sldId="675"/>
        </pc:sldMkLst>
      </pc:sldChg>
      <pc:sldChg chg="del">
        <pc:chgData name="Li, Congzhou" userId="ac58cbe8-21e6-4f9f-99ab-59ef48b78c7d" providerId="ADAL" clId="{D62E2212-4171-4770-901A-49DE0A236C85}" dt="2024-02-15T05:25:41.930" v="606" actId="47"/>
        <pc:sldMkLst>
          <pc:docMk/>
          <pc:sldMk cId="2470464777" sldId="676"/>
        </pc:sldMkLst>
      </pc:sldChg>
      <pc:sldChg chg="modSp mod">
        <pc:chgData name="Li, Congzhou" userId="ac58cbe8-21e6-4f9f-99ab-59ef48b78c7d" providerId="ADAL" clId="{D62E2212-4171-4770-901A-49DE0A236C85}" dt="2024-02-15T04:43:05.096" v="241" actId="2711"/>
        <pc:sldMkLst>
          <pc:docMk/>
          <pc:sldMk cId="539050422" sldId="677"/>
        </pc:sldMkLst>
        <pc:spChg chg="mod">
          <ac:chgData name="Li, Congzhou" userId="ac58cbe8-21e6-4f9f-99ab-59ef48b78c7d" providerId="ADAL" clId="{D62E2212-4171-4770-901A-49DE0A236C85}" dt="2024-02-15T04:43:05.096" v="241" actId="2711"/>
          <ac:spMkLst>
            <pc:docMk/>
            <pc:sldMk cId="539050422" sldId="677"/>
            <ac:spMk id="5" creationId="{7D0D4536-270F-8262-13CE-CB8C891597B3}"/>
          </ac:spMkLst>
        </pc:spChg>
      </pc:sldChg>
      <pc:sldChg chg="modSp mod">
        <pc:chgData name="Li, Congzhou" userId="ac58cbe8-21e6-4f9f-99ab-59ef48b78c7d" providerId="ADAL" clId="{D62E2212-4171-4770-901A-49DE0A236C85}" dt="2024-02-15T05:22:11.940" v="551" actId="20577"/>
        <pc:sldMkLst>
          <pc:docMk/>
          <pc:sldMk cId="518921842" sldId="678"/>
        </pc:sldMkLst>
        <pc:spChg chg="mod">
          <ac:chgData name="Li, Congzhou" userId="ac58cbe8-21e6-4f9f-99ab-59ef48b78c7d" providerId="ADAL" clId="{D62E2212-4171-4770-901A-49DE0A236C85}" dt="2024-02-15T05:17:52.035" v="528" actId="20577"/>
          <ac:spMkLst>
            <pc:docMk/>
            <pc:sldMk cId="518921842" sldId="678"/>
            <ac:spMk id="4" creationId="{AC2B9D80-836F-69D9-E551-F686CEBF24C4}"/>
          </ac:spMkLst>
        </pc:spChg>
        <pc:spChg chg="mod">
          <ac:chgData name="Li, Congzhou" userId="ac58cbe8-21e6-4f9f-99ab-59ef48b78c7d" providerId="ADAL" clId="{D62E2212-4171-4770-901A-49DE0A236C85}" dt="2024-02-15T05:22:11.940" v="551" actId="20577"/>
          <ac:spMkLst>
            <pc:docMk/>
            <pc:sldMk cId="518921842" sldId="678"/>
            <ac:spMk id="5" creationId="{DC840218-8924-0FAE-B5FE-A5DE76D67D86}"/>
          </ac:spMkLst>
        </pc:spChg>
      </pc:sldChg>
      <pc:sldChg chg="del">
        <pc:chgData name="Li, Congzhou" userId="ac58cbe8-21e6-4f9f-99ab-59ef48b78c7d" providerId="ADAL" clId="{D62E2212-4171-4770-901A-49DE0A236C85}" dt="2024-02-15T05:25:50.289" v="608" actId="47"/>
        <pc:sldMkLst>
          <pc:docMk/>
          <pc:sldMk cId="1670017490" sldId="679"/>
        </pc:sldMkLst>
      </pc:sldChg>
      <pc:sldChg chg="del">
        <pc:chgData name="Li, Congzhou" userId="ac58cbe8-21e6-4f9f-99ab-59ef48b78c7d" providerId="ADAL" clId="{D62E2212-4171-4770-901A-49DE0A236C85}" dt="2024-02-15T05:25:51.235" v="609" actId="47"/>
        <pc:sldMkLst>
          <pc:docMk/>
          <pc:sldMk cId="110258263" sldId="680"/>
        </pc:sldMkLst>
      </pc:sldChg>
      <pc:sldChg chg="del">
        <pc:chgData name="Li, Congzhou" userId="ac58cbe8-21e6-4f9f-99ab-59ef48b78c7d" providerId="ADAL" clId="{D62E2212-4171-4770-901A-49DE0A236C85}" dt="2024-02-15T05:47:49.270" v="756" actId="47"/>
        <pc:sldMkLst>
          <pc:docMk/>
          <pc:sldMk cId="3545535901" sldId="681"/>
        </pc:sldMkLst>
      </pc:sldChg>
      <pc:sldChg chg="del">
        <pc:chgData name="Li, Congzhou" userId="ac58cbe8-21e6-4f9f-99ab-59ef48b78c7d" providerId="ADAL" clId="{D62E2212-4171-4770-901A-49DE0A236C85}" dt="2024-02-15T05:47:55.496" v="759" actId="47"/>
        <pc:sldMkLst>
          <pc:docMk/>
          <pc:sldMk cId="1730375677" sldId="682"/>
        </pc:sldMkLst>
      </pc:sldChg>
      <pc:sldChg chg="del">
        <pc:chgData name="Li, Congzhou" userId="ac58cbe8-21e6-4f9f-99ab-59ef48b78c7d" providerId="ADAL" clId="{D62E2212-4171-4770-901A-49DE0A236C85}" dt="2024-02-15T05:25:53.617" v="611" actId="47"/>
        <pc:sldMkLst>
          <pc:docMk/>
          <pc:sldMk cId="2288968277" sldId="683"/>
        </pc:sldMkLst>
      </pc:sldChg>
      <pc:sldChg chg="del">
        <pc:chgData name="Li, Congzhou" userId="ac58cbe8-21e6-4f9f-99ab-59ef48b78c7d" providerId="ADAL" clId="{D62E2212-4171-4770-901A-49DE0A236C85}" dt="2024-02-15T05:25:55.216" v="612" actId="47"/>
        <pc:sldMkLst>
          <pc:docMk/>
          <pc:sldMk cId="3212801515" sldId="684"/>
        </pc:sldMkLst>
      </pc:sldChg>
      <pc:sldChg chg="del">
        <pc:chgData name="Li, Congzhou" userId="ac58cbe8-21e6-4f9f-99ab-59ef48b78c7d" providerId="ADAL" clId="{D62E2212-4171-4770-901A-49DE0A236C85}" dt="2024-02-15T05:47:52.879" v="758" actId="47"/>
        <pc:sldMkLst>
          <pc:docMk/>
          <pc:sldMk cId="2536940546" sldId="685"/>
        </pc:sldMkLst>
      </pc:sldChg>
      <pc:sldChg chg="del">
        <pc:chgData name="Li, Congzhou" userId="ac58cbe8-21e6-4f9f-99ab-59ef48b78c7d" providerId="ADAL" clId="{D62E2212-4171-4770-901A-49DE0A236C85}" dt="2024-02-15T05:47:51.702" v="757" actId="47"/>
        <pc:sldMkLst>
          <pc:docMk/>
          <pc:sldMk cId="3502237870" sldId="686"/>
        </pc:sldMkLst>
      </pc:sldChg>
      <pc:sldChg chg="delSp modSp add mod">
        <pc:chgData name="Li, Congzhou" userId="ac58cbe8-21e6-4f9f-99ab-59ef48b78c7d" providerId="ADAL" clId="{D62E2212-4171-4770-901A-49DE0A236C85}" dt="2024-02-15T04:37:08.920" v="179" actId="255"/>
        <pc:sldMkLst>
          <pc:docMk/>
          <pc:sldMk cId="3314510229" sldId="687"/>
        </pc:sldMkLst>
        <pc:spChg chg="mod">
          <ac:chgData name="Li, Congzhou" userId="ac58cbe8-21e6-4f9f-99ab-59ef48b78c7d" providerId="ADAL" clId="{D62E2212-4171-4770-901A-49DE0A236C85}" dt="2024-02-15T04:37:08.920" v="179" actId="255"/>
          <ac:spMkLst>
            <pc:docMk/>
            <pc:sldMk cId="3314510229" sldId="687"/>
            <ac:spMk id="5" creationId="{27CD6D6D-741C-33B0-A9DC-2F1112B00392}"/>
          </ac:spMkLst>
        </pc:spChg>
        <pc:picChg chg="del">
          <ac:chgData name="Li, Congzhou" userId="ac58cbe8-21e6-4f9f-99ab-59ef48b78c7d" providerId="ADAL" clId="{D62E2212-4171-4770-901A-49DE0A236C85}" dt="2024-02-15T04:29:44.853" v="147" actId="478"/>
          <ac:picMkLst>
            <pc:docMk/>
            <pc:sldMk cId="3314510229" sldId="687"/>
            <ac:picMk id="1026" creationId="{D667DADD-6761-0BA3-E5CE-FD3CBCA2ACF3}"/>
          </ac:picMkLst>
        </pc:picChg>
      </pc:sldChg>
      <pc:sldChg chg="modSp add mod">
        <pc:chgData name="Li, Congzhou" userId="ac58cbe8-21e6-4f9f-99ab-59ef48b78c7d" providerId="ADAL" clId="{D62E2212-4171-4770-901A-49DE0A236C85}" dt="2024-02-15T04:39:07.037" v="203" actId="255"/>
        <pc:sldMkLst>
          <pc:docMk/>
          <pc:sldMk cId="3933811727" sldId="688"/>
        </pc:sldMkLst>
        <pc:spChg chg="mod">
          <ac:chgData name="Li, Congzhou" userId="ac58cbe8-21e6-4f9f-99ab-59ef48b78c7d" providerId="ADAL" clId="{D62E2212-4171-4770-901A-49DE0A236C85}" dt="2024-02-15T04:39:07.037" v="203" actId="255"/>
          <ac:spMkLst>
            <pc:docMk/>
            <pc:sldMk cId="3933811727" sldId="688"/>
            <ac:spMk id="5" creationId="{0BB2FC37-38F8-8236-CC76-2999E553C9D9}"/>
          </ac:spMkLst>
        </pc:spChg>
      </pc:sldChg>
      <pc:sldChg chg="modSp add mod">
        <pc:chgData name="Li, Congzhou" userId="ac58cbe8-21e6-4f9f-99ab-59ef48b78c7d" providerId="ADAL" clId="{D62E2212-4171-4770-901A-49DE0A236C85}" dt="2024-02-15T04:43:49.188" v="251" actId="255"/>
        <pc:sldMkLst>
          <pc:docMk/>
          <pc:sldMk cId="596171332" sldId="689"/>
        </pc:sldMkLst>
        <pc:spChg chg="mod">
          <ac:chgData name="Li, Congzhou" userId="ac58cbe8-21e6-4f9f-99ab-59ef48b78c7d" providerId="ADAL" clId="{D62E2212-4171-4770-901A-49DE0A236C85}" dt="2024-02-15T04:43:49.188" v="251" actId="255"/>
          <ac:spMkLst>
            <pc:docMk/>
            <pc:sldMk cId="596171332" sldId="689"/>
            <ac:spMk id="5" creationId="{BF51BBF7-32A8-B9AC-1F6E-99361396DFDA}"/>
          </ac:spMkLst>
        </pc:spChg>
      </pc:sldChg>
      <pc:sldChg chg="modSp add mod">
        <pc:chgData name="Li, Congzhou" userId="ac58cbe8-21e6-4f9f-99ab-59ef48b78c7d" providerId="ADAL" clId="{D62E2212-4171-4770-901A-49DE0A236C85}" dt="2024-02-15T04:57:04.408" v="349" actId="20577"/>
        <pc:sldMkLst>
          <pc:docMk/>
          <pc:sldMk cId="3673660463" sldId="690"/>
        </pc:sldMkLst>
        <pc:spChg chg="mod">
          <ac:chgData name="Li, Congzhou" userId="ac58cbe8-21e6-4f9f-99ab-59ef48b78c7d" providerId="ADAL" clId="{D62E2212-4171-4770-901A-49DE0A236C85}" dt="2024-02-15T04:57:04.408" v="349" actId="20577"/>
          <ac:spMkLst>
            <pc:docMk/>
            <pc:sldMk cId="3673660463" sldId="690"/>
            <ac:spMk id="7" creationId="{66CA2907-1534-4334-A096-B7F184D0B902}"/>
          </ac:spMkLst>
        </pc:spChg>
      </pc:sldChg>
      <pc:sldChg chg="modSp add mod ord">
        <pc:chgData name="Li, Congzhou" userId="ac58cbe8-21e6-4f9f-99ab-59ef48b78c7d" providerId="ADAL" clId="{D62E2212-4171-4770-901A-49DE0A236C85}" dt="2024-02-15T05:11:55.516" v="459" actId="20577"/>
        <pc:sldMkLst>
          <pc:docMk/>
          <pc:sldMk cId="3658910813" sldId="691"/>
        </pc:sldMkLst>
        <pc:spChg chg="mod">
          <ac:chgData name="Li, Congzhou" userId="ac58cbe8-21e6-4f9f-99ab-59ef48b78c7d" providerId="ADAL" clId="{D62E2212-4171-4770-901A-49DE0A236C85}" dt="2024-02-15T05:11:55.516" v="459" actId="20577"/>
          <ac:spMkLst>
            <pc:docMk/>
            <pc:sldMk cId="3658910813" sldId="691"/>
            <ac:spMk id="5" creationId="{BA0E90D6-164E-EED9-9950-3CB7C863002B}"/>
          </ac:spMkLst>
        </pc:spChg>
      </pc:sldChg>
      <pc:sldChg chg="modSp add mod">
        <pc:chgData name="Li, Congzhou" userId="ac58cbe8-21e6-4f9f-99ab-59ef48b78c7d" providerId="ADAL" clId="{D62E2212-4171-4770-901A-49DE0A236C85}" dt="2024-02-15T05:17:25.951" v="504" actId="20577"/>
        <pc:sldMkLst>
          <pc:docMk/>
          <pc:sldMk cId="3970933549" sldId="692"/>
        </pc:sldMkLst>
        <pc:spChg chg="mod">
          <ac:chgData name="Li, Congzhou" userId="ac58cbe8-21e6-4f9f-99ab-59ef48b78c7d" providerId="ADAL" clId="{D62E2212-4171-4770-901A-49DE0A236C85}" dt="2024-02-15T05:17:25.951" v="504" actId="20577"/>
          <ac:spMkLst>
            <pc:docMk/>
            <pc:sldMk cId="3970933549" sldId="692"/>
            <ac:spMk id="5" creationId="{DAD49655-5A46-580E-5F2B-956696A28B45}"/>
          </ac:spMkLst>
        </pc:spChg>
      </pc:sldChg>
      <pc:sldChg chg="addSp modSp add mod">
        <pc:chgData name="Li, Congzhou" userId="ac58cbe8-21e6-4f9f-99ab-59ef48b78c7d" providerId="ADAL" clId="{D62E2212-4171-4770-901A-49DE0A236C85}" dt="2024-02-15T05:24:45.955" v="580" actId="1076"/>
        <pc:sldMkLst>
          <pc:docMk/>
          <pc:sldMk cId="4007392639" sldId="693"/>
        </pc:sldMkLst>
        <pc:spChg chg="mod">
          <ac:chgData name="Li, Congzhou" userId="ac58cbe8-21e6-4f9f-99ab-59ef48b78c7d" providerId="ADAL" clId="{D62E2212-4171-4770-901A-49DE0A236C85}" dt="2024-02-15T05:24:40.961" v="579" actId="14100"/>
          <ac:spMkLst>
            <pc:docMk/>
            <pc:sldMk cId="4007392639" sldId="693"/>
            <ac:spMk id="5" creationId="{49B08EBD-4F04-6605-F55A-A8FA87F1267D}"/>
          </ac:spMkLst>
        </pc:spChg>
        <pc:picChg chg="add mod">
          <ac:chgData name="Li, Congzhou" userId="ac58cbe8-21e6-4f9f-99ab-59ef48b78c7d" providerId="ADAL" clId="{D62E2212-4171-4770-901A-49DE0A236C85}" dt="2024-02-15T05:24:45.955" v="580" actId="1076"/>
          <ac:picMkLst>
            <pc:docMk/>
            <pc:sldMk cId="4007392639" sldId="693"/>
            <ac:picMk id="6" creationId="{95531D86-8B03-5EC0-AAEB-2C232C90E8E5}"/>
          </ac:picMkLst>
        </pc:picChg>
      </pc:sldChg>
      <pc:sldChg chg="addSp delSp modSp add mod">
        <pc:chgData name="Li, Congzhou" userId="ac58cbe8-21e6-4f9f-99ab-59ef48b78c7d" providerId="ADAL" clId="{D62E2212-4171-4770-901A-49DE0A236C85}" dt="2024-02-15T05:37:00.961" v="655" actId="1076"/>
        <pc:sldMkLst>
          <pc:docMk/>
          <pc:sldMk cId="2354214380" sldId="694"/>
        </pc:sldMkLst>
        <pc:picChg chg="add mod">
          <ac:chgData name="Li, Congzhou" userId="ac58cbe8-21e6-4f9f-99ab-59ef48b78c7d" providerId="ADAL" clId="{D62E2212-4171-4770-901A-49DE0A236C85}" dt="2024-02-15T05:36:41.090" v="652" actId="1076"/>
          <ac:picMkLst>
            <pc:docMk/>
            <pc:sldMk cId="2354214380" sldId="694"/>
            <ac:picMk id="6" creationId="{35608224-5893-CEA5-36DF-71AFC109CE56}"/>
          </ac:picMkLst>
        </pc:picChg>
        <pc:picChg chg="del">
          <ac:chgData name="Li, Congzhou" userId="ac58cbe8-21e6-4f9f-99ab-59ef48b78c7d" providerId="ADAL" clId="{D62E2212-4171-4770-901A-49DE0A236C85}" dt="2024-02-15T05:34:52.279" v="632" actId="478"/>
          <ac:picMkLst>
            <pc:docMk/>
            <pc:sldMk cId="2354214380" sldId="694"/>
            <ac:picMk id="8" creationId="{F719564F-3411-76AD-1CD4-05FD53E986B6}"/>
          </ac:picMkLst>
        </pc:picChg>
        <pc:picChg chg="add mod">
          <ac:chgData name="Li, Congzhou" userId="ac58cbe8-21e6-4f9f-99ab-59ef48b78c7d" providerId="ADAL" clId="{D62E2212-4171-4770-901A-49DE0A236C85}" dt="2024-02-15T05:36:42.556" v="653" actId="1076"/>
          <ac:picMkLst>
            <pc:docMk/>
            <pc:sldMk cId="2354214380" sldId="694"/>
            <ac:picMk id="9" creationId="{AA05B64F-F245-6C66-697D-509EDE41ED9F}"/>
          </ac:picMkLst>
        </pc:picChg>
        <pc:picChg chg="add mod">
          <ac:chgData name="Li, Congzhou" userId="ac58cbe8-21e6-4f9f-99ab-59ef48b78c7d" providerId="ADAL" clId="{D62E2212-4171-4770-901A-49DE0A236C85}" dt="2024-02-15T05:37:00.961" v="655" actId="1076"/>
          <ac:picMkLst>
            <pc:docMk/>
            <pc:sldMk cId="2354214380" sldId="694"/>
            <ac:picMk id="11" creationId="{1DC1AC86-85EA-248E-C87D-FEBDF8ADCCE0}"/>
          </ac:picMkLst>
        </pc:picChg>
      </pc:sldChg>
      <pc:sldChg chg="addSp delSp modSp add mod ord">
        <pc:chgData name="Li, Congzhou" userId="ac58cbe8-21e6-4f9f-99ab-59ef48b78c7d" providerId="ADAL" clId="{D62E2212-4171-4770-901A-49DE0A236C85}" dt="2024-02-15T05:41:25.487" v="683" actId="1076"/>
        <pc:sldMkLst>
          <pc:docMk/>
          <pc:sldMk cId="3274790065" sldId="695"/>
        </pc:sldMkLst>
        <pc:spChg chg="mod">
          <ac:chgData name="Li, Congzhou" userId="ac58cbe8-21e6-4f9f-99ab-59ef48b78c7d" providerId="ADAL" clId="{D62E2212-4171-4770-901A-49DE0A236C85}" dt="2024-02-15T05:40:33.179" v="676" actId="20577"/>
          <ac:spMkLst>
            <pc:docMk/>
            <pc:sldMk cId="3274790065" sldId="695"/>
            <ac:spMk id="5" creationId="{9679ABE9-7E21-2FED-B0E1-79895C1B91E8}"/>
          </ac:spMkLst>
        </pc:spChg>
        <pc:picChg chg="add mod">
          <ac:chgData name="Li, Congzhou" userId="ac58cbe8-21e6-4f9f-99ab-59ef48b78c7d" providerId="ADAL" clId="{D62E2212-4171-4770-901A-49DE0A236C85}" dt="2024-02-15T05:40:54.204" v="679" actId="1076"/>
          <ac:picMkLst>
            <pc:docMk/>
            <pc:sldMk cId="3274790065" sldId="695"/>
            <ac:picMk id="6" creationId="{608B0D18-54DB-1599-CF48-8E830BDECEDB}"/>
          </ac:picMkLst>
        </pc:picChg>
        <pc:picChg chg="del">
          <ac:chgData name="Li, Congzhou" userId="ac58cbe8-21e6-4f9f-99ab-59ef48b78c7d" providerId="ADAL" clId="{D62E2212-4171-4770-901A-49DE0A236C85}" dt="2024-02-15T05:40:42.718" v="677" actId="478"/>
          <ac:picMkLst>
            <pc:docMk/>
            <pc:sldMk cId="3274790065" sldId="695"/>
            <ac:picMk id="8" creationId="{9FD954AB-7B8E-2E0D-030B-F775327F0277}"/>
          </ac:picMkLst>
        </pc:picChg>
        <pc:picChg chg="add mod">
          <ac:chgData name="Li, Congzhou" userId="ac58cbe8-21e6-4f9f-99ab-59ef48b78c7d" providerId="ADAL" clId="{D62E2212-4171-4770-901A-49DE0A236C85}" dt="2024-02-15T05:41:07.720" v="681" actId="1076"/>
          <ac:picMkLst>
            <pc:docMk/>
            <pc:sldMk cId="3274790065" sldId="695"/>
            <ac:picMk id="9" creationId="{97B12631-92FA-E8F8-42FA-943D4F12B012}"/>
          </ac:picMkLst>
        </pc:picChg>
        <pc:picChg chg="add mod">
          <ac:chgData name="Li, Congzhou" userId="ac58cbe8-21e6-4f9f-99ab-59ef48b78c7d" providerId="ADAL" clId="{D62E2212-4171-4770-901A-49DE0A236C85}" dt="2024-02-15T05:41:25.487" v="683" actId="1076"/>
          <ac:picMkLst>
            <pc:docMk/>
            <pc:sldMk cId="3274790065" sldId="695"/>
            <ac:picMk id="11" creationId="{E8CC1408-3479-E0DF-1C3C-7910D50AE8DE}"/>
          </ac:picMkLst>
        </pc:picChg>
      </pc:sldChg>
      <pc:sldChg chg="addSp delSp modSp add mod">
        <pc:chgData name="Li, Congzhou" userId="ac58cbe8-21e6-4f9f-99ab-59ef48b78c7d" providerId="ADAL" clId="{D62E2212-4171-4770-901A-49DE0A236C85}" dt="2024-02-15T05:44:52.399" v="696" actId="1076"/>
        <pc:sldMkLst>
          <pc:docMk/>
          <pc:sldMk cId="672630537" sldId="696"/>
        </pc:sldMkLst>
        <pc:spChg chg="mod">
          <ac:chgData name="Li, Congzhou" userId="ac58cbe8-21e6-4f9f-99ab-59ef48b78c7d" providerId="ADAL" clId="{D62E2212-4171-4770-901A-49DE0A236C85}" dt="2024-02-15T05:43:09.821" v="687"/>
          <ac:spMkLst>
            <pc:docMk/>
            <pc:sldMk cId="672630537" sldId="696"/>
            <ac:spMk id="5" creationId="{643DCA4B-64DE-F2DA-3E33-CBEE1FC71F8F}"/>
          </ac:spMkLst>
        </pc:spChg>
        <pc:picChg chg="del">
          <ac:chgData name="Li, Congzhou" userId="ac58cbe8-21e6-4f9f-99ab-59ef48b78c7d" providerId="ADAL" clId="{D62E2212-4171-4770-901A-49DE0A236C85}" dt="2024-02-15T05:44:02.695" v="688" actId="478"/>
          <ac:picMkLst>
            <pc:docMk/>
            <pc:sldMk cId="672630537" sldId="696"/>
            <ac:picMk id="6" creationId="{109F3FE7-DFF3-DBFB-81ED-F5D78E0047F5}"/>
          </ac:picMkLst>
        </pc:picChg>
        <pc:picChg chg="add mod">
          <ac:chgData name="Li, Congzhou" userId="ac58cbe8-21e6-4f9f-99ab-59ef48b78c7d" providerId="ADAL" clId="{D62E2212-4171-4770-901A-49DE0A236C85}" dt="2024-02-15T05:44:16.152" v="691" actId="1076"/>
          <ac:picMkLst>
            <pc:docMk/>
            <pc:sldMk cId="672630537" sldId="696"/>
            <ac:picMk id="7" creationId="{E9F57D30-113E-3D18-9C27-18A69C725182}"/>
          </ac:picMkLst>
        </pc:picChg>
        <pc:picChg chg="del">
          <ac:chgData name="Li, Congzhou" userId="ac58cbe8-21e6-4f9f-99ab-59ef48b78c7d" providerId="ADAL" clId="{D62E2212-4171-4770-901A-49DE0A236C85}" dt="2024-02-15T05:44:03.143" v="689" actId="478"/>
          <ac:picMkLst>
            <pc:docMk/>
            <pc:sldMk cId="672630537" sldId="696"/>
            <ac:picMk id="9" creationId="{E20FA7DE-DC1C-73FD-5941-154794C1D688}"/>
          </ac:picMkLst>
        </pc:picChg>
        <pc:picChg chg="add mod">
          <ac:chgData name="Li, Congzhou" userId="ac58cbe8-21e6-4f9f-99ab-59ef48b78c7d" providerId="ADAL" clId="{D62E2212-4171-4770-901A-49DE0A236C85}" dt="2024-02-15T05:44:29.881" v="693" actId="1076"/>
          <ac:picMkLst>
            <pc:docMk/>
            <pc:sldMk cId="672630537" sldId="696"/>
            <ac:picMk id="10" creationId="{74CAAC1A-BCF5-E5D0-1CA9-2B0B03052000}"/>
          </ac:picMkLst>
        </pc:picChg>
        <pc:picChg chg="del">
          <ac:chgData name="Li, Congzhou" userId="ac58cbe8-21e6-4f9f-99ab-59ef48b78c7d" providerId="ADAL" clId="{D62E2212-4171-4770-901A-49DE0A236C85}" dt="2024-02-15T05:44:49.409" v="694" actId="478"/>
          <ac:picMkLst>
            <pc:docMk/>
            <pc:sldMk cId="672630537" sldId="696"/>
            <ac:picMk id="11" creationId="{D81D28C8-34C8-A70F-A761-324BC9F9A7DE}"/>
          </ac:picMkLst>
        </pc:picChg>
        <pc:picChg chg="add mod">
          <ac:chgData name="Li, Congzhou" userId="ac58cbe8-21e6-4f9f-99ab-59ef48b78c7d" providerId="ADAL" clId="{D62E2212-4171-4770-901A-49DE0A236C85}" dt="2024-02-15T05:44:52.399" v="696" actId="1076"/>
          <ac:picMkLst>
            <pc:docMk/>
            <pc:sldMk cId="672630537" sldId="696"/>
            <ac:picMk id="13" creationId="{15B14E8A-F416-9F4D-E83A-BAFF5C333FF1}"/>
          </ac:picMkLst>
        </pc:picChg>
      </pc:sldChg>
      <pc:sldChg chg="addSp delSp modSp add mod">
        <pc:chgData name="Li, Congzhou" userId="ac58cbe8-21e6-4f9f-99ab-59ef48b78c7d" providerId="ADAL" clId="{D62E2212-4171-4770-901A-49DE0A236C85}" dt="2024-02-15T05:46:59.989" v="755" actId="1076"/>
        <pc:sldMkLst>
          <pc:docMk/>
          <pc:sldMk cId="503857548" sldId="697"/>
        </pc:sldMkLst>
        <pc:spChg chg="mod">
          <ac:chgData name="Li, Congzhou" userId="ac58cbe8-21e6-4f9f-99ab-59ef48b78c7d" providerId="ADAL" clId="{D62E2212-4171-4770-901A-49DE0A236C85}" dt="2024-02-15T05:46:32.032" v="751" actId="20577"/>
          <ac:spMkLst>
            <pc:docMk/>
            <pc:sldMk cId="503857548" sldId="697"/>
            <ac:spMk id="5" creationId="{A7A91DA7-B547-905A-44D6-05DFF13F0443}"/>
          </ac:spMkLst>
        </pc:spChg>
        <pc:picChg chg="add mod">
          <ac:chgData name="Li, Congzhou" userId="ac58cbe8-21e6-4f9f-99ab-59ef48b78c7d" providerId="ADAL" clId="{D62E2212-4171-4770-901A-49DE0A236C85}" dt="2024-02-15T05:46:47.275" v="753" actId="1076"/>
          <ac:picMkLst>
            <pc:docMk/>
            <pc:sldMk cId="503857548" sldId="697"/>
            <ac:picMk id="6" creationId="{1D03604C-EB33-A8CD-62D4-D1C0D1CE5DC7}"/>
          </ac:picMkLst>
        </pc:picChg>
        <pc:picChg chg="del">
          <ac:chgData name="Li, Congzhou" userId="ac58cbe8-21e6-4f9f-99ab-59ef48b78c7d" providerId="ADAL" clId="{D62E2212-4171-4770-901A-49DE0A236C85}" dt="2024-02-15T05:45:43.107" v="744" actId="478"/>
          <ac:picMkLst>
            <pc:docMk/>
            <pc:sldMk cId="503857548" sldId="697"/>
            <ac:picMk id="7" creationId="{2AA990C2-FEC3-0488-2B64-F496648236F9}"/>
          </ac:picMkLst>
        </pc:picChg>
        <pc:picChg chg="add mod">
          <ac:chgData name="Li, Congzhou" userId="ac58cbe8-21e6-4f9f-99ab-59ef48b78c7d" providerId="ADAL" clId="{D62E2212-4171-4770-901A-49DE0A236C85}" dt="2024-02-15T05:46:59.989" v="755" actId="1076"/>
          <ac:picMkLst>
            <pc:docMk/>
            <pc:sldMk cId="503857548" sldId="697"/>
            <ac:picMk id="9" creationId="{011BE1FB-093B-36FB-F5BF-B0C669E3016D}"/>
          </ac:picMkLst>
        </pc:picChg>
        <pc:picChg chg="del mod">
          <ac:chgData name="Li, Congzhou" userId="ac58cbe8-21e6-4f9f-99ab-59ef48b78c7d" providerId="ADAL" clId="{D62E2212-4171-4770-901A-49DE0A236C85}" dt="2024-02-15T05:45:45.070" v="746" actId="478"/>
          <ac:picMkLst>
            <pc:docMk/>
            <pc:sldMk cId="503857548" sldId="697"/>
            <ac:picMk id="10" creationId="{65521163-D7CE-EEF5-8DE8-765D674CEE0B}"/>
          </ac:picMkLst>
        </pc:picChg>
        <pc:picChg chg="del">
          <ac:chgData name="Li, Congzhou" userId="ac58cbe8-21e6-4f9f-99ab-59ef48b78c7d" providerId="ADAL" clId="{D62E2212-4171-4770-901A-49DE0A236C85}" dt="2024-02-15T05:45:45.747" v="747" actId="478"/>
          <ac:picMkLst>
            <pc:docMk/>
            <pc:sldMk cId="503857548" sldId="697"/>
            <ac:picMk id="13" creationId="{750068DC-2A4B-92CE-559D-C6166CA75595}"/>
          </ac:picMkLst>
        </pc:picChg>
      </pc:sldChg>
      <pc:sldChg chg="addSp delSp modSp add mod">
        <pc:chgData name="Li, Congzhou" userId="ac58cbe8-21e6-4f9f-99ab-59ef48b78c7d" providerId="ADAL" clId="{D62E2212-4171-4770-901A-49DE0A236C85}" dt="2024-02-15T05:49:18.993" v="779" actId="1076"/>
        <pc:sldMkLst>
          <pc:docMk/>
          <pc:sldMk cId="1090402561" sldId="698"/>
        </pc:sldMkLst>
        <pc:spChg chg="mod">
          <ac:chgData name="Li, Congzhou" userId="ac58cbe8-21e6-4f9f-99ab-59ef48b78c7d" providerId="ADAL" clId="{D62E2212-4171-4770-901A-49DE0A236C85}" dt="2024-02-15T05:48:34.084" v="773"/>
          <ac:spMkLst>
            <pc:docMk/>
            <pc:sldMk cId="1090402561" sldId="698"/>
            <ac:spMk id="5" creationId="{3BD7D951-57FC-8EC8-F31E-D4657B1BB5A9}"/>
          </ac:spMkLst>
        </pc:spChg>
        <pc:picChg chg="del">
          <ac:chgData name="Li, Congzhou" userId="ac58cbe8-21e6-4f9f-99ab-59ef48b78c7d" providerId="ADAL" clId="{D62E2212-4171-4770-901A-49DE0A236C85}" dt="2024-02-15T05:48:36.211" v="774" actId="478"/>
          <ac:picMkLst>
            <pc:docMk/>
            <pc:sldMk cId="1090402561" sldId="698"/>
            <ac:picMk id="6" creationId="{C09AE1B9-A266-B30C-8AFB-03B8BD84EBF3}"/>
          </ac:picMkLst>
        </pc:picChg>
        <pc:picChg chg="add mod">
          <ac:chgData name="Li, Congzhou" userId="ac58cbe8-21e6-4f9f-99ab-59ef48b78c7d" providerId="ADAL" clId="{D62E2212-4171-4770-901A-49DE0A236C85}" dt="2024-02-15T05:48:53.345" v="777" actId="1076"/>
          <ac:picMkLst>
            <pc:docMk/>
            <pc:sldMk cId="1090402561" sldId="698"/>
            <ac:picMk id="7" creationId="{4F0C37B1-2F5E-7CEE-54C4-9B111663B7FE}"/>
          </ac:picMkLst>
        </pc:picChg>
        <pc:picChg chg="del">
          <ac:chgData name="Li, Congzhou" userId="ac58cbe8-21e6-4f9f-99ab-59ef48b78c7d" providerId="ADAL" clId="{D62E2212-4171-4770-901A-49DE0A236C85}" dt="2024-02-15T05:48:36.583" v="775" actId="478"/>
          <ac:picMkLst>
            <pc:docMk/>
            <pc:sldMk cId="1090402561" sldId="698"/>
            <ac:picMk id="9" creationId="{1FD65B31-A51D-7242-786F-E4FDA37B31B5}"/>
          </ac:picMkLst>
        </pc:picChg>
        <pc:picChg chg="add mod">
          <ac:chgData name="Li, Congzhou" userId="ac58cbe8-21e6-4f9f-99ab-59ef48b78c7d" providerId="ADAL" clId="{D62E2212-4171-4770-901A-49DE0A236C85}" dt="2024-02-15T05:49:18.993" v="779" actId="1076"/>
          <ac:picMkLst>
            <pc:docMk/>
            <pc:sldMk cId="1090402561" sldId="698"/>
            <ac:picMk id="10" creationId="{FB20D887-EFFA-0B14-7B26-A9DFEEEFA1E0}"/>
          </ac:picMkLst>
        </pc:picChg>
      </pc:sldChg>
    </pc:docChg>
  </pc:docChgLst>
  <pc:docChgLst>
    <pc:chgData name="Li, Congzhou" userId="ac58cbe8-21e6-4f9f-99ab-59ef48b78c7d" providerId="ADAL" clId="{437F59BE-3003-443C-8786-E7EEF739E29C}"/>
    <pc:docChg chg="undo custSel addSld delSld modSld sldOrd">
      <pc:chgData name="Li, Congzhou" userId="ac58cbe8-21e6-4f9f-99ab-59ef48b78c7d" providerId="ADAL" clId="{437F59BE-3003-443C-8786-E7EEF739E29C}" dt="2024-03-07T16:50:49.797" v="1607" actId="20577"/>
      <pc:docMkLst>
        <pc:docMk/>
      </pc:docMkLst>
      <pc:sldChg chg="modSp mod">
        <pc:chgData name="Li, Congzhou" userId="ac58cbe8-21e6-4f9f-99ab-59ef48b78c7d" providerId="ADAL" clId="{437F59BE-3003-443C-8786-E7EEF739E29C}" dt="2024-03-07T04:52:04.849" v="58" actId="20577"/>
        <pc:sldMkLst>
          <pc:docMk/>
          <pc:sldMk cId="3536340673" sldId="454"/>
        </pc:sldMkLst>
        <pc:spChg chg="mod">
          <ac:chgData name="Li, Congzhou" userId="ac58cbe8-21e6-4f9f-99ab-59ef48b78c7d" providerId="ADAL" clId="{437F59BE-3003-443C-8786-E7EEF739E29C}" dt="2024-03-07T04:50:57.632" v="34" actId="14100"/>
          <ac:spMkLst>
            <pc:docMk/>
            <pc:sldMk cId="3536340673" sldId="454"/>
            <ac:spMk id="2" creationId="{00000000-0000-0000-0000-000000000000}"/>
          </ac:spMkLst>
        </pc:spChg>
        <pc:spChg chg="mod">
          <ac:chgData name="Li, Congzhou" userId="ac58cbe8-21e6-4f9f-99ab-59ef48b78c7d" providerId="ADAL" clId="{437F59BE-3003-443C-8786-E7EEF739E29C}" dt="2024-03-07T04:52:04.849" v="58" actId="20577"/>
          <ac:spMkLst>
            <pc:docMk/>
            <pc:sldMk cId="3536340673" sldId="454"/>
            <ac:spMk id="3" creationId="{00000000-0000-0000-0000-000000000000}"/>
          </ac:spMkLst>
        </pc:spChg>
      </pc:sldChg>
      <pc:sldChg chg="modSp mod">
        <pc:chgData name="Li, Congzhou" userId="ac58cbe8-21e6-4f9f-99ab-59ef48b78c7d" providerId="ADAL" clId="{437F59BE-3003-443C-8786-E7EEF739E29C}" dt="2024-03-07T04:53:13.660" v="115" actId="20577"/>
        <pc:sldMkLst>
          <pc:docMk/>
          <pc:sldMk cId="1041451018" sldId="613"/>
        </pc:sldMkLst>
        <pc:spChg chg="mod">
          <ac:chgData name="Li, Congzhou" userId="ac58cbe8-21e6-4f9f-99ab-59ef48b78c7d" providerId="ADAL" clId="{437F59BE-3003-443C-8786-E7EEF739E29C}" dt="2024-03-07T04:53:13.660" v="115" actId="20577"/>
          <ac:spMkLst>
            <pc:docMk/>
            <pc:sldMk cId="1041451018" sldId="613"/>
            <ac:spMk id="7" creationId="{0521C6D7-B8E4-0FA2-D360-7B72DB7ADDFD}"/>
          </ac:spMkLst>
        </pc:spChg>
      </pc:sldChg>
      <pc:sldChg chg="del">
        <pc:chgData name="Li, Congzhou" userId="ac58cbe8-21e6-4f9f-99ab-59ef48b78c7d" providerId="ADAL" clId="{437F59BE-3003-443C-8786-E7EEF739E29C}" dt="2024-03-07T16:03:29.059" v="1136" actId="47"/>
        <pc:sldMkLst>
          <pc:docMk/>
          <pc:sldMk cId="1300848835" sldId="637"/>
        </pc:sldMkLst>
      </pc:sldChg>
      <pc:sldChg chg="modSp mod ord">
        <pc:chgData name="Li, Congzhou" userId="ac58cbe8-21e6-4f9f-99ab-59ef48b78c7d" providerId="ADAL" clId="{437F59BE-3003-443C-8786-E7EEF739E29C}" dt="2024-03-07T15:17:57.169" v="213" actId="20577"/>
        <pc:sldMkLst>
          <pc:docMk/>
          <pc:sldMk cId="1542049757" sldId="638"/>
        </pc:sldMkLst>
        <pc:spChg chg="mod">
          <ac:chgData name="Li, Congzhou" userId="ac58cbe8-21e6-4f9f-99ab-59ef48b78c7d" providerId="ADAL" clId="{437F59BE-3003-443C-8786-E7EEF739E29C}" dt="2024-03-07T15:17:57.169" v="213" actId="20577"/>
          <ac:spMkLst>
            <pc:docMk/>
            <pc:sldMk cId="1542049757" sldId="638"/>
            <ac:spMk id="4" creationId="{00000000-0000-0000-0000-000000000000}"/>
          </ac:spMkLst>
        </pc:spChg>
        <pc:spChg chg="mod">
          <ac:chgData name="Li, Congzhou" userId="ac58cbe8-21e6-4f9f-99ab-59ef48b78c7d" providerId="ADAL" clId="{437F59BE-3003-443C-8786-E7EEF739E29C}" dt="2024-03-07T15:14:30.324" v="199" actId="20577"/>
          <ac:spMkLst>
            <pc:docMk/>
            <pc:sldMk cId="1542049757" sldId="638"/>
            <ac:spMk id="8" creationId="{57CA2BAC-C4CB-D489-E1EA-0309B59218CC}"/>
          </ac:spMkLst>
        </pc:spChg>
      </pc:sldChg>
      <pc:sldChg chg="del">
        <pc:chgData name="Li, Congzhou" userId="ac58cbe8-21e6-4f9f-99ab-59ef48b78c7d" providerId="ADAL" clId="{437F59BE-3003-443C-8786-E7EEF739E29C}" dt="2024-03-07T15:21:49.580" v="215" actId="47"/>
        <pc:sldMkLst>
          <pc:docMk/>
          <pc:sldMk cId="3730041366" sldId="639"/>
        </pc:sldMkLst>
      </pc:sldChg>
      <pc:sldChg chg="del">
        <pc:chgData name="Li, Congzhou" userId="ac58cbe8-21e6-4f9f-99ab-59ef48b78c7d" providerId="ADAL" clId="{437F59BE-3003-443C-8786-E7EEF739E29C}" dt="2024-03-07T15:21:47.622" v="214" actId="47"/>
        <pc:sldMkLst>
          <pc:docMk/>
          <pc:sldMk cId="700744200" sldId="640"/>
        </pc:sldMkLst>
      </pc:sldChg>
      <pc:sldChg chg="addSp delSp modSp add del mod">
        <pc:chgData name="Li, Congzhou" userId="ac58cbe8-21e6-4f9f-99ab-59ef48b78c7d" providerId="ADAL" clId="{437F59BE-3003-443C-8786-E7EEF739E29C}" dt="2024-03-07T16:41:46.365" v="1545" actId="20577"/>
        <pc:sldMkLst>
          <pc:docMk/>
          <pc:sldMk cId="1222225122" sldId="663"/>
        </pc:sldMkLst>
        <pc:spChg chg="mod">
          <ac:chgData name="Li, Congzhou" userId="ac58cbe8-21e6-4f9f-99ab-59ef48b78c7d" providerId="ADAL" clId="{437F59BE-3003-443C-8786-E7EEF739E29C}" dt="2024-03-07T16:41:46.365" v="1545" actId="20577"/>
          <ac:spMkLst>
            <pc:docMk/>
            <pc:sldMk cId="1222225122" sldId="663"/>
            <ac:spMk id="5" creationId="{8B335461-B649-33CD-F2DC-3EFAA70D595A}"/>
          </ac:spMkLst>
        </pc:spChg>
        <pc:picChg chg="add del mod">
          <ac:chgData name="Li, Congzhou" userId="ac58cbe8-21e6-4f9f-99ab-59ef48b78c7d" providerId="ADAL" clId="{437F59BE-3003-443C-8786-E7EEF739E29C}" dt="2024-03-07T05:12:17.833" v="137" actId="478"/>
          <ac:picMkLst>
            <pc:docMk/>
            <pc:sldMk cId="1222225122" sldId="663"/>
            <ac:picMk id="6" creationId="{17EECD68-79AC-AB23-0FEF-73365B1B05E5}"/>
          </ac:picMkLst>
        </pc:picChg>
        <pc:picChg chg="del">
          <ac:chgData name="Li, Congzhou" userId="ac58cbe8-21e6-4f9f-99ab-59ef48b78c7d" providerId="ADAL" clId="{437F59BE-3003-443C-8786-E7EEF739E29C}" dt="2024-03-07T05:10:38.640" v="116" actId="478"/>
          <ac:picMkLst>
            <pc:docMk/>
            <pc:sldMk cId="1222225122" sldId="663"/>
            <ac:picMk id="8" creationId="{48674D54-A948-08DC-643A-2A9C639AE8E7}"/>
          </ac:picMkLst>
        </pc:picChg>
        <pc:picChg chg="add del mod">
          <ac:chgData name="Li, Congzhou" userId="ac58cbe8-21e6-4f9f-99ab-59ef48b78c7d" providerId="ADAL" clId="{437F59BE-3003-443C-8786-E7EEF739E29C}" dt="2024-03-07T05:16:41.518" v="172" actId="478"/>
          <ac:picMkLst>
            <pc:docMk/>
            <pc:sldMk cId="1222225122" sldId="663"/>
            <ac:picMk id="9" creationId="{EC8AE5DA-9FDD-BC64-C9DB-B92639C8EEE4}"/>
          </ac:picMkLst>
        </pc:picChg>
        <pc:picChg chg="add mod">
          <ac:chgData name="Li, Congzhou" userId="ac58cbe8-21e6-4f9f-99ab-59ef48b78c7d" providerId="ADAL" clId="{437F59BE-3003-443C-8786-E7EEF739E29C}" dt="2024-03-07T05:16:59.444" v="176" actId="1076"/>
          <ac:picMkLst>
            <pc:docMk/>
            <pc:sldMk cId="1222225122" sldId="663"/>
            <ac:picMk id="11" creationId="{B14E6D26-0590-480D-C385-DCB4E80A8A9B}"/>
          </ac:picMkLst>
        </pc:picChg>
      </pc:sldChg>
      <pc:sldChg chg="del">
        <pc:chgData name="Li, Congzhou" userId="ac58cbe8-21e6-4f9f-99ab-59ef48b78c7d" providerId="ADAL" clId="{437F59BE-3003-443C-8786-E7EEF739E29C}" dt="2024-03-07T16:03:27.262" v="1134" actId="47"/>
        <pc:sldMkLst>
          <pc:docMk/>
          <pc:sldMk cId="3628752113" sldId="664"/>
        </pc:sldMkLst>
      </pc:sldChg>
      <pc:sldChg chg="del">
        <pc:chgData name="Li, Congzhou" userId="ac58cbe8-21e6-4f9f-99ab-59ef48b78c7d" providerId="ADAL" clId="{437F59BE-3003-443C-8786-E7EEF739E29C}" dt="2024-03-07T16:03:36.568" v="1140" actId="47"/>
        <pc:sldMkLst>
          <pc:docMk/>
          <pc:sldMk cId="3732393182" sldId="671"/>
        </pc:sldMkLst>
      </pc:sldChg>
      <pc:sldChg chg="addSp modSp mod">
        <pc:chgData name="Li, Congzhou" userId="ac58cbe8-21e6-4f9f-99ab-59ef48b78c7d" providerId="ADAL" clId="{437F59BE-3003-443C-8786-E7EEF739E29C}" dt="2024-03-07T15:31:06.737" v="393" actId="1076"/>
        <pc:sldMkLst>
          <pc:docMk/>
          <pc:sldMk cId="539050422" sldId="677"/>
        </pc:sldMkLst>
        <pc:spChg chg="mod">
          <ac:chgData name="Li, Congzhou" userId="ac58cbe8-21e6-4f9f-99ab-59ef48b78c7d" providerId="ADAL" clId="{437F59BE-3003-443C-8786-E7EEF739E29C}" dt="2024-03-07T15:22:09.266" v="236" actId="20577"/>
          <ac:spMkLst>
            <pc:docMk/>
            <pc:sldMk cId="539050422" sldId="677"/>
            <ac:spMk id="4" creationId="{4F8907E1-A6D6-3FB9-9E36-81228155B6D8}"/>
          </ac:spMkLst>
        </pc:spChg>
        <pc:spChg chg="mod">
          <ac:chgData name="Li, Congzhou" userId="ac58cbe8-21e6-4f9f-99ab-59ef48b78c7d" providerId="ADAL" clId="{437F59BE-3003-443C-8786-E7EEF739E29C}" dt="2024-03-07T15:30:53.657" v="389" actId="6549"/>
          <ac:spMkLst>
            <pc:docMk/>
            <pc:sldMk cId="539050422" sldId="677"/>
            <ac:spMk id="5" creationId="{7D0D4536-270F-8262-13CE-CB8C891597B3}"/>
          </ac:spMkLst>
        </pc:spChg>
        <pc:picChg chg="add mod">
          <ac:chgData name="Li, Congzhou" userId="ac58cbe8-21e6-4f9f-99ab-59ef48b78c7d" providerId="ADAL" clId="{437F59BE-3003-443C-8786-E7EEF739E29C}" dt="2024-03-07T15:31:00.081" v="391" actId="1076"/>
          <ac:picMkLst>
            <pc:docMk/>
            <pc:sldMk cId="539050422" sldId="677"/>
            <ac:picMk id="6" creationId="{59C0CB7F-6106-E220-30C9-6936C9A59F13}"/>
          </ac:picMkLst>
        </pc:picChg>
        <pc:picChg chg="add mod">
          <ac:chgData name="Li, Congzhou" userId="ac58cbe8-21e6-4f9f-99ab-59ef48b78c7d" providerId="ADAL" clId="{437F59BE-3003-443C-8786-E7EEF739E29C}" dt="2024-03-07T15:31:06.737" v="393" actId="1076"/>
          <ac:picMkLst>
            <pc:docMk/>
            <pc:sldMk cId="539050422" sldId="677"/>
            <ac:picMk id="9" creationId="{71CB3205-FA94-E43C-7B6A-95AE93B3D4EE}"/>
          </ac:picMkLst>
        </pc:picChg>
      </pc:sldChg>
      <pc:sldChg chg="del">
        <pc:chgData name="Li, Congzhou" userId="ac58cbe8-21e6-4f9f-99ab-59ef48b78c7d" providerId="ADAL" clId="{437F59BE-3003-443C-8786-E7EEF739E29C}" dt="2024-03-07T16:03:31.203" v="1138" actId="47"/>
        <pc:sldMkLst>
          <pc:docMk/>
          <pc:sldMk cId="518921842" sldId="678"/>
        </pc:sldMkLst>
      </pc:sldChg>
      <pc:sldChg chg="del">
        <pc:chgData name="Li, Congzhou" userId="ac58cbe8-21e6-4f9f-99ab-59ef48b78c7d" providerId="ADAL" clId="{437F59BE-3003-443C-8786-E7EEF739E29C}" dt="2024-03-07T15:21:53.667" v="216" actId="47"/>
        <pc:sldMkLst>
          <pc:docMk/>
          <pc:sldMk cId="3314510229" sldId="687"/>
        </pc:sldMkLst>
      </pc:sldChg>
      <pc:sldChg chg="del">
        <pc:chgData name="Li, Congzhou" userId="ac58cbe8-21e6-4f9f-99ab-59ef48b78c7d" providerId="ADAL" clId="{437F59BE-3003-443C-8786-E7EEF739E29C}" dt="2024-03-07T15:21:56.138" v="217" actId="47"/>
        <pc:sldMkLst>
          <pc:docMk/>
          <pc:sldMk cId="3933811727" sldId="688"/>
        </pc:sldMkLst>
      </pc:sldChg>
      <pc:sldChg chg="addSp modSp mod">
        <pc:chgData name="Li, Congzhou" userId="ac58cbe8-21e6-4f9f-99ab-59ef48b78c7d" providerId="ADAL" clId="{437F59BE-3003-443C-8786-E7EEF739E29C}" dt="2024-03-07T15:56:12.151" v="1075" actId="1076"/>
        <pc:sldMkLst>
          <pc:docMk/>
          <pc:sldMk cId="596171332" sldId="689"/>
        </pc:sldMkLst>
        <pc:spChg chg="mod">
          <ac:chgData name="Li, Congzhou" userId="ac58cbe8-21e6-4f9f-99ab-59ef48b78c7d" providerId="ADAL" clId="{437F59BE-3003-443C-8786-E7EEF739E29C}" dt="2024-03-07T15:43:49.912" v="709" actId="20577"/>
          <ac:spMkLst>
            <pc:docMk/>
            <pc:sldMk cId="596171332" sldId="689"/>
            <ac:spMk id="4" creationId="{D70B2817-71CF-6CDF-B57D-2C3A2069EA4E}"/>
          </ac:spMkLst>
        </pc:spChg>
        <pc:spChg chg="mod">
          <ac:chgData name="Li, Congzhou" userId="ac58cbe8-21e6-4f9f-99ab-59ef48b78c7d" providerId="ADAL" clId="{437F59BE-3003-443C-8786-E7EEF739E29C}" dt="2024-03-07T15:55:45.402" v="1069" actId="20577"/>
          <ac:spMkLst>
            <pc:docMk/>
            <pc:sldMk cId="596171332" sldId="689"/>
            <ac:spMk id="5" creationId="{BF51BBF7-32A8-B9AC-1F6E-99361396DFDA}"/>
          </ac:spMkLst>
        </pc:spChg>
        <pc:picChg chg="add mod">
          <ac:chgData name="Li, Congzhou" userId="ac58cbe8-21e6-4f9f-99ab-59ef48b78c7d" providerId="ADAL" clId="{437F59BE-3003-443C-8786-E7EEF739E29C}" dt="2024-03-07T15:56:12.151" v="1075" actId="1076"/>
          <ac:picMkLst>
            <pc:docMk/>
            <pc:sldMk cId="596171332" sldId="689"/>
            <ac:picMk id="6" creationId="{A193A669-1A71-ED13-6F29-7BC8F351A94B}"/>
          </ac:picMkLst>
        </pc:picChg>
      </pc:sldChg>
      <pc:sldChg chg="modSp mod">
        <pc:chgData name="Li, Congzhou" userId="ac58cbe8-21e6-4f9f-99ab-59ef48b78c7d" providerId="ADAL" clId="{437F59BE-3003-443C-8786-E7EEF739E29C}" dt="2024-03-07T16:50:49.797" v="1607" actId="20577"/>
        <pc:sldMkLst>
          <pc:docMk/>
          <pc:sldMk cId="3673660463" sldId="690"/>
        </pc:sldMkLst>
        <pc:spChg chg="mod">
          <ac:chgData name="Li, Congzhou" userId="ac58cbe8-21e6-4f9f-99ab-59ef48b78c7d" providerId="ADAL" clId="{437F59BE-3003-443C-8786-E7EEF739E29C}" dt="2024-03-07T16:50:49.797" v="1607" actId="20577"/>
          <ac:spMkLst>
            <pc:docMk/>
            <pc:sldMk cId="3673660463" sldId="690"/>
            <ac:spMk id="7" creationId="{66CA2907-1534-4334-A096-B7F184D0B902}"/>
          </ac:spMkLst>
        </pc:spChg>
      </pc:sldChg>
      <pc:sldChg chg="del">
        <pc:chgData name="Li, Congzhou" userId="ac58cbe8-21e6-4f9f-99ab-59ef48b78c7d" providerId="ADAL" clId="{437F59BE-3003-443C-8786-E7EEF739E29C}" dt="2024-03-07T16:03:28.179" v="1135" actId="47"/>
        <pc:sldMkLst>
          <pc:docMk/>
          <pc:sldMk cId="3658910813" sldId="691"/>
        </pc:sldMkLst>
      </pc:sldChg>
      <pc:sldChg chg="del">
        <pc:chgData name="Li, Congzhou" userId="ac58cbe8-21e6-4f9f-99ab-59ef48b78c7d" providerId="ADAL" clId="{437F59BE-3003-443C-8786-E7EEF739E29C}" dt="2024-03-07T16:03:30.274" v="1137" actId="47"/>
        <pc:sldMkLst>
          <pc:docMk/>
          <pc:sldMk cId="3970933549" sldId="692"/>
        </pc:sldMkLst>
      </pc:sldChg>
      <pc:sldChg chg="del">
        <pc:chgData name="Li, Congzhou" userId="ac58cbe8-21e6-4f9f-99ab-59ef48b78c7d" providerId="ADAL" clId="{437F59BE-3003-443C-8786-E7EEF739E29C}" dt="2024-03-07T16:03:32.045" v="1139" actId="47"/>
        <pc:sldMkLst>
          <pc:docMk/>
          <pc:sldMk cId="4007392639" sldId="693"/>
        </pc:sldMkLst>
      </pc:sldChg>
      <pc:sldChg chg="del">
        <pc:chgData name="Li, Congzhou" userId="ac58cbe8-21e6-4f9f-99ab-59ef48b78c7d" providerId="ADAL" clId="{437F59BE-3003-443C-8786-E7EEF739E29C}" dt="2024-03-07T05:10:56.671" v="120" actId="47"/>
        <pc:sldMkLst>
          <pc:docMk/>
          <pc:sldMk cId="2354214380" sldId="694"/>
        </pc:sldMkLst>
      </pc:sldChg>
      <pc:sldChg chg="addSp delSp modSp add del mod">
        <pc:chgData name="Li, Congzhou" userId="ac58cbe8-21e6-4f9f-99ab-59ef48b78c7d" providerId="ADAL" clId="{437F59BE-3003-443C-8786-E7EEF739E29C}" dt="2024-03-07T16:43:12.005" v="1554" actId="47"/>
        <pc:sldMkLst>
          <pc:docMk/>
          <pc:sldMk cId="3913875562" sldId="694"/>
        </pc:sldMkLst>
        <pc:picChg chg="del">
          <ac:chgData name="Li, Congzhou" userId="ac58cbe8-21e6-4f9f-99ab-59ef48b78c7d" providerId="ADAL" clId="{437F59BE-3003-443C-8786-E7EEF739E29C}" dt="2024-03-07T05:11:16.394" v="131" actId="478"/>
          <ac:picMkLst>
            <pc:docMk/>
            <pc:sldMk cId="3913875562" sldId="694"/>
            <ac:picMk id="6" creationId="{5AFB994D-9EE2-BC5C-DE28-6D226D25C048}"/>
          </ac:picMkLst>
        </pc:picChg>
        <pc:picChg chg="add mod">
          <ac:chgData name="Li, Congzhou" userId="ac58cbe8-21e6-4f9f-99ab-59ef48b78c7d" providerId="ADAL" clId="{437F59BE-3003-443C-8786-E7EEF739E29C}" dt="2024-03-07T05:11:39.027" v="135" actId="1076"/>
          <ac:picMkLst>
            <pc:docMk/>
            <pc:sldMk cId="3913875562" sldId="694"/>
            <ac:picMk id="7" creationId="{531C62CE-5D68-F75E-0B7D-B1B986E7A005}"/>
          </ac:picMkLst>
        </pc:picChg>
      </pc:sldChg>
      <pc:sldChg chg="del">
        <pc:chgData name="Li, Congzhou" userId="ac58cbe8-21e6-4f9f-99ab-59ef48b78c7d" providerId="ADAL" clId="{437F59BE-3003-443C-8786-E7EEF739E29C}" dt="2024-03-07T05:10:57.676" v="121" actId="47"/>
        <pc:sldMkLst>
          <pc:docMk/>
          <pc:sldMk cId="3274790065" sldId="695"/>
        </pc:sldMkLst>
      </pc:sldChg>
      <pc:sldChg chg="addSp delSp modSp add mod">
        <pc:chgData name="Li, Congzhou" userId="ac58cbe8-21e6-4f9f-99ab-59ef48b78c7d" providerId="ADAL" clId="{437F59BE-3003-443C-8786-E7EEF739E29C}" dt="2024-03-07T16:47:47.485" v="1574" actId="14100"/>
        <pc:sldMkLst>
          <pc:docMk/>
          <pc:sldMk cId="4238658168" sldId="695"/>
        </pc:sldMkLst>
        <pc:spChg chg="mod">
          <ac:chgData name="Li, Congzhou" userId="ac58cbe8-21e6-4f9f-99ab-59ef48b78c7d" providerId="ADAL" clId="{437F59BE-3003-443C-8786-E7EEF739E29C}" dt="2024-03-07T16:46:11.409" v="1557"/>
          <ac:spMkLst>
            <pc:docMk/>
            <pc:sldMk cId="4238658168" sldId="695"/>
            <ac:spMk id="5" creationId="{1216B610-9728-BF4B-B188-CAC0A7C92BD3}"/>
          </ac:spMkLst>
        </pc:spChg>
        <pc:picChg chg="add mod">
          <ac:chgData name="Li, Congzhou" userId="ac58cbe8-21e6-4f9f-99ab-59ef48b78c7d" providerId="ADAL" clId="{437F59BE-3003-443C-8786-E7EEF739E29C}" dt="2024-03-07T16:47:47.485" v="1574" actId="14100"/>
          <ac:picMkLst>
            <pc:docMk/>
            <pc:sldMk cId="4238658168" sldId="695"/>
            <ac:picMk id="2" creationId="{EEDB5F68-B6E8-946A-A445-908FE36D0CEF}"/>
          </ac:picMkLst>
        </pc:picChg>
        <pc:picChg chg="del">
          <ac:chgData name="Li, Congzhou" userId="ac58cbe8-21e6-4f9f-99ab-59ef48b78c7d" providerId="ADAL" clId="{437F59BE-3003-443C-8786-E7EEF739E29C}" dt="2024-03-07T05:13:07.942" v="144" actId="478"/>
          <ac:picMkLst>
            <pc:docMk/>
            <pc:sldMk cId="4238658168" sldId="695"/>
            <ac:picMk id="6" creationId="{B3B011D3-3A92-B614-2DED-433DD6ADA3F0}"/>
          </ac:picMkLst>
        </pc:picChg>
        <pc:picChg chg="add mod">
          <ac:chgData name="Li, Congzhou" userId="ac58cbe8-21e6-4f9f-99ab-59ef48b78c7d" providerId="ADAL" clId="{437F59BE-3003-443C-8786-E7EEF739E29C}" dt="2024-03-07T16:47:36.338" v="1570" actId="1076"/>
          <ac:picMkLst>
            <pc:docMk/>
            <pc:sldMk cId="4238658168" sldId="695"/>
            <ac:picMk id="7" creationId="{4B46C7D0-53BA-E0B2-2C65-18D597967904}"/>
          </ac:picMkLst>
        </pc:picChg>
      </pc:sldChg>
      <pc:sldChg chg="del">
        <pc:chgData name="Li, Congzhou" userId="ac58cbe8-21e6-4f9f-99ab-59ef48b78c7d" providerId="ADAL" clId="{437F59BE-3003-443C-8786-E7EEF739E29C}" dt="2024-03-07T05:10:58.935" v="122" actId="47"/>
        <pc:sldMkLst>
          <pc:docMk/>
          <pc:sldMk cId="672630537" sldId="696"/>
        </pc:sldMkLst>
      </pc:sldChg>
      <pc:sldChg chg="addSp delSp modSp add del mod">
        <pc:chgData name="Li, Congzhou" userId="ac58cbe8-21e6-4f9f-99ab-59ef48b78c7d" providerId="ADAL" clId="{437F59BE-3003-443C-8786-E7EEF739E29C}" dt="2024-03-07T16:47:51.798" v="1575" actId="47"/>
        <pc:sldMkLst>
          <pc:docMk/>
          <pc:sldMk cId="2741429581" sldId="696"/>
        </pc:sldMkLst>
        <pc:spChg chg="mod">
          <ac:chgData name="Li, Congzhou" userId="ac58cbe8-21e6-4f9f-99ab-59ef48b78c7d" providerId="ADAL" clId="{437F59BE-3003-443C-8786-E7EEF739E29C}" dt="2024-03-07T05:14:00.530" v="156" actId="1076"/>
          <ac:spMkLst>
            <pc:docMk/>
            <pc:sldMk cId="2741429581" sldId="696"/>
            <ac:spMk id="5" creationId="{A25CA0F7-B5D2-9255-66D5-DFC57D738A99}"/>
          </ac:spMkLst>
        </pc:spChg>
        <pc:picChg chg="del">
          <ac:chgData name="Li, Congzhou" userId="ac58cbe8-21e6-4f9f-99ab-59ef48b78c7d" providerId="ADAL" clId="{437F59BE-3003-443C-8786-E7EEF739E29C}" dt="2024-03-07T05:13:46.716" v="149" actId="478"/>
          <ac:picMkLst>
            <pc:docMk/>
            <pc:sldMk cId="2741429581" sldId="696"/>
            <ac:picMk id="6" creationId="{27F5EA9B-E579-975C-34C0-928CC3A225D0}"/>
          </ac:picMkLst>
        </pc:picChg>
        <pc:picChg chg="add mod">
          <ac:chgData name="Li, Congzhou" userId="ac58cbe8-21e6-4f9f-99ab-59ef48b78c7d" providerId="ADAL" clId="{437F59BE-3003-443C-8786-E7EEF739E29C}" dt="2024-03-07T05:14:08.312" v="157" actId="1076"/>
          <ac:picMkLst>
            <pc:docMk/>
            <pc:sldMk cId="2741429581" sldId="696"/>
            <ac:picMk id="7" creationId="{886A6518-6AA8-D03B-5C83-B5FAD8AC87E7}"/>
          </ac:picMkLst>
        </pc:picChg>
      </pc:sldChg>
      <pc:sldChg chg="del">
        <pc:chgData name="Li, Congzhou" userId="ac58cbe8-21e6-4f9f-99ab-59ef48b78c7d" providerId="ADAL" clId="{437F59BE-3003-443C-8786-E7EEF739E29C}" dt="2024-03-07T05:10:59.670" v="123" actId="47"/>
        <pc:sldMkLst>
          <pc:docMk/>
          <pc:sldMk cId="503857548" sldId="697"/>
        </pc:sldMkLst>
      </pc:sldChg>
      <pc:sldChg chg="addSp delSp modSp add del mod">
        <pc:chgData name="Li, Congzhou" userId="ac58cbe8-21e6-4f9f-99ab-59ef48b78c7d" providerId="ADAL" clId="{437F59BE-3003-443C-8786-E7EEF739E29C}" dt="2024-03-07T16:49:04.930" v="1583" actId="47"/>
        <pc:sldMkLst>
          <pc:docMk/>
          <pc:sldMk cId="3394275989" sldId="697"/>
        </pc:sldMkLst>
        <pc:picChg chg="del">
          <ac:chgData name="Li, Congzhou" userId="ac58cbe8-21e6-4f9f-99ab-59ef48b78c7d" providerId="ADAL" clId="{437F59BE-3003-443C-8786-E7EEF739E29C}" dt="2024-03-07T05:14:32.777" v="159" actId="478"/>
          <ac:picMkLst>
            <pc:docMk/>
            <pc:sldMk cId="3394275989" sldId="697"/>
            <ac:picMk id="6" creationId="{0C85036C-F841-FC24-A34C-69793F6E411E}"/>
          </ac:picMkLst>
        </pc:picChg>
        <pc:picChg chg="add mod">
          <ac:chgData name="Li, Congzhou" userId="ac58cbe8-21e6-4f9f-99ab-59ef48b78c7d" providerId="ADAL" clId="{437F59BE-3003-443C-8786-E7EEF739E29C}" dt="2024-03-07T05:14:43.244" v="165" actId="1076"/>
          <ac:picMkLst>
            <pc:docMk/>
            <pc:sldMk cId="3394275989" sldId="697"/>
            <ac:picMk id="7" creationId="{C324D293-FFB4-78E1-9205-D30949FFA10B}"/>
          </ac:picMkLst>
        </pc:picChg>
      </pc:sldChg>
      <pc:sldChg chg="del">
        <pc:chgData name="Li, Congzhou" userId="ac58cbe8-21e6-4f9f-99ab-59ef48b78c7d" providerId="ADAL" clId="{437F59BE-3003-443C-8786-E7EEF739E29C}" dt="2024-03-07T05:11:00.586" v="124" actId="47"/>
        <pc:sldMkLst>
          <pc:docMk/>
          <pc:sldMk cId="1090402561" sldId="698"/>
        </pc:sldMkLst>
      </pc:sldChg>
      <pc:sldChg chg="addSp modSp add mod">
        <pc:chgData name="Li, Congzhou" userId="ac58cbe8-21e6-4f9f-99ab-59ef48b78c7d" providerId="ADAL" clId="{437F59BE-3003-443C-8786-E7EEF739E29C}" dt="2024-03-07T16:47:27.438" v="1567" actId="14100"/>
        <pc:sldMkLst>
          <pc:docMk/>
          <pc:sldMk cId="2867036658" sldId="698"/>
        </pc:sldMkLst>
        <pc:spChg chg="mod">
          <ac:chgData name="Li, Congzhou" userId="ac58cbe8-21e6-4f9f-99ab-59ef48b78c7d" providerId="ADAL" clId="{437F59BE-3003-443C-8786-E7EEF739E29C}" dt="2024-03-07T16:45:48.847" v="1556" actId="5793"/>
          <ac:spMkLst>
            <pc:docMk/>
            <pc:sldMk cId="2867036658" sldId="698"/>
            <ac:spMk id="5" creationId="{9B61469F-9A87-B474-4A52-2BCA7F99F7A1}"/>
          </ac:spMkLst>
        </pc:spChg>
        <pc:picChg chg="add mod">
          <ac:chgData name="Li, Congzhou" userId="ac58cbe8-21e6-4f9f-99ab-59ef48b78c7d" providerId="ADAL" clId="{437F59BE-3003-443C-8786-E7EEF739E29C}" dt="2024-03-07T16:47:27.438" v="1567" actId="14100"/>
          <ac:picMkLst>
            <pc:docMk/>
            <pc:sldMk cId="2867036658" sldId="698"/>
            <ac:picMk id="2" creationId="{7226901A-EA18-5B2D-5263-CE5E191BD7A9}"/>
          </ac:picMkLst>
        </pc:picChg>
        <pc:picChg chg="mod">
          <ac:chgData name="Li, Congzhou" userId="ac58cbe8-21e6-4f9f-99ab-59ef48b78c7d" providerId="ADAL" clId="{437F59BE-3003-443C-8786-E7EEF739E29C}" dt="2024-03-07T16:47:20.507" v="1564" actId="1076"/>
          <ac:picMkLst>
            <pc:docMk/>
            <pc:sldMk cId="2867036658" sldId="698"/>
            <ac:picMk id="6" creationId="{A23ECADF-7536-0C8D-85B8-036416ACB6E4}"/>
          </ac:picMkLst>
        </pc:picChg>
      </pc:sldChg>
      <pc:sldChg chg="addSp delSp modSp add del mod">
        <pc:chgData name="Li, Congzhou" userId="ac58cbe8-21e6-4f9f-99ab-59ef48b78c7d" providerId="ADAL" clId="{437F59BE-3003-443C-8786-E7EEF739E29C}" dt="2024-03-07T16:49:20.005" v="1589" actId="47"/>
        <pc:sldMkLst>
          <pc:docMk/>
          <pc:sldMk cId="3101819721" sldId="699"/>
        </pc:sldMkLst>
        <pc:picChg chg="del">
          <ac:chgData name="Li, Congzhou" userId="ac58cbe8-21e6-4f9f-99ab-59ef48b78c7d" providerId="ADAL" clId="{437F59BE-3003-443C-8786-E7EEF739E29C}" dt="2024-03-07T05:15:13.737" v="166" actId="478"/>
          <ac:picMkLst>
            <pc:docMk/>
            <pc:sldMk cId="3101819721" sldId="699"/>
            <ac:picMk id="6" creationId="{34E81B1C-2BA2-7B16-8C83-9E2A1C73DBF9}"/>
          </ac:picMkLst>
        </pc:picChg>
        <pc:picChg chg="add del mod">
          <ac:chgData name="Li, Congzhou" userId="ac58cbe8-21e6-4f9f-99ab-59ef48b78c7d" providerId="ADAL" clId="{437F59BE-3003-443C-8786-E7EEF739E29C}" dt="2024-03-07T16:49:09.618" v="1584" actId="21"/>
          <ac:picMkLst>
            <pc:docMk/>
            <pc:sldMk cId="3101819721" sldId="699"/>
            <ac:picMk id="7" creationId="{4EAFB449-0E6C-F9A6-C3BA-B82BE0A9A697}"/>
          </ac:picMkLst>
        </pc:picChg>
      </pc:sldChg>
      <pc:sldChg chg="add del ord">
        <pc:chgData name="Li, Congzhou" userId="ac58cbe8-21e6-4f9f-99ab-59ef48b78c7d" providerId="ADAL" clId="{437F59BE-3003-443C-8786-E7EEF739E29C}" dt="2024-03-07T16:41:05.874" v="1526" actId="47"/>
        <pc:sldMkLst>
          <pc:docMk/>
          <pc:sldMk cId="221641144" sldId="700"/>
        </pc:sldMkLst>
      </pc:sldChg>
      <pc:sldChg chg="addSp delSp modSp add mod">
        <pc:chgData name="Li, Congzhou" userId="ac58cbe8-21e6-4f9f-99ab-59ef48b78c7d" providerId="ADAL" clId="{437F59BE-3003-443C-8786-E7EEF739E29C}" dt="2024-03-07T15:30:50.839" v="388" actId="1076"/>
        <pc:sldMkLst>
          <pc:docMk/>
          <pc:sldMk cId="3775793260" sldId="701"/>
        </pc:sldMkLst>
        <pc:spChg chg="mod">
          <ac:chgData name="Li, Congzhou" userId="ac58cbe8-21e6-4f9f-99ab-59ef48b78c7d" providerId="ADAL" clId="{437F59BE-3003-443C-8786-E7EEF739E29C}" dt="2024-03-07T15:30:41.147" v="383" actId="6549"/>
          <ac:spMkLst>
            <pc:docMk/>
            <pc:sldMk cId="3775793260" sldId="701"/>
            <ac:spMk id="5" creationId="{C9C63EFF-5942-3851-2490-1142A005C274}"/>
          </ac:spMkLst>
        </pc:spChg>
        <pc:picChg chg="del">
          <ac:chgData name="Li, Congzhou" userId="ac58cbe8-21e6-4f9f-99ab-59ef48b78c7d" providerId="ADAL" clId="{437F59BE-3003-443C-8786-E7EEF739E29C}" dt="2024-03-07T15:28:45.785" v="335" actId="478"/>
          <ac:picMkLst>
            <pc:docMk/>
            <pc:sldMk cId="3775793260" sldId="701"/>
            <ac:picMk id="6" creationId="{EDE18052-B0F6-DC3D-B160-BC267986C35B}"/>
          </ac:picMkLst>
        </pc:picChg>
        <pc:picChg chg="add mod">
          <ac:chgData name="Li, Congzhou" userId="ac58cbe8-21e6-4f9f-99ab-59ef48b78c7d" providerId="ADAL" clId="{437F59BE-3003-443C-8786-E7EEF739E29C}" dt="2024-03-07T15:30:46.737" v="385" actId="14100"/>
          <ac:picMkLst>
            <pc:docMk/>
            <pc:sldMk cId="3775793260" sldId="701"/>
            <ac:picMk id="8" creationId="{1285EC56-58C1-7F1F-8858-EF11A3AD6BBB}"/>
          </ac:picMkLst>
        </pc:picChg>
        <pc:picChg chg="mod">
          <ac:chgData name="Li, Congzhou" userId="ac58cbe8-21e6-4f9f-99ab-59ef48b78c7d" providerId="ADAL" clId="{437F59BE-3003-443C-8786-E7EEF739E29C}" dt="2024-03-07T15:30:50.839" v="388" actId="1076"/>
          <ac:picMkLst>
            <pc:docMk/>
            <pc:sldMk cId="3775793260" sldId="701"/>
            <ac:picMk id="9" creationId="{6CC9476B-2FE0-971B-ACA4-62BE842C3258}"/>
          </ac:picMkLst>
        </pc:picChg>
      </pc:sldChg>
      <pc:sldChg chg="addSp delSp modSp add mod">
        <pc:chgData name="Li, Congzhou" userId="ac58cbe8-21e6-4f9f-99ab-59ef48b78c7d" providerId="ADAL" clId="{437F59BE-3003-443C-8786-E7EEF739E29C}" dt="2024-03-07T15:30:37.736" v="382" actId="1076"/>
        <pc:sldMkLst>
          <pc:docMk/>
          <pc:sldMk cId="3196437931" sldId="702"/>
        </pc:sldMkLst>
        <pc:spChg chg="mod">
          <ac:chgData name="Li, Congzhou" userId="ac58cbe8-21e6-4f9f-99ab-59ef48b78c7d" providerId="ADAL" clId="{437F59BE-3003-443C-8786-E7EEF739E29C}" dt="2024-03-07T15:30:27.764" v="378" actId="6549"/>
          <ac:spMkLst>
            <pc:docMk/>
            <pc:sldMk cId="3196437931" sldId="702"/>
            <ac:spMk id="5" creationId="{A0DD60B0-696D-A8FC-D335-B2B5DACC1A17}"/>
          </ac:spMkLst>
        </pc:spChg>
        <pc:picChg chg="del">
          <ac:chgData name="Li, Congzhou" userId="ac58cbe8-21e6-4f9f-99ab-59ef48b78c7d" providerId="ADAL" clId="{437F59BE-3003-443C-8786-E7EEF739E29C}" dt="2024-03-07T15:29:59.239" v="373" actId="478"/>
          <ac:picMkLst>
            <pc:docMk/>
            <pc:sldMk cId="3196437931" sldId="702"/>
            <ac:picMk id="6" creationId="{39C49D14-6923-2749-E872-40415A0D4776}"/>
          </ac:picMkLst>
        </pc:picChg>
        <pc:picChg chg="add mod">
          <ac:chgData name="Li, Congzhou" userId="ac58cbe8-21e6-4f9f-99ab-59ef48b78c7d" providerId="ADAL" clId="{437F59BE-3003-443C-8786-E7EEF739E29C}" dt="2024-03-07T15:30:33.190" v="380" actId="14100"/>
          <ac:picMkLst>
            <pc:docMk/>
            <pc:sldMk cId="3196437931" sldId="702"/>
            <ac:picMk id="8" creationId="{935D982A-93C0-31F0-9701-669790911E15}"/>
          </ac:picMkLst>
        </pc:picChg>
        <pc:picChg chg="mod">
          <ac:chgData name="Li, Congzhou" userId="ac58cbe8-21e6-4f9f-99ab-59ef48b78c7d" providerId="ADAL" clId="{437F59BE-3003-443C-8786-E7EEF739E29C}" dt="2024-03-07T15:30:37.736" v="382" actId="1076"/>
          <ac:picMkLst>
            <pc:docMk/>
            <pc:sldMk cId="3196437931" sldId="702"/>
            <ac:picMk id="9" creationId="{D6ABF1E0-4B10-1517-E299-F8FC3ACF5C6F}"/>
          </ac:picMkLst>
        </pc:picChg>
      </pc:sldChg>
      <pc:sldChg chg="delSp modSp add mod">
        <pc:chgData name="Li, Congzhou" userId="ac58cbe8-21e6-4f9f-99ab-59ef48b78c7d" providerId="ADAL" clId="{437F59BE-3003-443C-8786-E7EEF739E29C}" dt="2024-03-07T15:40:43.979" v="644" actId="14100"/>
        <pc:sldMkLst>
          <pc:docMk/>
          <pc:sldMk cId="3679085017" sldId="703"/>
        </pc:sldMkLst>
        <pc:spChg chg="mod">
          <ac:chgData name="Li, Congzhou" userId="ac58cbe8-21e6-4f9f-99ab-59ef48b78c7d" providerId="ADAL" clId="{437F59BE-3003-443C-8786-E7EEF739E29C}" dt="2024-03-07T15:40:43.979" v="644" actId="14100"/>
          <ac:spMkLst>
            <pc:docMk/>
            <pc:sldMk cId="3679085017" sldId="703"/>
            <ac:spMk id="5" creationId="{956264A8-699A-D41A-FE98-F5A5E6675A3C}"/>
          </ac:spMkLst>
        </pc:spChg>
        <pc:picChg chg="del">
          <ac:chgData name="Li, Congzhou" userId="ac58cbe8-21e6-4f9f-99ab-59ef48b78c7d" providerId="ADAL" clId="{437F59BE-3003-443C-8786-E7EEF739E29C}" dt="2024-03-07T15:31:35.449" v="395" actId="478"/>
          <ac:picMkLst>
            <pc:docMk/>
            <pc:sldMk cId="3679085017" sldId="703"/>
            <ac:picMk id="8" creationId="{373ADCC0-C7AA-7361-A8B6-91A576F71B91}"/>
          </ac:picMkLst>
        </pc:picChg>
        <pc:picChg chg="del">
          <ac:chgData name="Li, Congzhou" userId="ac58cbe8-21e6-4f9f-99ab-59ef48b78c7d" providerId="ADAL" clId="{437F59BE-3003-443C-8786-E7EEF739E29C}" dt="2024-03-07T15:31:36.310" v="396" actId="478"/>
          <ac:picMkLst>
            <pc:docMk/>
            <pc:sldMk cId="3679085017" sldId="703"/>
            <ac:picMk id="9" creationId="{B8C993BB-CCE3-DD91-993E-D4F0AEA55E66}"/>
          </ac:picMkLst>
        </pc:picChg>
      </pc:sldChg>
      <pc:sldChg chg="modSp add mod">
        <pc:chgData name="Li, Congzhou" userId="ac58cbe8-21e6-4f9f-99ab-59ef48b78c7d" providerId="ADAL" clId="{437F59BE-3003-443C-8786-E7EEF739E29C}" dt="2024-03-07T15:43:02.557" v="688" actId="20577"/>
        <pc:sldMkLst>
          <pc:docMk/>
          <pc:sldMk cId="1271825984" sldId="704"/>
        </pc:sldMkLst>
        <pc:spChg chg="mod">
          <ac:chgData name="Li, Congzhou" userId="ac58cbe8-21e6-4f9f-99ab-59ef48b78c7d" providerId="ADAL" clId="{437F59BE-3003-443C-8786-E7EEF739E29C}" dt="2024-03-07T15:43:02.557" v="688" actId="20577"/>
          <ac:spMkLst>
            <pc:docMk/>
            <pc:sldMk cId="1271825984" sldId="704"/>
            <ac:spMk id="5" creationId="{45D62AB3-D3E5-5282-25F0-413A59553865}"/>
          </ac:spMkLst>
        </pc:spChg>
      </pc:sldChg>
      <pc:sldChg chg="addSp modSp add mod ord">
        <pc:chgData name="Li, Congzhou" userId="ac58cbe8-21e6-4f9f-99ab-59ef48b78c7d" providerId="ADAL" clId="{437F59BE-3003-443C-8786-E7EEF739E29C}" dt="2024-03-07T15:52:30.567" v="964"/>
        <pc:sldMkLst>
          <pc:docMk/>
          <pc:sldMk cId="2140172512" sldId="705"/>
        </pc:sldMkLst>
        <pc:spChg chg="mod">
          <ac:chgData name="Li, Congzhou" userId="ac58cbe8-21e6-4f9f-99ab-59ef48b78c7d" providerId="ADAL" clId="{437F59BE-3003-443C-8786-E7EEF739E29C}" dt="2024-03-07T15:52:13.640" v="962"/>
          <ac:spMkLst>
            <pc:docMk/>
            <pc:sldMk cId="2140172512" sldId="705"/>
            <ac:spMk id="5" creationId="{6E706351-7836-4320-E1E2-1EC0626B298C}"/>
          </ac:spMkLst>
        </pc:spChg>
        <pc:picChg chg="add mod">
          <ac:chgData name="Li, Congzhou" userId="ac58cbe8-21e6-4f9f-99ab-59ef48b78c7d" providerId="ADAL" clId="{437F59BE-3003-443C-8786-E7EEF739E29C}" dt="2024-03-07T15:51:23.850" v="950" actId="1076"/>
          <ac:picMkLst>
            <pc:docMk/>
            <pc:sldMk cId="2140172512" sldId="705"/>
            <ac:picMk id="6" creationId="{184A0FE6-8994-1895-1430-D2662C9F37FA}"/>
          </ac:picMkLst>
        </pc:picChg>
      </pc:sldChg>
      <pc:sldChg chg="delSp modSp add mod">
        <pc:chgData name="Li, Congzhou" userId="ac58cbe8-21e6-4f9f-99ab-59ef48b78c7d" providerId="ADAL" clId="{437F59BE-3003-443C-8786-E7EEF739E29C}" dt="2024-03-07T16:14:09.816" v="1264" actId="15"/>
        <pc:sldMkLst>
          <pc:docMk/>
          <pc:sldMk cId="35569084" sldId="706"/>
        </pc:sldMkLst>
        <pc:spChg chg="mod">
          <ac:chgData name="Li, Congzhou" userId="ac58cbe8-21e6-4f9f-99ab-59ef48b78c7d" providerId="ADAL" clId="{437F59BE-3003-443C-8786-E7EEF739E29C}" dt="2024-03-07T16:14:09.816" v="1264" actId="15"/>
          <ac:spMkLst>
            <pc:docMk/>
            <pc:sldMk cId="35569084" sldId="706"/>
            <ac:spMk id="5" creationId="{137FCE54-BDD9-6E09-4155-F5A2FD6FA7B3}"/>
          </ac:spMkLst>
        </pc:spChg>
        <pc:picChg chg="del mod">
          <ac:chgData name="Li, Congzhou" userId="ac58cbe8-21e6-4f9f-99ab-59ef48b78c7d" providerId="ADAL" clId="{437F59BE-3003-443C-8786-E7EEF739E29C}" dt="2024-03-07T16:07:07.661" v="1193" actId="478"/>
          <ac:picMkLst>
            <pc:docMk/>
            <pc:sldMk cId="35569084" sldId="706"/>
            <ac:picMk id="6" creationId="{8AA035D9-0DDB-C0E5-D7A4-2CB2BB7C5C18}"/>
          </ac:picMkLst>
        </pc:picChg>
      </pc:sldChg>
      <pc:sldChg chg="delSp modSp add mod">
        <pc:chgData name="Li, Congzhou" userId="ac58cbe8-21e6-4f9f-99ab-59ef48b78c7d" providerId="ADAL" clId="{437F59BE-3003-443C-8786-E7EEF739E29C}" dt="2024-03-07T16:27:15.185" v="1416" actId="20577"/>
        <pc:sldMkLst>
          <pc:docMk/>
          <pc:sldMk cId="3988669177" sldId="707"/>
        </pc:sldMkLst>
        <pc:spChg chg="mod">
          <ac:chgData name="Li, Congzhou" userId="ac58cbe8-21e6-4f9f-99ab-59ef48b78c7d" providerId="ADAL" clId="{437F59BE-3003-443C-8786-E7EEF739E29C}" dt="2024-03-07T16:27:15.185" v="1416" actId="20577"/>
          <ac:spMkLst>
            <pc:docMk/>
            <pc:sldMk cId="3988669177" sldId="707"/>
            <ac:spMk id="5" creationId="{6DFD85BE-A29E-AE4A-19F3-44B7302543F4}"/>
          </ac:spMkLst>
        </pc:spChg>
        <pc:picChg chg="del">
          <ac:chgData name="Li, Congzhou" userId="ac58cbe8-21e6-4f9f-99ab-59ef48b78c7d" providerId="ADAL" clId="{437F59BE-3003-443C-8786-E7EEF739E29C}" dt="2024-03-07T16:23:25.440" v="1371" actId="478"/>
          <ac:picMkLst>
            <pc:docMk/>
            <pc:sldMk cId="3988669177" sldId="707"/>
            <ac:picMk id="6" creationId="{5AE16F12-28E5-0445-F334-F947BA3949A6}"/>
          </ac:picMkLst>
        </pc:picChg>
      </pc:sldChg>
      <pc:sldChg chg="modSp add del mod">
        <pc:chgData name="Li, Congzhou" userId="ac58cbe8-21e6-4f9f-99ab-59ef48b78c7d" providerId="ADAL" clId="{437F59BE-3003-443C-8786-E7EEF739E29C}" dt="2024-03-07T16:03:23.859" v="1133" actId="47"/>
        <pc:sldMkLst>
          <pc:docMk/>
          <pc:sldMk cId="2339667595" sldId="708"/>
        </pc:sldMkLst>
        <pc:spChg chg="mod">
          <ac:chgData name="Li, Congzhou" userId="ac58cbe8-21e6-4f9f-99ab-59ef48b78c7d" providerId="ADAL" clId="{437F59BE-3003-443C-8786-E7EEF739E29C}" dt="2024-03-07T16:00:04.266" v="1132" actId="20577"/>
          <ac:spMkLst>
            <pc:docMk/>
            <pc:sldMk cId="2339667595" sldId="708"/>
            <ac:spMk id="5" creationId="{CA74D87F-0B9D-D333-FC7A-1CFDC4AE3BDE}"/>
          </ac:spMkLst>
        </pc:spChg>
        <pc:picChg chg="mod">
          <ac:chgData name="Li, Congzhou" userId="ac58cbe8-21e6-4f9f-99ab-59ef48b78c7d" providerId="ADAL" clId="{437F59BE-3003-443C-8786-E7EEF739E29C}" dt="2024-03-07T15:59:57.722" v="1127" actId="1076"/>
          <ac:picMkLst>
            <pc:docMk/>
            <pc:sldMk cId="2339667595" sldId="708"/>
            <ac:picMk id="6" creationId="{3B21763D-9E0F-D673-8818-15C3B4B8B557}"/>
          </ac:picMkLst>
        </pc:picChg>
      </pc:sldChg>
      <pc:sldChg chg="addSp delSp modSp add mod">
        <pc:chgData name="Li, Congzhou" userId="ac58cbe8-21e6-4f9f-99ab-59ef48b78c7d" providerId="ADAL" clId="{437F59BE-3003-443C-8786-E7EEF739E29C}" dt="2024-03-07T16:34:22.365" v="1483" actId="1076"/>
        <pc:sldMkLst>
          <pc:docMk/>
          <pc:sldMk cId="3900968871" sldId="709"/>
        </pc:sldMkLst>
        <pc:spChg chg="mod">
          <ac:chgData name="Li, Congzhou" userId="ac58cbe8-21e6-4f9f-99ab-59ef48b78c7d" providerId="ADAL" clId="{437F59BE-3003-443C-8786-E7EEF739E29C}" dt="2024-03-07T16:32:50.698" v="1481" actId="20577"/>
          <ac:spMkLst>
            <pc:docMk/>
            <pc:sldMk cId="3900968871" sldId="709"/>
            <ac:spMk id="5" creationId="{2E5B11A7-B8E5-7EF1-02A3-C46F119DB60A}"/>
          </ac:spMkLst>
        </pc:spChg>
        <pc:picChg chg="del">
          <ac:chgData name="Li, Congzhou" userId="ac58cbe8-21e6-4f9f-99ab-59ef48b78c7d" providerId="ADAL" clId="{437F59BE-3003-443C-8786-E7EEF739E29C}" dt="2024-03-07T16:27:54.809" v="1421" actId="478"/>
          <ac:picMkLst>
            <pc:docMk/>
            <pc:sldMk cId="3900968871" sldId="709"/>
            <ac:picMk id="6" creationId="{656A97EA-9952-14E9-F266-83E9BE65A824}"/>
          </ac:picMkLst>
        </pc:picChg>
        <pc:picChg chg="add mod">
          <ac:chgData name="Li, Congzhou" userId="ac58cbe8-21e6-4f9f-99ab-59ef48b78c7d" providerId="ADAL" clId="{437F59BE-3003-443C-8786-E7EEF739E29C}" dt="2024-03-07T16:34:22.365" v="1483" actId="1076"/>
          <ac:picMkLst>
            <pc:docMk/>
            <pc:sldMk cId="3900968871" sldId="709"/>
            <ac:picMk id="8" creationId="{043FE63D-B19F-1F62-9E60-19FF71689627}"/>
          </ac:picMkLst>
        </pc:picChg>
      </pc:sldChg>
      <pc:sldChg chg="modSp add mod">
        <pc:chgData name="Li, Congzhou" userId="ac58cbe8-21e6-4f9f-99ab-59ef48b78c7d" providerId="ADAL" clId="{437F59BE-3003-443C-8786-E7EEF739E29C}" dt="2024-03-07T16:16:07.554" v="1287"/>
        <pc:sldMkLst>
          <pc:docMk/>
          <pc:sldMk cId="1382962268" sldId="710"/>
        </pc:sldMkLst>
        <pc:spChg chg="mod">
          <ac:chgData name="Li, Congzhou" userId="ac58cbe8-21e6-4f9f-99ab-59ef48b78c7d" providerId="ADAL" clId="{437F59BE-3003-443C-8786-E7EEF739E29C}" dt="2024-03-07T16:16:07.554" v="1287"/>
          <ac:spMkLst>
            <pc:docMk/>
            <pc:sldMk cId="1382962268" sldId="710"/>
            <ac:spMk id="5" creationId="{61495D16-A2AC-5C89-E60B-B54C08A7F5DF}"/>
          </ac:spMkLst>
        </pc:spChg>
      </pc:sldChg>
      <pc:sldChg chg="addSp modSp add mod">
        <pc:chgData name="Li, Congzhou" userId="ac58cbe8-21e6-4f9f-99ab-59ef48b78c7d" providerId="ADAL" clId="{437F59BE-3003-443C-8786-E7EEF739E29C}" dt="2024-03-07T16:17:34.113" v="1305" actId="14100"/>
        <pc:sldMkLst>
          <pc:docMk/>
          <pc:sldMk cId="317672994" sldId="711"/>
        </pc:sldMkLst>
        <pc:spChg chg="mod">
          <ac:chgData name="Li, Congzhou" userId="ac58cbe8-21e6-4f9f-99ab-59ef48b78c7d" providerId="ADAL" clId="{437F59BE-3003-443C-8786-E7EEF739E29C}" dt="2024-03-07T16:17:16.134" v="1302" actId="6549"/>
          <ac:spMkLst>
            <pc:docMk/>
            <pc:sldMk cId="317672994" sldId="711"/>
            <ac:spMk id="5" creationId="{12281B02-FF62-75D1-F6EF-0475E580357A}"/>
          </ac:spMkLst>
        </pc:spChg>
        <pc:picChg chg="add mod">
          <ac:chgData name="Li, Congzhou" userId="ac58cbe8-21e6-4f9f-99ab-59ef48b78c7d" providerId="ADAL" clId="{437F59BE-3003-443C-8786-E7EEF739E29C}" dt="2024-03-07T16:17:34.113" v="1305" actId="14100"/>
          <ac:picMkLst>
            <pc:docMk/>
            <pc:sldMk cId="317672994" sldId="711"/>
            <ac:picMk id="6" creationId="{5C1DE006-3A4B-6DF6-3E32-6D3E72345BEA}"/>
          </ac:picMkLst>
        </pc:picChg>
      </pc:sldChg>
      <pc:sldChg chg="delSp modSp add mod">
        <pc:chgData name="Li, Congzhou" userId="ac58cbe8-21e6-4f9f-99ab-59ef48b78c7d" providerId="ADAL" clId="{437F59BE-3003-443C-8786-E7EEF739E29C}" dt="2024-03-07T16:22:22.544" v="1329" actId="20577"/>
        <pc:sldMkLst>
          <pc:docMk/>
          <pc:sldMk cId="2425446019" sldId="712"/>
        </pc:sldMkLst>
        <pc:spChg chg="mod">
          <ac:chgData name="Li, Congzhou" userId="ac58cbe8-21e6-4f9f-99ab-59ef48b78c7d" providerId="ADAL" clId="{437F59BE-3003-443C-8786-E7EEF739E29C}" dt="2024-03-07T16:22:22.544" v="1329" actId="20577"/>
          <ac:spMkLst>
            <pc:docMk/>
            <pc:sldMk cId="2425446019" sldId="712"/>
            <ac:spMk id="5" creationId="{E3F26035-9DEC-3FF8-FAD3-957591ED2724}"/>
          </ac:spMkLst>
        </pc:spChg>
        <pc:picChg chg="del">
          <ac:chgData name="Li, Congzhou" userId="ac58cbe8-21e6-4f9f-99ab-59ef48b78c7d" providerId="ADAL" clId="{437F59BE-3003-443C-8786-E7EEF739E29C}" dt="2024-03-07T16:18:03.633" v="1309" actId="478"/>
          <ac:picMkLst>
            <pc:docMk/>
            <pc:sldMk cId="2425446019" sldId="712"/>
            <ac:picMk id="6" creationId="{F46A18C5-857E-CE66-D9AA-A556A457C6ED}"/>
          </ac:picMkLst>
        </pc:picChg>
      </pc:sldChg>
      <pc:sldChg chg="modSp add mod">
        <pc:chgData name="Li, Congzhou" userId="ac58cbe8-21e6-4f9f-99ab-59ef48b78c7d" providerId="ADAL" clId="{437F59BE-3003-443C-8786-E7EEF739E29C}" dt="2024-03-07T16:27:36.076" v="1420" actId="6549"/>
        <pc:sldMkLst>
          <pc:docMk/>
          <pc:sldMk cId="3879089706" sldId="713"/>
        </pc:sldMkLst>
        <pc:spChg chg="mod">
          <ac:chgData name="Li, Congzhou" userId="ac58cbe8-21e6-4f9f-99ab-59ef48b78c7d" providerId="ADAL" clId="{437F59BE-3003-443C-8786-E7EEF739E29C}" dt="2024-03-07T16:27:36.076" v="1420" actId="6549"/>
          <ac:spMkLst>
            <pc:docMk/>
            <pc:sldMk cId="3879089706" sldId="713"/>
            <ac:spMk id="5" creationId="{157E5B75-1357-A4AA-1932-32FC2C290DBD}"/>
          </ac:spMkLst>
        </pc:spChg>
      </pc:sldChg>
      <pc:sldChg chg="addSp modSp add mod">
        <pc:chgData name="Li, Congzhou" userId="ac58cbe8-21e6-4f9f-99ab-59ef48b78c7d" providerId="ADAL" clId="{437F59BE-3003-443C-8786-E7EEF739E29C}" dt="2024-03-07T16:41:02.965" v="1525" actId="1076"/>
        <pc:sldMkLst>
          <pc:docMk/>
          <pc:sldMk cId="3062107668" sldId="714"/>
        </pc:sldMkLst>
        <pc:spChg chg="mod">
          <ac:chgData name="Li, Congzhou" userId="ac58cbe8-21e6-4f9f-99ab-59ef48b78c7d" providerId="ADAL" clId="{437F59BE-3003-443C-8786-E7EEF739E29C}" dt="2024-03-07T16:41:00.035" v="1524" actId="6549"/>
          <ac:spMkLst>
            <pc:docMk/>
            <pc:sldMk cId="3062107668" sldId="714"/>
            <ac:spMk id="5" creationId="{50DFE3F4-A13C-F253-5654-DC0FCFDB1D24}"/>
          </ac:spMkLst>
        </pc:spChg>
        <pc:picChg chg="add mod">
          <ac:chgData name="Li, Congzhou" userId="ac58cbe8-21e6-4f9f-99ab-59ef48b78c7d" providerId="ADAL" clId="{437F59BE-3003-443C-8786-E7EEF739E29C}" dt="2024-03-07T16:41:02.965" v="1525" actId="1076"/>
          <ac:picMkLst>
            <pc:docMk/>
            <pc:sldMk cId="3062107668" sldId="714"/>
            <ac:picMk id="2" creationId="{2E4A1EDA-5E4B-7E95-3B51-DD070CDB062D}"/>
          </ac:picMkLst>
        </pc:picChg>
      </pc:sldChg>
      <pc:sldChg chg="addSp delSp modSp add mod">
        <pc:chgData name="Li, Congzhou" userId="ac58cbe8-21e6-4f9f-99ab-59ef48b78c7d" providerId="ADAL" clId="{437F59BE-3003-443C-8786-E7EEF739E29C}" dt="2024-03-07T16:36:53.477" v="1513" actId="1076"/>
        <pc:sldMkLst>
          <pc:docMk/>
          <pc:sldMk cId="295335651" sldId="715"/>
        </pc:sldMkLst>
        <pc:spChg chg="mod">
          <ac:chgData name="Li, Congzhou" userId="ac58cbe8-21e6-4f9f-99ab-59ef48b78c7d" providerId="ADAL" clId="{437F59BE-3003-443C-8786-E7EEF739E29C}" dt="2024-03-07T16:36:47.851" v="1510" actId="20577"/>
          <ac:spMkLst>
            <pc:docMk/>
            <pc:sldMk cId="295335651" sldId="715"/>
            <ac:spMk id="5" creationId="{94BB19CC-BD2E-78BA-6A96-471B6BD74608}"/>
          </ac:spMkLst>
        </pc:spChg>
        <pc:picChg chg="add mod">
          <ac:chgData name="Li, Congzhou" userId="ac58cbe8-21e6-4f9f-99ab-59ef48b78c7d" providerId="ADAL" clId="{437F59BE-3003-443C-8786-E7EEF739E29C}" dt="2024-03-07T16:36:53.477" v="1513" actId="1076"/>
          <ac:picMkLst>
            <pc:docMk/>
            <pc:sldMk cId="295335651" sldId="715"/>
            <ac:picMk id="6" creationId="{A177A30B-9783-8E63-8CE5-571542B402CF}"/>
          </ac:picMkLst>
        </pc:picChg>
        <pc:picChg chg="del">
          <ac:chgData name="Li, Congzhou" userId="ac58cbe8-21e6-4f9f-99ab-59ef48b78c7d" providerId="ADAL" clId="{437F59BE-3003-443C-8786-E7EEF739E29C}" dt="2024-03-07T16:35:42.232" v="1485" actId="478"/>
          <ac:picMkLst>
            <pc:docMk/>
            <pc:sldMk cId="295335651" sldId="715"/>
            <ac:picMk id="8" creationId="{AAB958A4-5432-B054-5DFB-45CF0B3C4291}"/>
          </ac:picMkLst>
        </pc:picChg>
      </pc:sldChg>
      <pc:sldChg chg="addSp delSp modSp add mod">
        <pc:chgData name="Li, Congzhou" userId="ac58cbe8-21e6-4f9f-99ab-59ef48b78c7d" providerId="ADAL" clId="{437F59BE-3003-443C-8786-E7EEF739E29C}" dt="2024-03-07T16:38:42.640" v="1520" actId="14100"/>
        <pc:sldMkLst>
          <pc:docMk/>
          <pc:sldMk cId="386213245" sldId="716"/>
        </pc:sldMkLst>
        <pc:picChg chg="del">
          <ac:chgData name="Li, Congzhou" userId="ac58cbe8-21e6-4f9f-99ab-59ef48b78c7d" providerId="ADAL" clId="{437F59BE-3003-443C-8786-E7EEF739E29C}" dt="2024-03-07T16:38:11.147" v="1515" actId="478"/>
          <ac:picMkLst>
            <pc:docMk/>
            <pc:sldMk cId="386213245" sldId="716"/>
            <ac:picMk id="6" creationId="{CBCAB115-A31C-A5CF-552A-B840EF0F4B14}"/>
          </ac:picMkLst>
        </pc:picChg>
        <pc:picChg chg="add mod">
          <ac:chgData name="Li, Congzhou" userId="ac58cbe8-21e6-4f9f-99ab-59ef48b78c7d" providerId="ADAL" clId="{437F59BE-3003-443C-8786-E7EEF739E29C}" dt="2024-03-07T16:38:42.640" v="1520" actId="14100"/>
          <ac:picMkLst>
            <pc:docMk/>
            <pc:sldMk cId="386213245" sldId="716"/>
            <ac:picMk id="8" creationId="{96D5D7A7-9510-5553-54C9-4C01F3E3DC15}"/>
          </ac:picMkLst>
        </pc:picChg>
      </pc:sldChg>
      <pc:sldChg chg="addSp delSp modSp add del mod">
        <pc:chgData name="Li, Congzhou" userId="ac58cbe8-21e6-4f9f-99ab-59ef48b78c7d" providerId="ADAL" clId="{437F59BE-3003-443C-8786-E7EEF739E29C}" dt="2024-03-07T16:49:16.759" v="1588" actId="1076"/>
        <pc:sldMkLst>
          <pc:docMk/>
          <pc:sldMk cId="1344258419" sldId="717"/>
        </pc:sldMkLst>
        <pc:picChg chg="del">
          <ac:chgData name="Li, Congzhou" userId="ac58cbe8-21e6-4f9f-99ab-59ef48b78c7d" providerId="ADAL" clId="{437F59BE-3003-443C-8786-E7EEF739E29C}" dt="2024-03-07T16:49:11.742" v="1585" actId="478"/>
          <ac:picMkLst>
            <pc:docMk/>
            <pc:sldMk cId="1344258419" sldId="717"/>
            <ac:picMk id="2" creationId="{0B018838-4FFB-7101-57EE-77F5DF4DBEF3}"/>
          </ac:picMkLst>
        </pc:picChg>
        <pc:picChg chg="add mod">
          <ac:chgData name="Li, Congzhou" userId="ac58cbe8-21e6-4f9f-99ab-59ef48b78c7d" providerId="ADAL" clId="{437F59BE-3003-443C-8786-E7EEF739E29C}" dt="2024-03-07T16:49:01.701" v="1582" actId="1076"/>
          <ac:picMkLst>
            <pc:docMk/>
            <pc:sldMk cId="1344258419" sldId="717"/>
            <ac:picMk id="6" creationId="{822DCEEC-A71B-8F08-0A62-E2712F605228}"/>
          </ac:picMkLst>
        </pc:picChg>
        <pc:picChg chg="del">
          <ac:chgData name="Li, Congzhou" userId="ac58cbe8-21e6-4f9f-99ab-59ef48b78c7d" providerId="ADAL" clId="{437F59BE-3003-443C-8786-E7EEF739E29C}" dt="2024-03-07T16:48:56.483" v="1579" actId="478"/>
          <ac:picMkLst>
            <pc:docMk/>
            <pc:sldMk cId="1344258419" sldId="717"/>
            <ac:picMk id="7" creationId="{11910233-1D9F-E4DE-9042-CC3A9FD81364}"/>
          </ac:picMkLst>
        </pc:picChg>
        <pc:picChg chg="add mod">
          <ac:chgData name="Li, Congzhou" userId="ac58cbe8-21e6-4f9f-99ab-59ef48b78c7d" providerId="ADAL" clId="{437F59BE-3003-443C-8786-E7EEF739E29C}" dt="2024-03-07T16:49:16.759" v="1588" actId="1076"/>
          <ac:picMkLst>
            <pc:docMk/>
            <pc:sldMk cId="1344258419" sldId="717"/>
            <ac:picMk id="8" creationId="{4EAFB449-0E6C-F9A6-C3BA-B82BE0A9A697}"/>
          </ac:picMkLst>
        </pc:picChg>
      </pc:sldChg>
      <pc:sldChg chg="addSp modSp add del mod">
        <pc:chgData name="Li, Congzhou" userId="ac58cbe8-21e6-4f9f-99ab-59ef48b78c7d" providerId="ADAL" clId="{437F59BE-3003-443C-8786-E7EEF739E29C}" dt="2024-03-07T16:47:29.979" v="1568" actId="47"/>
        <pc:sldMkLst>
          <pc:docMk/>
          <pc:sldMk cId="2952608807" sldId="717"/>
        </pc:sldMkLst>
        <pc:spChg chg="mod">
          <ac:chgData name="Li, Congzhou" userId="ac58cbe8-21e6-4f9f-99ab-59ef48b78c7d" providerId="ADAL" clId="{437F59BE-3003-443C-8786-E7EEF739E29C}" dt="2024-03-07T16:45:44.387" v="1555" actId="5793"/>
          <ac:spMkLst>
            <pc:docMk/>
            <pc:sldMk cId="2952608807" sldId="717"/>
            <ac:spMk id="5" creationId="{4B859158-E875-8B13-1986-6365377147C3}"/>
          </ac:spMkLst>
        </pc:spChg>
        <pc:picChg chg="add mod">
          <ac:chgData name="Li, Congzhou" userId="ac58cbe8-21e6-4f9f-99ab-59ef48b78c7d" providerId="ADAL" clId="{437F59BE-3003-443C-8786-E7EEF739E29C}" dt="2024-03-07T16:43:09.893" v="1553"/>
          <ac:picMkLst>
            <pc:docMk/>
            <pc:sldMk cId="2952608807" sldId="717"/>
            <ac:picMk id="2" creationId="{751466DD-ADC4-2CB6-C3CB-262AF9EF9235}"/>
          </ac:picMkLst>
        </pc:picChg>
      </pc:sldChg>
    </pc:docChg>
  </pc:docChgLst>
  <pc:docChgLst>
    <pc:chgData name="Li, Congzhou" userId="ac58cbe8-21e6-4f9f-99ab-59ef48b78c7d" providerId="ADAL" clId="{8775A879-7251-481E-A113-58222544D4B5}"/>
    <pc:docChg chg="undo custSel modSld">
      <pc:chgData name="Li, Congzhou" userId="ac58cbe8-21e6-4f9f-99ab-59ef48b78c7d" providerId="ADAL" clId="{8775A879-7251-481E-A113-58222544D4B5}" dt="2024-02-01T17:10:12.763" v="297" actId="14100"/>
      <pc:docMkLst>
        <pc:docMk/>
      </pc:docMkLst>
      <pc:sldChg chg="modSp mod">
        <pc:chgData name="Li, Congzhou" userId="ac58cbe8-21e6-4f9f-99ab-59ef48b78c7d" providerId="ADAL" clId="{8775A879-7251-481E-A113-58222544D4B5}" dt="2024-01-31T19:55:52.124" v="103"/>
        <pc:sldMkLst>
          <pc:docMk/>
          <pc:sldMk cId="3536340673" sldId="454"/>
        </pc:sldMkLst>
        <pc:spChg chg="mod">
          <ac:chgData name="Li, Congzhou" userId="ac58cbe8-21e6-4f9f-99ab-59ef48b78c7d" providerId="ADAL" clId="{8775A879-7251-481E-A113-58222544D4B5}" dt="2024-01-31T19:55:26.659" v="101" actId="14100"/>
          <ac:spMkLst>
            <pc:docMk/>
            <pc:sldMk cId="3536340673" sldId="454"/>
            <ac:spMk id="2" creationId="{00000000-0000-0000-0000-000000000000}"/>
          </ac:spMkLst>
        </pc:spChg>
        <pc:spChg chg="mod">
          <ac:chgData name="Li, Congzhou" userId="ac58cbe8-21e6-4f9f-99ab-59ef48b78c7d" providerId="ADAL" clId="{8775A879-7251-481E-A113-58222544D4B5}" dt="2024-01-31T19:55:52.124" v="103"/>
          <ac:spMkLst>
            <pc:docMk/>
            <pc:sldMk cId="3536340673" sldId="454"/>
            <ac:spMk id="3" creationId="{00000000-0000-0000-0000-000000000000}"/>
          </ac:spMkLst>
        </pc:spChg>
      </pc:sldChg>
      <pc:sldChg chg="modSp mod">
        <pc:chgData name="Li, Congzhou" userId="ac58cbe8-21e6-4f9f-99ab-59ef48b78c7d" providerId="ADAL" clId="{8775A879-7251-481E-A113-58222544D4B5}" dt="2024-01-31T20:14:34.875" v="260" actId="14100"/>
        <pc:sldMkLst>
          <pc:docMk/>
          <pc:sldMk cId="1041451018" sldId="613"/>
        </pc:sldMkLst>
        <pc:spChg chg="mod">
          <ac:chgData name="Li, Congzhou" userId="ac58cbe8-21e6-4f9f-99ab-59ef48b78c7d" providerId="ADAL" clId="{8775A879-7251-481E-A113-58222544D4B5}" dt="2024-01-31T20:14:34.875" v="260" actId="14100"/>
          <ac:spMkLst>
            <pc:docMk/>
            <pc:sldMk cId="1041451018" sldId="613"/>
            <ac:spMk id="7" creationId="{0521C6D7-B8E4-0FA2-D360-7B72DB7ADDFD}"/>
          </ac:spMkLst>
        </pc:spChg>
      </pc:sldChg>
      <pc:sldChg chg="modSp mod">
        <pc:chgData name="Li, Congzhou" userId="ac58cbe8-21e6-4f9f-99ab-59ef48b78c7d" providerId="ADAL" clId="{8775A879-7251-481E-A113-58222544D4B5}" dt="2024-01-31T20:01:46.039" v="138" actId="20577"/>
        <pc:sldMkLst>
          <pc:docMk/>
          <pc:sldMk cId="1542049757" sldId="638"/>
        </pc:sldMkLst>
        <pc:spChg chg="mod">
          <ac:chgData name="Li, Congzhou" userId="ac58cbe8-21e6-4f9f-99ab-59ef48b78c7d" providerId="ADAL" clId="{8775A879-7251-481E-A113-58222544D4B5}" dt="2024-01-31T20:01:46.039" v="138" actId="20577"/>
          <ac:spMkLst>
            <pc:docMk/>
            <pc:sldMk cId="1542049757" sldId="638"/>
            <ac:spMk id="8" creationId="{57CA2BAC-C4CB-D489-E1EA-0309B59218CC}"/>
          </ac:spMkLst>
        </pc:spChg>
      </pc:sldChg>
      <pc:sldChg chg="modSp mod">
        <pc:chgData name="Li, Congzhou" userId="ac58cbe8-21e6-4f9f-99ab-59ef48b78c7d" providerId="ADAL" clId="{8775A879-7251-481E-A113-58222544D4B5}" dt="2024-01-31T21:56:09.673" v="295" actId="6549"/>
        <pc:sldMkLst>
          <pc:docMk/>
          <pc:sldMk cId="3730041366" sldId="639"/>
        </pc:sldMkLst>
        <pc:spChg chg="mod">
          <ac:chgData name="Li, Congzhou" userId="ac58cbe8-21e6-4f9f-99ab-59ef48b78c7d" providerId="ADAL" clId="{8775A879-7251-481E-A113-58222544D4B5}" dt="2024-01-31T21:56:09.673" v="295" actId="6549"/>
          <ac:spMkLst>
            <pc:docMk/>
            <pc:sldMk cId="3730041366" sldId="639"/>
            <ac:spMk id="7" creationId="{0521C6D7-B8E4-0FA2-D360-7B72DB7ADDFD}"/>
          </ac:spMkLst>
        </pc:spChg>
      </pc:sldChg>
      <pc:sldChg chg="modSp mod">
        <pc:chgData name="Li, Congzhou" userId="ac58cbe8-21e6-4f9f-99ab-59ef48b78c7d" providerId="ADAL" clId="{8775A879-7251-481E-A113-58222544D4B5}" dt="2024-01-31T20:49:05.918" v="294" actId="20577"/>
        <pc:sldMkLst>
          <pc:docMk/>
          <pc:sldMk cId="700744200" sldId="640"/>
        </pc:sldMkLst>
        <pc:spChg chg="mod">
          <ac:chgData name="Li, Congzhou" userId="ac58cbe8-21e6-4f9f-99ab-59ef48b78c7d" providerId="ADAL" clId="{8775A879-7251-481E-A113-58222544D4B5}" dt="2024-01-31T20:49:05.918" v="294" actId="20577"/>
          <ac:spMkLst>
            <pc:docMk/>
            <pc:sldMk cId="700744200" sldId="640"/>
            <ac:spMk id="7" creationId="{0521C6D7-B8E4-0FA2-D360-7B72DB7ADDFD}"/>
          </ac:spMkLst>
        </pc:spChg>
      </pc:sldChg>
      <pc:sldChg chg="modSp mod">
        <pc:chgData name="Li, Congzhou" userId="ac58cbe8-21e6-4f9f-99ab-59ef48b78c7d" providerId="ADAL" clId="{8775A879-7251-481E-A113-58222544D4B5}" dt="2024-02-01T17:10:12.763" v="297" actId="14100"/>
        <pc:sldMkLst>
          <pc:docMk/>
          <pc:sldMk cId="110258263" sldId="680"/>
        </pc:sldMkLst>
        <pc:picChg chg="mod">
          <ac:chgData name="Li, Congzhou" userId="ac58cbe8-21e6-4f9f-99ab-59ef48b78c7d" providerId="ADAL" clId="{8775A879-7251-481E-A113-58222544D4B5}" dt="2024-02-01T17:10:12.763" v="297" actId="14100"/>
          <ac:picMkLst>
            <pc:docMk/>
            <pc:sldMk cId="110258263" sldId="680"/>
            <ac:picMk id="7" creationId="{AB1323B4-6A23-E808-7D92-EA61301125B4}"/>
          </ac:picMkLst>
        </pc:picChg>
      </pc:sldChg>
    </pc:docChg>
  </pc:docChgLst>
  <pc:docChgLst>
    <pc:chgData name="Li, Congzhou" userId="ac58cbe8-21e6-4f9f-99ab-59ef48b78c7d" providerId="ADAL" clId="{C1B9C8DA-1CFA-45A3-84AC-0CCBEB5C3406}"/>
    <pc:docChg chg="modSld">
      <pc:chgData name="Li, Congzhou" userId="ac58cbe8-21e6-4f9f-99ab-59ef48b78c7d" providerId="ADAL" clId="{C1B9C8DA-1CFA-45A3-84AC-0CCBEB5C3406}" dt="2024-02-15T16:55:44.616" v="25" actId="20577"/>
      <pc:docMkLst>
        <pc:docMk/>
      </pc:docMkLst>
      <pc:sldChg chg="modSp mod">
        <pc:chgData name="Li, Congzhou" userId="ac58cbe8-21e6-4f9f-99ab-59ef48b78c7d" providerId="ADAL" clId="{C1B9C8DA-1CFA-45A3-84AC-0CCBEB5C3406}" dt="2024-02-15T16:55:44.616" v="25" actId="20577"/>
        <pc:sldMkLst>
          <pc:docMk/>
          <pc:sldMk cId="3730041366" sldId="639"/>
        </pc:sldMkLst>
        <pc:spChg chg="mod">
          <ac:chgData name="Li, Congzhou" userId="ac58cbe8-21e6-4f9f-99ab-59ef48b78c7d" providerId="ADAL" clId="{C1B9C8DA-1CFA-45A3-84AC-0CCBEB5C3406}" dt="2024-02-15T16:55:44.616" v="25" actId="20577"/>
          <ac:spMkLst>
            <pc:docMk/>
            <pc:sldMk cId="3730041366" sldId="639"/>
            <ac:spMk id="10" creationId="{8EA31C9D-6F53-0B1F-84EE-5ABC3A5DC883}"/>
          </ac:spMkLst>
        </pc:spChg>
      </pc:sldChg>
      <pc:sldChg chg="modSp mod">
        <pc:chgData name="Li, Congzhou" userId="ac58cbe8-21e6-4f9f-99ab-59ef48b78c7d" providerId="ADAL" clId="{C1B9C8DA-1CFA-45A3-84AC-0CCBEB5C3406}" dt="2024-02-15T16:46:59.809" v="5" actId="20577"/>
        <pc:sldMkLst>
          <pc:docMk/>
          <pc:sldMk cId="3314510229" sldId="687"/>
        </pc:sldMkLst>
        <pc:spChg chg="mod">
          <ac:chgData name="Li, Congzhou" userId="ac58cbe8-21e6-4f9f-99ab-59ef48b78c7d" providerId="ADAL" clId="{C1B9C8DA-1CFA-45A3-84AC-0CCBEB5C3406}" dt="2024-02-15T16:46:59.809" v="5" actId="20577"/>
          <ac:spMkLst>
            <pc:docMk/>
            <pc:sldMk cId="3314510229" sldId="687"/>
            <ac:spMk id="5" creationId="{27CD6D6D-741C-33B0-A9DC-2F1112B00392}"/>
          </ac:spMkLst>
        </pc:spChg>
      </pc:sldChg>
    </pc:docChg>
  </pc:docChgLst>
  <pc:docChgLst>
    <pc:chgData name="Li, Congzhou" userId="ac58cbe8-21e6-4f9f-99ab-59ef48b78c7d" providerId="ADAL" clId="{18FAACD9-616F-466F-9551-D3C37F2E9A57}"/>
    <pc:docChg chg="undo custSel addSld delSld modSld sldOrd delMainMaster">
      <pc:chgData name="Li, Congzhou" userId="ac58cbe8-21e6-4f9f-99ab-59ef48b78c7d" providerId="ADAL" clId="{18FAACD9-616F-466F-9551-D3C37F2E9A57}" dt="2022-06-16T06:13:25.830" v="1460" actId="6549"/>
      <pc:docMkLst>
        <pc:docMk/>
      </pc:docMkLst>
      <pc:sldChg chg="del">
        <pc:chgData name="Li, Congzhou" userId="ac58cbe8-21e6-4f9f-99ab-59ef48b78c7d" providerId="ADAL" clId="{18FAACD9-616F-466F-9551-D3C37F2E9A57}" dt="2022-06-16T05:47:52.388" v="1291" actId="47"/>
        <pc:sldMkLst>
          <pc:docMk/>
          <pc:sldMk cId="0" sldId="438"/>
        </pc:sldMkLst>
      </pc:sldChg>
      <pc:sldChg chg="del">
        <pc:chgData name="Li, Congzhou" userId="ac58cbe8-21e6-4f9f-99ab-59ef48b78c7d" providerId="ADAL" clId="{18FAACD9-616F-466F-9551-D3C37F2E9A57}" dt="2022-06-16T05:47:51.420" v="1287" actId="47"/>
        <pc:sldMkLst>
          <pc:docMk/>
          <pc:sldMk cId="0" sldId="441"/>
        </pc:sldMkLst>
      </pc:sldChg>
      <pc:sldChg chg="del">
        <pc:chgData name="Li, Congzhou" userId="ac58cbe8-21e6-4f9f-99ab-59ef48b78c7d" providerId="ADAL" clId="{18FAACD9-616F-466F-9551-D3C37F2E9A57}" dt="2022-06-16T05:47:52.358" v="1290" actId="47"/>
        <pc:sldMkLst>
          <pc:docMk/>
          <pc:sldMk cId="0" sldId="442"/>
        </pc:sldMkLst>
      </pc:sldChg>
      <pc:sldChg chg="del">
        <pc:chgData name="Li, Congzhou" userId="ac58cbe8-21e6-4f9f-99ab-59ef48b78c7d" providerId="ADAL" clId="{18FAACD9-616F-466F-9551-D3C37F2E9A57}" dt="2022-06-16T05:47:51.847" v="1289" actId="47"/>
        <pc:sldMkLst>
          <pc:docMk/>
          <pc:sldMk cId="0" sldId="443"/>
        </pc:sldMkLst>
      </pc:sldChg>
      <pc:sldChg chg="del">
        <pc:chgData name="Li, Congzhou" userId="ac58cbe8-21e6-4f9f-99ab-59ef48b78c7d" providerId="ADAL" clId="{18FAACD9-616F-466F-9551-D3C37F2E9A57}" dt="2022-06-16T05:47:51.654" v="1288" actId="47"/>
        <pc:sldMkLst>
          <pc:docMk/>
          <pc:sldMk cId="0" sldId="444"/>
        </pc:sldMkLst>
      </pc:sldChg>
      <pc:sldChg chg="del">
        <pc:chgData name="Li, Congzhou" userId="ac58cbe8-21e6-4f9f-99ab-59ef48b78c7d" providerId="ADAL" clId="{18FAACD9-616F-466F-9551-D3C37F2E9A57}" dt="2022-06-16T05:47:51.203" v="1286" actId="47"/>
        <pc:sldMkLst>
          <pc:docMk/>
          <pc:sldMk cId="0" sldId="445"/>
        </pc:sldMkLst>
      </pc:sldChg>
      <pc:sldChg chg="del">
        <pc:chgData name="Li, Congzhou" userId="ac58cbe8-21e6-4f9f-99ab-59ef48b78c7d" providerId="ADAL" clId="{18FAACD9-616F-466F-9551-D3C37F2E9A57}" dt="2022-06-16T05:47:50.775" v="1285" actId="47"/>
        <pc:sldMkLst>
          <pc:docMk/>
          <pc:sldMk cId="0" sldId="446"/>
        </pc:sldMkLst>
      </pc:sldChg>
      <pc:sldChg chg="del">
        <pc:chgData name="Li, Congzhou" userId="ac58cbe8-21e6-4f9f-99ab-59ef48b78c7d" providerId="ADAL" clId="{18FAACD9-616F-466F-9551-D3C37F2E9A57}" dt="2022-06-16T05:47:49.915" v="1284" actId="47"/>
        <pc:sldMkLst>
          <pc:docMk/>
          <pc:sldMk cId="0" sldId="447"/>
        </pc:sldMkLst>
      </pc:sldChg>
      <pc:sldChg chg="addSp modSp mod">
        <pc:chgData name="Li, Congzhou" userId="ac58cbe8-21e6-4f9f-99ab-59ef48b78c7d" providerId="ADAL" clId="{18FAACD9-616F-466F-9551-D3C37F2E9A57}" dt="2022-06-15T23:43:21.373" v="67" actId="1076"/>
        <pc:sldMkLst>
          <pc:docMk/>
          <pc:sldMk cId="3536340673" sldId="454"/>
        </pc:sldMkLst>
        <pc:spChg chg="mod">
          <ac:chgData name="Li, Congzhou" userId="ac58cbe8-21e6-4f9f-99ab-59ef48b78c7d" providerId="ADAL" clId="{18FAACD9-616F-466F-9551-D3C37F2E9A57}" dt="2022-06-15T23:41:20.985" v="8" actId="1076"/>
          <ac:spMkLst>
            <pc:docMk/>
            <pc:sldMk cId="3536340673" sldId="454"/>
            <ac:spMk id="2" creationId="{00000000-0000-0000-0000-000000000000}"/>
          </ac:spMkLst>
        </pc:spChg>
        <pc:spChg chg="mod">
          <ac:chgData name="Li, Congzhou" userId="ac58cbe8-21e6-4f9f-99ab-59ef48b78c7d" providerId="ADAL" clId="{18FAACD9-616F-466F-9551-D3C37F2E9A57}" dt="2022-06-15T23:43:20.679" v="66" actId="20577"/>
          <ac:spMkLst>
            <pc:docMk/>
            <pc:sldMk cId="3536340673" sldId="454"/>
            <ac:spMk id="3" creationId="{00000000-0000-0000-0000-000000000000}"/>
          </ac:spMkLst>
        </pc:spChg>
        <pc:spChg chg="add mod">
          <ac:chgData name="Li, Congzhou" userId="ac58cbe8-21e6-4f9f-99ab-59ef48b78c7d" providerId="ADAL" clId="{18FAACD9-616F-466F-9551-D3C37F2E9A57}" dt="2022-06-15T23:43:21.373" v="67" actId="1076"/>
          <ac:spMkLst>
            <pc:docMk/>
            <pc:sldMk cId="3536340673" sldId="454"/>
            <ac:spMk id="4" creationId="{86B5CA6D-7BB3-4D5E-0876-330055238DB8}"/>
          </ac:spMkLst>
        </pc:spChg>
      </pc:sldChg>
      <pc:sldChg chg="del">
        <pc:chgData name="Li, Congzhou" userId="ac58cbe8-21e6-4f9f-99ab-59ef48b78c7d" providerId="ADAL" clId="{18FAACD9-616F-466F-9551-D3C37F2E9A57}" dt="2022-06-16T05:48:19.584" v="1319" actId="47"/>
        <pc:sldMkLst>
          <pc:docMk/>
          <pc:sldMk cId="2963643096" sldId="461"/>
        </pc:sldMkLst>
      </pc:sldChg>
      <pc:sldChg chg="del">
        <pc:chgData name="Li, Congzhou" userId="ac58cbe8-21e6-4f9f-99ab-59ef48b78c7d" providerId="ADAL" clId="{18FAACD9-616F-466F-9551-D3C37F2E9A57}" dt="2022-06-16T05:48:18.615" v="1318" actId="47"/>
        <pc:sldMkLst>
          <pc:docMk/>
          <pc:sldMk cId="3144384925" sldId="462"/>
        </pc:sldMkLst>
      </pc:sldChg>
      <pc:sldChg chg="del">
        <pc:chgData name="Li, Congzhou" userId="ac58cbe8-21e6-4f9f-99ab-59ef48b78c7d" providerId="ADAL" clId="{18FAACD9-616F-466F-9551-D3C37F2E9A57}" dt="2022-06-16T05:48:12.248" v="1314" actId="47"/>
        <pc:sldMkLst>
          <pc:docMk/>
          <pc:sldMk cId="1839497512" sldId="471"/>
        </pc:sldMkLst>
      </pc:sldChg>
      <pc:sldChg chg="del">
        <pc:chgData name="Li, Congzhou" userId="ac58cbe8-21e6-4f9f-99ab-59ef48b78c7d" providerId="ADAL" clId="{18FAACD9-616F-466F-9551-D3C37F2E9A57}" dt="2022-06-16T05:48:06.022" v="1309" actId="47"/>
        <pc:sldMkLst>
          <pc:docMk/>
          <pc:sldMk cId="4188095855" sldId="490"/>
        </pc:sldMkLst>
      </pc:sldChg>
      <pc:sldChg chg="del">
        <pc:chgData name="Li, Congzhou" userId="ac58cbe8-21e6-4f9f-99ab-59ef48b78c7d" providerId="ADAL" clId="{18FAACD9-616F-466F-9551-D3C37F2E9A57}" dt="2022-06-16T05:47:58.187" v="1308" actId="47"/>
        <pc:sldMkLst>
          <pc:docMk/>
          <pc:sldMk cId="104739231" sldId="491"/>
        </pc:sldMkLst>
      </pc:sldChg>
      <pc:sldChg chg="del">
        <pc:chgData name="Li, Congzhou" userId="ac58cbe8-21e6-4f9f-99ab-59ef48b78c7d" providerId="ADAL" clId="{18FAACD9-616F-466F-9551-D3C37F2E9A57}" dt="2022-06-16T05:47:57.726" v="1307" actId="47"/>
        <pc:sldMkLst>
          <pc:docMk/>
          <pc:sldMk cId="446623697" sldId="492"/>
        </pc:sldMkLst>
      </pc:sldChg>
      <pc:sldChg chg="del">
        <pc:chgData name="Li, Congzhou" userId="ac58cbe8-21e6-4f9f-99ab-59ef48b78c7d" providerId="ADAL" clId="{18FAACD9-616F-466F-9551-D3C37F2E9A57}" dt="2022-06-16T05:47:55.857" v="1306" actId="47"/>
        <pc:sldMkLst>
          <pc:docMk/>
          <pc:sldMk cId="54096245" sldId="493"/>
        </pc:sldMkLst>
      </pc:sldChg>
      <pc:sldChg chg="del">
        <pc:chgData name="Li, Congzhou" userId="ac58cbe8-21e6-4f9f-99ab-59ef48b78c7d" providerId="ADAL" clId="{18FAACD9-616F-466F-9551-D3C37F2E9A57}" dt="2022-06-16T05:47:55.623" v="1305" actId="47"/>
        <pc:sldMkLst>
          <pc:docMk/>
          <pc:sldMk cId="3724218377" sldId="494"/>
        </pc:sldMkLst>
      </pc:sldChg>
      <pc:sldChg chg="del">
        <pc:chgData name="Li, Congzhou" userId="ac58cbe8-21e6-4f9f-99ab-59ef48b78c7d" providerId="ADAL" clId="{18FAACD9-616F-466F-9551-D3C37F2E9A57}" dt="2022-06-16T05:48:06.571" v="1310" actId="47"/>
        <pc:sldMkLst>
          <pc:docMk/>
          <pc:sldMk cId="3190594915" sldId="510"/>
        </pc:sldMkLst>
      </pc:sldChg>
      <pc:sldChg chg="del">
        <pc:chgData name="Li, Congzhou" userId="ac58cbe8-21e6-4f9f-99ab-59ef48b78c7d" providerId="ADAL" clId="{18FAACD9-616F-466F-9551-D3C37F2E9A57}" dt="2022-06-16T05:48:15.396" v="1316" actId="47"/>
        <pc:sldMkLst>
          <pc:docMk/>
          <pc:sldMk cId="3283613820" sldId="523"/>
        </pc:sldMkLst>
      </pc:sldChg>
      <pc:sldChg chg="del">
        <pc:chgData name="Li, Congzhou" userId="ac58cbe8-21e6-4f9f-99ab-59ef48b78c7d" providerId="ADAL" clId="{18FAACD9-616F-466F-9551-D3C37F2E9A57}" dt="2022-06-16T05:48:17.246" v="1317" actId="47"/>
        <pc:sldMkLst>
          <pc:docMk/>
          <pc:sldMk cId="875002426" sldId="524"/>
        </pc:sldMkLst>
      </pc:sldChg>
      <pc:sldChg chg="del">
        <pc:chgData name="Li, Congzhou" userId="ac58cbe8-21e6-4f9f-99ab-59ef48b78c7d" providerId="ADAL" clId="{18FAACD9-616F-466F-9551-D3C37F2E9A57}" dt="2022-06-16T05:48:11.324" v="1313" actId="47"/>
        <pc:sldMkLst>
          <pc:docMk/>
          <pc:sldMk cId="3195161212" sldId="529"/>
        </pc:sldMkLst>
      </pc:sldChg>
      <pc:sldChg chg="del">
        <pc:chgData name="Li, Congzhou" userId="ac58cbe8-21e6-4f9f-99ab-59ef48b78c7d" providerId="ADAL" clId="{18FAACD9-616F-466F-9551-D3C37F2E9A57}" dt="2022-06-16T05:48:07.112" v="1311" actId="47"/>
        <pc:sldMkLst>
          <pc:docMk/>
          <pc:sldMk cId="3698372441" sldId="535"/>
        </pc:sldMkLst>
      </pc:sldChg>
      <pc:sldChg chg="del">
        <pc:chgData name="Li, Congzhou" userId="ac58cbe8-21e6-4f9f-99ab-59ef48b78c7d" providerId="ADAL" clId="{18FAACD9-616F-466F-9551-D3C37F2E9A57}" dt="2022-06-16T05:48:08.095" v="1312" actId="47"/>
        <pc:sldMkLst>
          <pc:docMk/>
          <pc:sldMk cId="2647143458" sldId="537"/>
        </pc:sldMkLst>
      </pc:sldChg>
      <pc:sldChg chg="del">
        <pc:chgData name="Li, Congzhou" userId="ac58cbe8-21e6-4f9f-99ab-59ef48b78c7d" providerId="ADAL" clId="{18FAACD9-616F-466F-9551-D3C37F2E9A57}" dt="2022-06-16T05:48:12.730" v="1315" actId="47"/>
        <pc:sldMkLst>
          <pc:docMk/>
          <pc:sldMk cId="3795479506" sldId="550"/>
        </pc:sldMkLst>
      </pc:sldChg>
      <pc:sldChg chg="addSp delSp del mod">
        <pc:chgData name="Li, Congzhou" userId="ac58cbe8-21e6-4f9f-99ab-59ef48b78c7d" providerId="ADAL" clId="{18FAACD9-616F-466F-9551-D3C37F2E9A57}" dt="2022-06-16T05:48:31.282" v="1326" actId="47"/>
        <pc:sldMkLst>
          <pc:docMk/>
          <pc:sldMk cId="2418403454" sldId="571"/>
        </pc:sldMkLst>
        <pc:spChg chg="add del">
          <ac:chgData name="Li, Congzhou" userId="ac58cbe8-21e6-4f9f-99ab-59ef48b78c7d" providerId="ADAL" clId="{18FAACD9-616F-466F-9551-D3C37F2E9A57}" dt="2022-06-16T04:36:41.740" v="526" actId="22"/>
          <ac:spMkLst>
            <pc:docMk/>
            <pc:sldMk cId="2418403454" sldId="571"/>
            <ac:spMk id="7" creationId="{C01275B0-7BE6-9BEE-7B83-E1FE2638993E}"/>
          </ac:spMkLst>
        </pc:spChg>
      </pc:sldChg>
      <pc:sldChg chg="modSp del mod">
        <pc:chgData name="Li, Congzhou" userId="ac58cbe8-21e6-4f9f-99ab-59ef48b78c7d" providerId="ADAL" clId="{18FAACD9-616F-466F-9551-D3C37F2E9A57}" dt="2022-06-16T05:48:30.353" v="1325" actId="47"/>
        <pc:sldMkLst>
          <pc:docMk/>
          <pc:sldMk cId="2869979699" sldId="579"/>
        </pc:sldMkLst>
        <pc:picChg chg="mod">
          <ac:chgData name="Li, Congzhou" userId="ac58cbe8-21e6-4f9f-99ab-59ef48b78c7d" providerId="ADAL" clId="{18FAACD9-616F-466F-9551-D3C37F2E9A57}" dt="2022-06-16T03:44:43.635" v="312" actId="1076"/>
          <ac:picMkLst>
            <pc:docMk/>
            <pc:sldMk cId="2869979699" sldId="579"/>
            <ac:picMk id="5" creationId="{00000000-0000-0000-0000-000000000000}"/>
          </ac:picMkLst>
        </pc:picChg>
      </pc:sldChg>
      <pc:sldChg chg="del">
        <pc:chgData name="Li, Congzhou" userId="ac58cbe8-21e6-4f9f-99ab-59ef48b78c7d" providerId="ADAL" clId="{18FAACD9-616F-466F-9551-D3C37F2E9A57}" dt="2022-06-16T05:47:52.944" v="1303" actId="47"/>
        <pc:sldMkLst>
          <pc:docMk/>
          <pc:sldMk cId="774355942" sldId="580"/>
        </pc:sldMkLst>
      </pc:sldChg>
      <pc:sldChg chg="del">
        <pc:chgData name="Li, Congzhou" userId="ac58cbe8-21e6-4f9f-99ab-59ef48b78c7d" providerId="ADAL" clId="{18FAACD9-616F-466F-9551-D3C37F2E9A57}" dt="2022-06-16T05:47:52.821" v="1302" actId="47"/>
        <pc:sldMkLst>
          <pc:docMk/>
          <pc:sldMk cId="3665098916" sldId="599"/>
        </pc:sldMkLst>
      </pc:sldChg>
      <pc:sldChg chg="del">
        <pc:chgData name="Li, Congzhou" userId="ac58cbe8-21e6-4f9f-99ab-59ef48b78c7d" providerId="ADAL" clId="{18FAACD9-616F-466F-9551-D3C37F2E9A57}" dt="2022-06-16T05:47:52.702" v="1300" actId="47"/>
        <pc:sldMkLst>
          <pc:docMk/>
          <pc:sldMk cId="2278804978" sldId="600"/>
        </pc:sldMkLst>
      </pc:sldChg>
      <pc:sldChg chg="del">
        <pc:chgData name="Li, Congzhou" userId="ac58cbe8-21e6-4f9f-99ab-59ef48b78c7d" providerId="ADAL" clId="{18FAACD9-616F-466F-9551-D3C37F2E9A57}" dt="2022-06-16T05:47:52.665" v="1299" actId="47"/>
        <pc:sldMkLst>
          <pc:docMk/>
          <pc:sldMk cId="3125583435" sldId="601"/>
        </pc:sldMkLst>
      </pc:sldChg>
      <pc:sldChg chg="del">
        <pc:chgData name="Li, Congzhou" userId="ac58cbe8-21e6-4f9f-99ab-59ef48b78c7d" providerId="ADAL" clId="{18FAACD9-616F-466F-9551-D3C37F2E9A57}" dt="2022-06-16T05:47:52.714" v="1301" actId="47"/>
        <pc:sldMkLst>
          <pc:docMk/>
          <pc:sldMk cId="2768024057" sldId="604"/>
        </pc:sldMkLst>
      </pc:sldChg>
      <pc:sldChg chg="del">
        <pc:chgData name="Li, Congzhou" userId="ac58cbe8-21e6-4f9f-99ab-59ef48b78c7d" providerId="ADAL" clId="{18FAACD9-616F-466F-9551-D3C37F2E9A57}" dt="2022-06-16T05:47:55.003" v="1304" actId="47"/>
        <pc:sldMkLst>
          <pc:docMk/>
          <pc:sldMk cId="3139741558" sldId="609"/>
        </pc:sldMkLst>
      </pc:sldChg>
      <pc:sldChg chg="del">
        <pc:chgData name="Li, Congzhou" userId="ac58cbe8-21e6-4f9f-99ab-59ef48b78c7d" providerId="ADAL" clId="{18FAACD9-616F-466F-9551-D3C37F2E9A57}" dt="2022-06-16T05:48:28.203" v="1324" actId="47"/>
        <pc:sldMkLst>
          <pc:docMk/>
          <pc:sldMk cId="3893086857" sldId="610"/>
        </pc:sldMkLst>
      </pc:sldChg>
      <pc:sldChg chg="addSp delSp modSp mod">
        <pc:chgData name="Li, Congzhou" userId="ac58cbe8-21e6-4f9f-99ab-59ef48b78c7d" providerId="ADAL" clId="{18FAACD9-616F-466F-9551-D3C37F2E9A57}" dt="2022-06-16T04:05:03.336" v="416" actId="6549"/>
        <pc:sldMkLst>
          <pc:docMk/>
          <pc:sldMk cId="1041451018" sldId="613"/>
        </pc:sldMkLst>
        <pc:spChg chg="mod">
          <ac:chgData name="Li, Congzhou" userId="ac58cbe8-21e6-4f9f-99ab-59ef48b78c7d" providerId="ADAL" clId="{18FAACD9-616F-466F-9551-D3C37F2E9A57}" dt="2022-06-15T23:44:42.053" v="75" actId="20577"/>
          <ac:spMkLst>
            <pc:docMk/>
            <pc:sldMk cId="1041451018" sldId="613"/>
            <ac:spMk id="4" creationId="{00000000-0000-0000-0000-000000000000}"/>
          </ac:spMkLst>
        </pc:spChg>
        <pc:spChg chg="add mod">
          <ac:chgData name="Li, Congzhou" userId="ac58cbe8-21e6-4f9f-99ab-59ef48b78c7d" providerId="ADAL" clId="{18FAACD9-616F-466F-9551-D3C37F2E9A57}" dt="2022-06-16T04:05:03.336" v="416" actId="6549"/>
          <ac:spMkLst>
            <pc:docMk/>
            <pc:sldMk cId="1041451018" sldId="613"/>
            <ac:spMk id="7" creationId="{0521C6D7-B8E4-0FA2-D360-7B72DB7ADDFD}"/>
          </ac:spMkLst>
        </pc:spChg>
        <pc:picChg chg="del mod">
          <ac:chgData name="Li, Congzhou" userId="ac58cbe8-21e6-4f9f-99ab-59ef48b78c7d" providerId="ADAL" clId="{18FAACD9-616F-466F-9551-D3C37F2E9A57}" dt="2022-06-16T03:20:02.375" v="78" actId="478"/>
          <ac:picMkLst>
            <pc:docMk/>
            <pc:sldMk cId="1041451018" sldId="613"/>
            <ac:picMk id="5" creationId="{00000000-0000-0000-0000-000000000000}"/>
          </ac:picMkLst>
        </pc:picChg>
      </pc:sldChg>
      <pc:sldChg chg="del">
        <pc:chgData name="Li, Congzhou" userId="ac58cbe8-21e6-4f9f-99ab-59ef48b78c7d" providerId="ADAL" clId="{18FAACD9-616F-466F-9551-D3C37F2E9A57}" dt="2022-06-16T05:47:52.627" v="1298" actId="47"/>
        <pc:sldMkLst>
          <pc:docMk/>
          <pc:sldMk cId="1749264422" sldId="618"/>
        </pc:sldMkLst>
      </pc:sldChg>
      <pc:sldChg chg="del">
        <pc:chgData name="Li, Congzhou" userId="ac58cbe8-21e6-4f9f-99ab-59ef48b78c7d" providerId="ADAL" clId="{18FAACD9-616F-466F-9551-D3C37F2E9A57}" dt="2022-06-16T05:48:23.416" v="1323" actId="47"/>
        <pc:sldMkLst>
          <pc:docMk/>
          <pc:sldMk cId="3554058010" sldId="621"/>
        </pc:sldMkLst>
      </pc:sldChg>
      <pc:sldChg chg="del">
        <pc:chgData name="Li, Congzhou" userId="ac58cbe8-21e6-4f9f-99ab-59ef48b78c7d" providerId="ADAL" clId="{18FAACD9-616F-466F-9551-D3C37F2E9A57}" dt="2022-06-16T05:48:22.574" v="1322" actId="47"/>
        <pc:sldMkLst>
          <pc:docMk/>
          <pc:sldMk cId="2206972293" sldId="623"/>
        </pc:sldMkLst>
      </pc:sldChg>
      <pc:sldChg chg="del">
        <pc:chgData name="Li, Congzhou" userId="ac58cbe8-21e6-4f9f-99ab-59ef48b78c7d" providerId="ADAL" clId="{18FAACD9-616F-466F-9551-D3C37F2E9A57}" dt="2022-06-16T05:48:21.694" v="1321" actId="47"/>
        <pc:sldMkLst>
          <pc:docMk/>
          <pc:sldMk cId="694795264" sldId="625"/>
        </pc:sldMkLst>
      </pc:sldChg>
      <pc:sldChg chg="del">
        <pc:chgData name="Li, Congzhou" userId="ac58cbe8-21e6-4f9f-99ab-59ef48b78c7d" providerId="ADAL" clId="{18FAACD9-616F-466F-9551-D3C37F2E9A57}" dt="2022-06-16T05:48:20.409" v="1320" actId="47"/>
        <pc:sldMkLst>
          <pc:docMk/>
          <pc:sldMk cId="3737733626" sldId="627"/>
        </pc:sldMkLst>
      </pc:sldChg>
      <pc:sldChg chg="del">
        <pc:chgData name="Li, Congzhou" userId="ac58cbe8-21e6-4f9f-99ab-59ef48b78c7d" providerId="ADAL" clId="{18FAACD9-616F-466F-9551-D3C37F2E9A57}" dt="2022-06-16T05:47:52.599" v="1297" actId="47"/>
        <pc:sldMkLst>
          <pc:docMk/>
          <pc:sldMk cId="2718423498" sldId="628"/>
        </pc:sldMkLst>
      </pc:sldChg>
      <pc:sldChg chg="del">
        <pc:chgData name="Li, Congzhou" userId="ac58cbe8-21e6-4f9f-99ab-59ef48b78c7d" providerId="ADAL" clId="{18FAACD9-616F-466F-9551-D3C37F2E9A57}" dt="2022-06-16T05:47:52.559" v="1296" actId="47"/>
        <pc:sldMkLst>
          <pc:docMk/>
          <pc:sldMk cId="3747742529" sldId="629"/>
        </pc:sldMkLst>
      </pc:sldChg>
      <pc:sldChg chg="del">
        <pc:chgData name="Li, Congzhou" userId="ac58cbe8-21e6-4f9f-99ab-59ef48b78c7d" providerId="ADAL" clId="{18FAACD9-616F-466F-9551-D3C37F2E9A57}" dt="2022-06-16T05:47:52.514" v="1295" actId="47"/>
        <pc:sldMkLst>
          <pc:docMk/>
          <pc:sldMk cId="926670920" sldId="630"/>
        </pc:sldMkLst>
      </pc:sldChg>
      <pc:sldChg chg="del">
        <pc:chgData name="Li, Congzhou" userId="ac58cbe8-21e6-4f9f-99ab-59ef48b78c7d" providerId="ADAL" clId="{18FAACD9-616F-466F-9551-D3C37F2E9A57}" dt="2022-06-16T05:47:52.486" v="1294" actId="47"/>
        <pc:sldMkLst>
          <pc:docMk/>
          <pc:sldMk cId="811804028" sldId="631"/>
        </pc:sldMkLst>
      </pc:sldChg>
      <pc:sldChg chg="del">
        <pc:chgData name="Li, Congzhou" userId="ac58cbe8-21e6-4f9f-99ab-59ef48b78c7d" providerId="ADAL" clId="{18FAACD9-616F-466F-9551-D3C37F2E9A57}" dt="2022-06-16T05:47:52.452" v="1293" actId="47"/>
        <pc:sldMkLst>
          <pc:docMk/>
          <pc:sldMk cId="2294743587" sldId="632"/>
        </pc:sldMkLst>
      </pc:sldChg>
      <pc:sldChg chg="del">
        <pc:chgData name="Li, Congzhou" userId="ac58cbe8-21e6-4f9f-99ab-59ef48b78c7d" providerId="ADAL" clId="{18FAACD9-616F-466F-9551-D3C37F2E9A57}" dt="2022-06-16T05:47:52.425" v="1292" actId="47"/>
        <pc:sldMkLst>
          <pc:docMk/>
          <pc:sldMk cId="3907067683" sldId="633"/>
        </pc:sldMkLst>
      </pc:sldChg>
      <pc:sldChg chg="addSp delSp modSp add mod">
        <pc:chgData name="Li, Congzhou" userId="ac58cbe8-21e6-4f9f-99ab-59ef48b78c7d" providerId="ADAL" clId="{18FAACD9-616F-466F-9551-D3C37F2E9A57}" dt="2022-06-16T05:55:02.937" v="1374" actId="20577"/>
        <pc:sldMkLst>
          <pc:docMk/>
          <pc:sldMk cId="548239993" sldId="634"/>
        </pc:sldMkLst>
        <pc:spChg chg="mod">
          <ac:chgData name="Li, Congzhou" userId="ac58cbe8-21e6-4f9f-99ab-59ef48b78c7d" providerId="ADAL" clId="{18FAACD9-616F-466F-9551-D3C37F2E9A57}" dt="2022-06-16T05:52:19.748" v="1346" actId="20577"/>
          <ac:spMkLst>
            <pc:docMk/>
            <pc:sldMk cId="548239993" sldId="634"/>
            <ac:spMk id="4" creationId="{00000000-0000-0000-0000-000000000000}"/>
          </ac:spMkLst>
        </pc:spChg>
        <pc:spChg chg="del mod">
          <ac:chgData name="Li, Congzhou" userId="ac58cbe8-21e6-4f9f-99ab-59ef48b78c7d" providerId="ADAL" clId="{18FAACD9-616F-466F-9551-D3C37F2E9A57}" dt="2022-06-16T05:54:27.167" v="1362" actId="478"/>
          <ac:spMkLst>
            <pc:docMk/>
            <pc:sldMk cId="548239993" sldId="634"/>
            <ac:spMk id="6" creationId="{00000000-0000-0000-0000-000000000000}"/>
          </ac:spMkLst>
        </pc:spChg>
        <pc:spChg chg="add mod">
          <ac:chgData name="Li, Congzhou" userId="ac58cbe8-21e6-4f9f-99ab-59ef48b78c7d" providerId="ADAL" clId="{18FAACD9-616F-466F-9551-D3C37F2E9A57}" dt="2022-06-16T05:55:02.937" v="1374" actId="20577"/>
          <ac:spMkLst>
            <pc:docMk/>
            <pc:sldMk cId="548239993" sldId="634"/>
            <ac:spMk id="7" creationId="{37CD4683-E61D-03DE-1C56-C4E91F3F4DEE}"/>
          </ac:spMkLst>
        </pc:spChg>
        <pc:picChg chg="del">
          <ac:chgData name="Li, Congzhou" userId="ac58cbe8-21e6-4f9f-99ab-59ef48b78c7d" providerId="ADAL" clId="{18FAACD9-616F-466F-9551-D3C37F2E9A57}" dt="2022-06-16T05:52:25.683" v="1347" actId="478"/>
          <ac:picMkLst>
            <pc:docMk/>
            <pc:sldMk cId="548239993" sldId="634"/>
            <ac:picMk id="5" creationId="{00000000-0000-0000-0000-000000000000}"/>
          </ac:picMkLst>
        </pc:picChg>
      </pc:sldChg>
      <pc:sldChg chg="modSp add del mod">
        <pc:chgData name="Li, Congzhou" userId="ac58cbe8-21e6-4f9f-99ab-59ef48b78c7d" providerId="ADAL" clId="{18FAACD9-616F-466F-9551-D3C37F2E9A57}" dt="2022-06-16T03:43:55.276" v="311" actId="47"/>
        <pc:sldMkLst>
          <pc:docMk/>
          <pc:sldMk cId="4146233728" sldId="635"/>
        </pc:sldMkLst>
        <pc:spChg chg="mod">
          <ac:chgData name="Li, Congzhou" userId="ac58cbe8-21e6-4f9f-99ab-59ef48b78c7d" providerId="ADAL" clId="{18FAACD9-616F-466F-9551-D3C37F2E9A57}" dt="2022-06-16T03:24:45.476" v="262"/>
          <ac:spMkLst>
            <pc:docMk/>
            <pc:sldMk cId="4146233728" sldId="635"/>
            <ac:spMk id="4" creationId="{00000000-0000-0000-0000-000000000000}"/>
          </ac:spMkLst>
        </pc:spChg>
        <pc:spChg chg="mod">
          <ac:chgData name="Li, Congzhou" userId="ac58cbe8-21e6-4f9f-99ab-59ef48b78c7d" providerId="ADAL" clId="{18FAACD9-616F-466F-9551-D3C37F2E9A57}" dt="2022-06-16T03:39:14.076" v="286" actId="20577"/>
          <ac:spMkLst>
            <pc:docMk/>
            <pc:sldMk cId="4146233728" sldId="635"/>
            <ac:spMk id="7" creationId="{0521C6D7-B8E4-0FA2-D360-7B72DB7ADDFD}"/>
          </ac:spMkLst>
        </pc:spChg>
      </pc:sldChg>
      <pc:sldChg chg="addSp delSp modSp add mod ord">
        <pc:chgData name="Li, Congzhou" userId="ac58cbe8-21e6-4f9f-99ab-59ef48b78c7d" providerId="ADAL" clId="{18FAACD9-616F-466F-9551-D3C37F2E9A57}" dt="2022-06-16T04:34:59.060" v="524" actId="27636"/>
        <pc:sldMkLst>
          <pc:docMk/>
          <pc:sldMk cId="1304903174" sldId="636"/>
        </pc:sldMkLst>
        <pc:spChg chg="add del mod">
          <ac:chgData name="Li, Congzhou" userId="ac58cbe8-21e6-4f9f-99ab-59ef48b78c7d" providerId="ADAL" clId="{18FAACD9-616F-466F-9551-D3C37F2E9A57}" dt="2022-06-16T03:50:57.254" v="341" actId="22"/>
          <ac:spMkLst>
            <pc:docMk/>
            <pc:sldMk cId="1304903174" sldId="636"/>
            <ac:spMk id="5" creationId="{990AE36D-76E4-F463-771F-F99E5BB0594D}"/>
          </ac:spMkLst>
        </pc:spChg>
        <pc:spChg chg="del">
          <ac:chgData name="Li, Congzhou" userId="ac58cbe8-21e6-4f9f-99ab-59ef48b78c7d" providerId="ADAL" clId="{18FAACD9-616F-466F-9551-D3C37F2E9A57}" dt="2022-06-16T03:45:14.045" v="317" actId="478"/>
          <ac:spMkLst>
            <pc:docMk/>
            <pc:sldMk cId="1304903174" sldId="636"/>
            <ac:spMk id="6" creationId="{00000000-0000-0000-0000-000000000000}"/>
          </ac:spMkLst>
        </pc:spChg>
        <pc:spChg chg="mod">
          <ac:chgData name="Li, Congzhou" userId="ac58cbe8-21e6-4f9f-99ab-59ef48b78c7d" providerId="ADAL" clId="{18FAACD9-616F-466F-9551-D3C37F2E9A57}" dt="2022-06-16T04:34:59.060" v="524" actId="27636"/>
          <ac:spMkLst>
            <pc:docMk/>
            <pc:sldMk cId="1304903174" sldId="636"/>
            <ac:spMk id="7" creationId="{0521C6D7-B8E4-0FA2-D360-7B72DB7ADDFD}"/>
          </ac:spMkLst>
        </pc:spChg>
        <pc:spChg chg="add del mod">
          <ac:chgData name="Li, Congzhou" userId="ac58cbe8-21e6-4f9f-99ab-59ef48b78c7d" providerId="ADAL" clId="{18FAACD9-616F-466F-9551-D3C37F2E9A57}" dt="2022-06-16T04:34:30.597" v="507" actId="478"/>
          <ac:spMkLst>
            <pc:docMk/>
            <pc:sldMk cId="1304903174" sldId="636"/>
            <ac:spMk id="12" creationId="{DDF95904-EA29-9326-C326-679A68886D17}"/>
          </ac:spMkLst>
        </pc:spChg>
        <pc:picChg chg="add del mod">
          <ac:chgData name="Li, Congzhou" userId="ac58cbe8-21e6-4f9f-99ab-59ef48b78c7d" providerId="ADAL" clId="{18FAACD9-616F-466F-9551-D3C37F2E9A57}" dt="2022-06-16T03:50:55.708" v="340" actId="478"/>
          <ac:picMkLst>
            <pc:docMk/>
            <pc:sldMk cId="1304903174" sldId="636"/>
            <ac:picMk id="8" creationId="{EA73D8E5-02EB-A101-E8FC-30C58DF2610D}"/>
          </ac:picMkLst>
        </pc:picChg>
        <pc:picChg chg="add del mod ord">
          <ac:chgData name="Li, Congzhou" userId="ac58cbe8-21e6-4f9f-99ab-59ef48b78c7d" providerId="ADAL" clId="{18FAACD9-616F-466F-9551-D3C37F2E9A57}" dt="2022-06-16T04:34:23.574" v="506" actId="478"/>
          <ac:picMkLst>
            <pc:docMk/>
            <pc:sldMk cId="1304903174" sldId="636"/>
            <ac:picMk id="10" creationId="{6741F57C-49B5-4BD9-1D2C-4F0B7FCBFD5E}"/>
          </ac:picMkLst>
        </pc:picChg>
      </pc:sldChg>
      <pc:sldChg chg="modSp add mod">
        <pc:chgData name="Li, Congzhou" userId="ac58cbe8-21e6-4f9f-99ab-59ef48b78c7d" providerId="ADAL" clId="{18FAACD9-616F-466F-9551-D3C37F2E9A57}" dt="2022-06-16T03:48:05.331" v="337" actId="1076"/>
        <pc:sldMkLst>
          <pc:docMk/>
          <pc:sldMk cId="1300848835" sldId="637"/>
        </pc:sldMkLst>
        <pc:spChg chg="mod">
          <ac:chgData name="Li, Congzhou" userId="ac58cbe8-21e6-4f9f-99ab-59ef48b78c7d" providerId="ADAL" clId="{18FAACD9-616F-466F-9551-D3C37F2E9A57}" dt="2022-06-16T03:48:03.048" v="336" actId="14100"/>
          <ac:spMkLst>
            <pc:docMk/>
            <pc:sldMk cId="1300848835" sldId="637"/>
            <ac:spMk id="7" creationId="{0521C6D7-B8E4-0FA2-D360-7B72DB7ADDFD}"/>
          </ac:spMkLst>
        </pc:spChg>
        <pc:picChg chg="mod">
          <ac:chgData name="Li, Congzhou" userId="ac58cbe8-21e6-4f9f-99ab-59ef48b78c7d" providerId="ADAL" clId="{18FAACD9-616F-466F-9551-D3C37F2E9A57}" dt="2022-06-16T03:48:05.331" v="337" actId="1076"/>
          <ac:picMkLst>
            <pc:docMk/>
            <pc:sldMk cId="1300848835" sldId="637"/>
            <ac:picMk id="8" creationId="{EA73D8E5-02EB-A101-E8FC-30C58DF2610D}"/>
          </ac:picMkLst>
        </pc:picChg>
      </pc:sldChg>
      <pc:sldChg chg="addSp delSp modSp add mod ord">
        <pc:chgData name="Li, Congzhou" userId="ac58cbe8-21e6-4f9f-99ab-59ef48b78c7d" providerId="ADAL" clId="{18FAACD9-616F-466F-9551-D3C37F2E9A57}" dt="2022-06-16T04:23:34.465" v="476" actId="1076"/>
        <pc:sldMkLst>
          <pc:docMk/>
          <pc:sldMk cId="1542049757" sldId="638"/>
        </pc:sldMkLst>
        <pc:spChg chg="mod">
          <ac:chgData name="Li, Congzhou" userId="ac58cbe8-21e6-4f9f-99ab-59ef48b78c7d" providerId="ADAL" clId="{18FAACD9-616F-466F-9551-D3C37F2E9A57}" dt="2022-06-16T04:23:30.502" v="475" actId="1076"/>
          <ac:spMkLst>
            <pc:docMk/>
            <pc:sldMk cId="1542049757" sldId="638"/>
            <ac:spMk id="4" creationId="{00000000-0000-0000-0000-000000000000}"/>
          </ac:spMkLst>
        </pc:spChg>
        <pc:spChg chg="add del mod">
          <ac:chgData name="Li, Congzhou" userId="ac58cbe8-21e6-4f9f-99ab-59ef48b78c7d" providerId="ADAL" clId="{18FAACD9-616F-466F-9551-D3C37F2E9A57}" dt="2022-06-16T04:16:53.490" v="421" actId="478"/>
          <ac:spMkLst>
            <pc:docMk/>
            <pc:sldMk cId="1542049757" sldId="638"/>
            <ac:spMk id="5" creationId="{C70FE046-C91C-B859-5E11-94BA0BF51E32}"/>
          </ac:spMkLst>
        </pc:spChg>
        <pc:spChg chg="del mod">
          <ac:chgData name="Li, Congzhou" userId="ac58cbe8-21e6-4f9f-99ab-59ef48b78c7d" providerId="ADAL" clId="{18FAACD9-616F-466F-9551-D3C37F2E9A57}" dt="2022-06-16T04:21:34.007" v="447" actId="478"/>
          <ac:spMkLst>
            <pc:docMk/>
            <pc:sldMk cId="1542049757" sldId="638"/>
            <ac:spMk id="7" creationId="{0521C6D7-B8E4-0FA2-D360-7B72DB7ADDFD}"/>
          </ac:spMkLst>
        </pc:spChg>
        <pc:spChg chg="add mod">
          <ac:chgData name="Li, Congzhou" userId="ac58cbe8-21e6-4f9f-99ab-59ef48b78c7d" providerId="ADAL" clId="{18FAACD9-616F-466F-9551-D3C37F2E9A57}" dt="2022-06-16T04:23:34.465" v="476" actId="1076"/>
          <ac:spMkLst>
            <pc:docMk/>
            <pc:sldMk cId="1542049757" sldId="638"/>
            <ac:spMk id="8" creationId="{57CA2BAC-C4CB-D489-E1EA-0309B59218CC}"/>
          </ac:spMkLst>
        </pc:spChg>
        <pc:picChg chg="del">
          <ac:chgData name="Li, Congzhou" userId="ac58cbe8-21e6-4f9f-99ab-59ef48b78c7d" providerId="ADAL" clId="{18FAACD9-616F-466F-9551-D3C37F2E9A57}" dt="2022-06-16T04:16:35.699" v="417" actId="478"/>
          <ac:picMkLst>
            <pc:docMk/>
            <pc:sldMk cId="1542049757" sldId="638"/>
            <ac:picMk id="10" creationId="{6741F57C-49B5-4BD9-1D2C-4F0B7FCBFD5E}"/>
          </ac:picMkLst>
        </pc:picChg>
      </pc:sldChg>
      <pc:sldChg chg="modSp add mod">
        <pc:chgData name="Li, Congzhou" userId="ac58cbe8-21e6-4f9f-99ab-59ef48b78c7d" providerId="ADAL" clId="{18FAACD9-616F-466F-9551-D3C37F2E9A57}" dt="2022-06-16T04:31:59.847" v="488" actId="1076"/>
        <pc:sldMkLst>
          <pc:docMk/>
          <pc:sldMk cId="3730041366" sldId="639"/>
        </pc:sldMkLst>
        <pc:spChg chg="mod">
          <ac:chgData name="Li, Congzhou" userId="ac58cbe8-21e6-4f9f-99ab-59ef48b78c7d" providerId="ADAL" clId="{18FAACD9-616F-466F-9551-D3C37F2E9A57}" dt="2022-06-16T04:31:40.578" v="484" actId="14100"/>
          <ac:spMkLst>
            <pc:docMk/>
            <pc:sldMk cId="3730041366" sldId="639"/>
            <ac:spMk id="7" creationId="{0521C6D7-B8E4-0FA2-D360-7B72DB7ADDFD}"/>
          </ac:spMkLst>
        </pc:spChg>
        <pc:picChg chg="mod">
          <ac:chgData name="Li, Congzhou" userId="ac58cbe8-21e6-4f9f-99ab-59ef48b78c7d" providerId="ADAL" clId="{18FAACD9-616F-466F-9551-D3C37F2E9A57}" dt="2022-06-16T04:31:59.847" v="488" actId="1076"/>
          <ac:picMkLst>
            <pc:docMk/>
            <pc:sldMk cId="3730041366" sldId="639"/>
            <ac:picMk id="10" creationId="{6741F57C-49B5-4BD9-1D2C-4F0B7FCBFD5E}"/>
          </ac:picMkLst>
        </pc:picChg>
      </pc:sldChg>
      <pc:sldChg chg="addSp delSp modSp add mod">
        <pc:chgData name="Li, Congzhou" userId="ac58cbe8-21e6-4f9f-99ab-59ef48b78c7d" providerId="ADAL" clId="{18FAACD9-616F-466F-9551-D3C37F2E9A57}" dt="2022-06-16T04:33:15.088" v="505" actId="27636"/>
        <pc:sldMkLst>
          <pc:docMk/>
          <pc:sldMk cId="700744200" sldId="640"/>
        </pc:sldMkLst>
        <pc:spChg chg="add del mod">
          <ac:chgData name="Li, Congzhou" userId="ac58cbe8-21e6-4f9f-99ab-59ef48b78c7d" providerId="ADAL" clId="{18FAACD9-616F-466F-9551-D3C37F2E9A57}" dt="2022-06-16T04:33:00.062" v="496" actId="478"/>
          <ac:spMkLst>
            <pc:docMk/>
            <pc:sldMk cId="700744200" sldId="640"/>
            <ac:spMk id="5" creationId="{996B1B9F-506F-95D1-706E-09706D6FD045}"/>
          </ac:spMkLst>
        </pc:spChg>
        <pc:spChg chg="mod">
          <ac:chgData name="Li, Congzhou" userId="ac58cbe8-21e6-4f9f-99ab-59ef48b78c7d" providerId="ADAL" clId="{18FAACD9-616F-466F-9551-D3C37F2E9A57}" dt="2022-06-16T04:33:15.088" v="505" actId="27636"/>
          <ac:spMkLst>
            <pc:docMk/>
            <pc:sldMk cId="700744200" sldId="640"/>
            <ac:spMk id="7" creationId="{0521C6D7-B8E4-0FA2-D360-7B72DB7ADDFD}"/>
          </ac:spMkLst>
        </pc:spChg>
        <pc:picChg chg="del">
          <ac:chgData name="Li, Congzhou" userId="ac58cbe8-21e6-4f9f-99ab-59ef48b78c7d" providerId="ADAL" clId="{18FAACD9-616F-466F-9551-D3C37F2E9A57}" dt="2022-06-16T04:32:47.243" v="492" actId="478"/>
          <ac:picMkLst>
            <pc:docMk/>
            <pc:sldMk cId="700744200" sldId="640"/>
            <ac:picMk id="8" creationId="{EA73D8E5-02EB-A101-E8FC-30C58DF2610D}"/>
          </ac:picMkLst>
        </pc:picChg>
      </pc:sldChg>
      <pc:sldChg chg="addSp delSp modSp add mod ord">
        <pc:chgData name="Li, Congzhou" userId="ac58cbe8-21e6-4f9f-99ab-59ef48b78c7d" providerId="ADAL" clId="{18FAACD9-616F-466F-9551-D3C37F2E9A57}" dt="2022-06-16T04:41:43.897" v="559" actId="20577"/>
        <pc:sldMkLst>
          <pc:docMk/>
          <pc:sldMk cId="1525506447" sldId="641"/>
        </pc:sldMkLst>
        <pc:spChg chg="add del mod">
          <ac:chgData name="Li, Congzhou" userId="ac58cbe8-21e6-4f9f-99ab-59ef48b78c7d" providerId="ADAL" clId="{18FAACD9-616F-466F-9551-D3C37F2E9A57}" dt="2022-06-16T04:37:21.838" v="531" actId="22"/>
          <ac:spMkLst>
            <pc:docMk/>
            <pc:sldMk cId="1525506447" sldId="641"/>
            <ac:spMk id="5" creationId="{531A045E-F4D1-579F-894F-84BE8555429A}"/>
          </ac:spMkLst>
        </pc:spChg>
        <pc:spChg chg="mod">
          <ac:chgData name="Li, Congzhou" userId="ac58cbe8-21e6-4f9f-99ab-59ef48b78c7d" providerId="ADAL" clId="{18FAACD9-616F-466F-9551-D3C37F2E9A57}" dt="2022-06-16T04:41:43.897" v="559" actId="20577"/>
          <ac:spMkLst>
            <pc:docMk/>
            <pc:sldMk cId="1525506447" sldId="641"/>
            <ac:spMk id="7" creationId="{0521C6D7-B8E4-0FA2-D360-7B72DB7ADDFD}"/>
          </ac:spMkLst>
        </pc:spChg>
        <pc:picChg chg="add mod ord">
          <ac:chgData name="Li, Congzhou" userId="ac58cbe8-21e6-4f9f-99ab-59ef48b78c7d" providerId="ADAL" clId="{18FAACD9-616F-466F-9551-D3C37F2E9A57}" dt="2022-06-16T04:41:42.090" v="558" actId="1076"/>
          <ac:picMkLst>
            <pc:docMk/>
            <pc:sldMk cId="1525506447" sldId="641"/>
            <ac:picMk id="8" creationId="{75D22AA3-54D9-6F32-9D66-64D8CAA64795}"/>
          </ac:picMkLst>
        </pc:picChg>
        <pc:picChg chg="del">
          <ac:chgData name="Li, Congzhou" userId="ac58cbe8-21e6-4f9f-99ab-59ef48b78c7d" providerId="ADAL" clId="{18FAACD9-616F-466F-9551-D3C37F2E9A57}" dt="2022-06-16T04:37:10.560" v="530" actId="478"/>
          <ac:picMkLst>
            <pc:docMk/>
            <pc:sldMk cId="1525506447" sldId="641"/>
            <ac:picMk id="10" creationId="{6741F57C-49B5-4BD9-1D2C-4F0B7FCBFD5E}"/>
          </ac:picMkLst>
        </pc:picChg>
      </pc:sldChg>
      <pc:sldChg chg="addSp delSp modSp add mod">
        <pc:chgData name="Li, Congzhou" userId="ac58cbe8-21e6-4f9f-99ab-59ef48b78c7d" providerId="ADAL" clId="{18FAACD9-616F-466F-9551-D3C37F2E9A57}" dt="2022-06-16T04:45:13.499" v="582" actId="22"/>
        <pc:sldMkLst>
          <pc:docMk/>
          <pc:sldMk cId="384406764" sldId="642"/>
        </pc:sldMkLst>
        <pc:spChg chg="add del mod">
          <ac:chgData name="Li, Congzhou" userId="ac58cbe8-21e6-4f9f-99ab-59ef48b78c7d" providerId="ADAL" clId="{18FAACD9-616F-466F-9551-D3C37F2E9A57}" dt="2022-06-16T04:42:23.197" v="563" actId="478"/>
          <ac:spMkLst>
            <pc:docMk/>
            <pc:sldMk cId="384406764" sldId="642"/>
            <ac:spMk id="5" creationId="{8D3DD4A7-CC05-66A6-233A-148B0C9A8AF3}"/>
          </ac:spMkLst>
        </pc:spChg>
        <pc:spChg chg="mod">
          <ac:chgData name="Li, Congzhou" userId="ac58cbe8-21e6-4f9f-99ab-59ef48b78c7d" providerId="ADAL" clId="{18FAACD9-616F-466F-9551-D3C37F2E9A57}" dt="2022-06-16T04:44:44.604" v="580" actId="1076"/>
          <ac:spMkLst>
            <pc:docMk/>
            <pc:sldMk cId="384406764" sldId="642"/>
            <ac:spMk id="7" creationId="{0521C6D7-B8E4-0FA2-D360-7B72DB7ADDFD}"/>
          </ac:spMkLst>
        </pc:spChg>
        <pc:spChg chg="add del">
          <ac:chgData name="Li, Congzhou" userId="ac58cbe8-21e6-4f9f-99ab-59ef48b78c7d" providerId="ADAL" clId="{18FAACD9-616F-466F-9551-D3C37F2E9A57}" dt="2022-06-16T04:45:13.499" v="582" actId="22"/>
          <ac:spMkLst>
            <pc:docMk/>
            <pc:sldMk cId="384406764" sldId="642"/>
            <ac:spMk id="9" creationId="{DAAB2BFB-E65D-2A1A-8456-759A67D5831A}"/>
          </ac:spMkLst>
        </pc:spChg>
        <pc:picChg chg="del mod">
          <ac:chgData name="Li, Congzhou" userId="ac58cbe8-21e6-4f9f-99ab-59ef48b78c7d" providerId="ADAL" clId="{18FAACD9-616F-466F-9551-D3C37F2E9A57}" dt="2022-06-16T04:42:20.297" v="562" actId="478"/>
          <ac:picMkLst>
            <pc:docMk/>
            <pc:sldMk cId="384406764" sldId="642"/>
            <ac:picMk id="8" creationId="{75D22AA3-54D9-6F32-9D66-64D8CAA64795}"/>
          </ac:picMkLst>
        </pc:picChg>
      </pc:sldChg>
      <pc:sldChg chg="addSp delSp modSp add mod ord">
        <pc:chgData name="Li, Congzhou" userId="ac58cbe8-21e6-4f9f-99ab-59ef48b78c7d" providerId="ADAL" clId="{18FAACD9-616F-466F-9551-D3C37F2E9A57}" dt="2022-06-16T04:56:47.464" v="596" actId="1076"/>
        <pc:sldMkLst>
          <pc:docMk/>
          <pc:sldMk cId="3221210544" sldId="643"/>
        </pc:sldMkLst>
        <pc:spChg chg="add del mod">
          <ac:chgData name="Li, Congzhou" userId="ac58cbe8-21e6-4f9f-99ab-59ef48b78c7d" providerId="ADAL" clId="{18FAACD9-616F-466F-9551-D3C37F2E9A57}" dt="2022-06-16T04:47:06.655" v="590" actId="478"/>
          <ac:spMkLst>
            <pc:docMk/>
            <pc:sldMk cId="3221210544" sldId="643"/>
            <ac:spMk id="5" creationId="{C6AA2E92-9E5D-DEA2-C786-204A65697C82}"/>
          </ac:spMkLst>
        </pc:spChg>
        <pc:spChg chg="mod">
          <ac:chgData name="Li, Congzhou" userId="ac58cbe8-21e6-4f9f-99ab-59ef48b78c7d" providerId="ADAL" clId="{18FAACD9-616F-466F-9551-D3C37F2E9A57}" dt="2022-06-16T04:56:43.762" v="595" actId="20577"/>
          <ac:spMkLst>
            <pc:docMk/>
            <pc:sldMk cId="3221210544" sldId="643"/>
            <ac:spMk id="7" creationId="{0521C6D7-B8E4-0FA2-D360-7B72DB7ADDFD}"/>
          </ac:spMkLst>
        </pc:spChg>
        <pc:picChg chg="del">
          <ac:chgData name="Li, Congzhou" userId="ac58cbe8-21e6-4f9f-99ab-59ef48b78c7d" providerId="ADAL" clId="{18FAACD9-616F-466F-9551-D3C37F2E9A57}" dt="2022-06-16T04:46:58.813" v="586" actId="478"/>
          <ac:picMkLst>
            <pc:docMk/>
            <pc:sldMk cId="3221210544" sldId="643"/>
            <ac:picMk id="8" creationId="{75D22AA3-54D9-6F32-9D66-64D8CAA64795}"/>
          </ac:picMkLst>
        </pc:picChg>
        <pc:picChg chg="add mod">
          <ac:chgData name="Li, Congzhou" userId="ac58cbe8-21e6-4f9f-99ab-59ef48b78c7d" providerId="ADAL" clId="{18FAACD9-616F-466F-9551-D3C37F2E9A57}" dt="2022-06-16T04:56:47.464" v="596" actId="1076"/>
          <ac:picMkLst>
            <pc:docMk/>
            <pc:sldMk cId="3221210544" sldId="643"/>
            <ac:picMk id="9" creationId="{00E09BD1-BD86-5530-50F8-73E35F661AC4}"/>
          </ac:picMkLst>
        </pc:picChg>
      </pc:sldChg>
      <pc:sldChg chg="delSp modSp add mod">
        <pc:chgData name="Li, Congzhou" userId="ac58cbe8-21e6-4f9f-99ab-59ef48b78c7d" providerId="ADAL" clId="{18FAACD9-616F-466F-9551-D3C37F2E9A57}" dt="2022-06-16T04:59:48.874" v="621" actId="6549"/>
        <pc:sldMkLst>
          <pc:docMk/>
          <pc:sldMk cId="508994995" sldId="644"/>
        </pc:sldMkLst>
        <pc:spChg chg="mod">
          <ac:chgData name="Li, Congzhou" userId="ac58cbe8-21e6-4f9f-99ab-59ef48b78c7d" providerId="ADAL" clId="{18FAACD9-616F-466F-9551-D3C37F2E9A57}" dt="2022-06-16T04:59:48.874" v="621" actId="6549"/>
          <ac:spMkLst>
            <pc:docMk/>
            <pc:sldMk cId="508994995" sldId="644"/>
            <ac:spMk id="7" creationId="{0521C6D7-B8E4-0FA2-D360-7B72DB7ADDFD}"/>
          </ac:spMkLst>
        </pc:spChg>
        <pc:picChg chg="del">
          <ac:chgData name="Li, Congzhou" userId="ac58cbe8-21e6-4f9f-99ab-59ef48b78c7d" providerId="ADAL" clId="{18FAACD9-616F-466F-9551-D3C37F2E9A57}" dt="2022-06-16T04:57:02.044" v="598" actId="478"/>
          <ac:picMkLst>
            <pc:docMk/>
            <pc:sldMk cId="508994995" sldId="644"/>
            <ac:picMk id="9" creationId="{00E09BD1-BD86-5530-50F8-73E35F661AC4}"/>
          </ac:picMkLst>
        </pc:picChg>
      </pc:sldChg>
      <pc:sldChg chg="addSp delSp modSp add mod ord">
        <pc:chgData name="Li, Congzhou" userId="ac58cbe8-21e6-4f9f-99ab-59ef48b78c7d" providerId="ADAL" clId="{18FAACD9-616F-466F-9551-D3C37F2E9A57}" dt="2022-06-16T05:07:18.551" v="766" actId="14100"/>
        <pc:sldMkLst>
          <pc:docMk/>
          <pc:sldMk cId="3574724125" sldId="645"/>
        </pc:sldMkLst>
        <pc:spChg chg="mod">
          <ac:chgData name="Li, Congzhou" userId="ac58cbe8-21e6-4f9f-99ab-59ef48b78c7d" providerId="ADAL" clId="{18FAACD9-616F-466F-9551-D3C37F2E9A57}" dt="2022-06-16T05:01:10.018" v="647" actId="20577"/>
          <ac:spMkLst>
            <pc:docMk/>
            <pc:sldMk cId="3574724125" sldId="645"/>
            <ac:spMk id="4" creationId="{00000000-0000-0000-0000-000000000000}"/>
          </ac:spMkLst>
        </pc:spChg>
        <pc:spChg chg="mod">
          <ac:chgData name="Li, Congzhou" userId="ac58cbe8-21e6-4f9f-99ab-59ef48b78c7d" providerId="ADAL" clId="{18FAACD9-616F-466F-9551-D3C37F2E9A57}" dt="2022-06-16T05:05:26.471" v="668" actId="20577"/>
          <ac:spMkLst>
            <pc:docMk/>
            <pc:sldMk cId="3574724125" sldId="645"/>
            <ac:spMk id="7" creationId="{0521C6D7-B8E4-0FA2-D360-7B72DB7ADDFD}"/>
          </ac:spMkLst>
        </pc:spChg>
        <pc:spChg chg="add mod">
          <ac:chgData name="Li, Congzhou" userId="ac58cbe8-21e6-4f9f-99ab-59ef48b78c7d" providerId="ADAL" clId="{18FAACD9-616F-466F-9551-D3C37F2E9A57}" dt="2022-06-16T05:07:18.551" v="766" actId="14100"/>
          <ac:spMkLst>
            <pc:docMk/>
            <pc:sldMk cId="3574724125" sldId="645"/>
            <ac:spMk id="8" creationId="{67FEF53B-B1CF-D1E2-B6C5-DE00BBE0457C}"/>
          </ac:spMkLst>
        </pc:spChg>
        <pc:picChg chg="add mod">
          <ac:chgData name="Li, Congzhou" userId="ac58cbe8-21e6-4f9f-99ab-59ef48b78c7d" providerId="ADAL" clId="{18FAACD9-616F-466F-9551-D3C37F2E9A57}" dt="2022-06-16T05:05:36.361" v="672" actId="1076"/>
          <ac:picMkLst>
            <pc:docMk/>
            <pc:sldMk cId="3574724125" sldId="645"/>
            <ac:picMk id="5" creationId="{FE8D3AF7-2F11-B865-3421-0B7C24BA94CA}"/>
          </ac:picMkLst>
        </pc:picChg>
        <pc:picChg chg="del">
          <ac:chgData name="Li, Congzhou" userId="ac58cbe8-21e6-4f9f-99ab-59ef48b78c7d" providerId="ADAL" clId="{18FAACD9-616F-466F-9551-D3C37F2E9A57}" dt="2022-06-16T05:01:17.308" v="649" actId="478"/>
          <ac:picMkLst>
            <pc:docMk/>
            <pc:sldMk cId="3574724125" sldId="645"/>
            <ac:picMk id="9" creationId="{00E09BD1-BD86-5530-50F8-73E35F661AC4}"/>
          </ac:picMkLst>
        </pc:picChg>
      </pc:sldChg>
      <pc:sldChg chg="delSp modSp add mod">
        <pc:chgData name="Li, Congzhou" userId="ac58cbe8-21e6-4f9f-99ab-59ef48b78c7d" providerId="ADAL" clId="{18FAACD9-616F-466F-9551-D3C37F2E9A57}" dt="2022-06-16T05:09:26.004" v="780" actId="1076"/>
        <pc:sldMkLst>
          <pc:docMk/>
          <pc:sldMk cId="3565824775" sldId="646"/>
        </pc:sldMkLst>
        <pc:spChg chg="mod">
          <ac:chgData name="Li, Congzhou" userId="ac58cbe8-21e6-4f9f-99ab-59ef48b78c7d" providerId="ADAL" clId="{18FAACD9-616F-466F-9551-D3C37F2E9A57}" dt="2022-06-16T05:09:22.371" v="779" actId="1076"/>
          <ac:spMkLst>
            <pc:docMk/>
            <pc:sldMk cId="3565824775" sldId="646"/>
            <ac:spMk id="7" creationId="{0521C6D7-B8E4-0FA2-D360-7B72DB7ADDFD}"/>
          </ac:spMkLst>
        </pc:spChg>
        <pc:spChg chg="mod">
          <ac:chgData name="Li, Congzhou" userId="ac58cbe8-21e6-4f9f-99ab-59ef48b78c7d" providerId="ADAL" clId="{18FAACD9-616F-466F-9551-D3C37F2E9A57}" dt="2022-06-16T05:09:26.004" v="780" actId="1076"/>
          <ac:spMkLst>
            <pc:docMk/>
            <pc:sldMk cId="3565824775" sldId="646"/>
            <ac:spMk id="8" creationId="{67FEF53B-B1CF-D1E2-B6C5-DE00BBE0457C}"/>
          </ac:spMkLst>
        </pc:spChg>
        <pc:picChg chg="del">
          <ac:chgData name="Li, Congzhou" userId="ac58cbe8-21e6-4f9f-99ab-59ef48b78c7d" providerId="ADAL" clId="{18FAACD9-616F-466F-9551-D3C37F2E9A57}" dt="2022-06-16T05:07:48.448" v="768" actId="478"/>
          <ac:picMkLst>
            <pc:docMk/>
            <pc:sldMk cId="3565824775" sldId="646"/>
            <ac:picMk id="5" creationId="{FE8D3AF7-2F11-B865-3421-0B7C24BA94CA}"/>
          </ac:picMkLst>
        </pc:picChg>
      </pc:sldChg>
      <pc:sldChg chg="delSp modSp add mod">
        <pc:chgData name="Li, Congzhou" userId="ac58cbe8-21e6-4f9f-99ab-59ef48b78c7d" providerId="ADAL" clId="{18FAACD9-616F-466F-9551-D3C37F2E9A57}" dt="2022-06-16T05:13:09.269" v="808" actId="27636"/>
        <pc:sldMkLst>
          <pc:docMk/>
          <pc:sldMk cId="2544291865" sldId="647"/>
        </pc:sldMkLst>
        <pc:spChg chg="del">
          <ac:chgData name="Li, Congzhou" userId="ac58cbe8-21e6-4f9f-99ab-59ef48b78c7d" providerId="ADAL" clId="{18FAACD9-616F-466F-9551-D3C37F2E9A57}" dt="2022-06-16T05:09:03.501" v="774" actId="478"/>
          <ac:spMkLst>
            <pc:docMk/>
            <pc:sldMk cId="2544291865" sldId="647"/>
            <ac:spMk id="7" creationId="{0521C6D7-B8E4-0FA2-D360-7B72DB7ADDFD}"/>
          </ac:spMkLst>
        </pc:spChg>
        <pc:spChg chg="mod">
          <ac:chgData name="Li, Congzhou" userId="ac58cbe8-21e6-4f9f-99ab-59ef48b78c7d" providerId="ADAL" clId="{18FAACD9-616F-466F-9551-D3C37F2E9A57}" dt="2022-06-16T05:13:09.269" v="808" actId="27636"/>
          <ac:spMkLst>
            <pc:docMk/>
            <pc:sldMk cId="2544291865" sldId="647"/>
            <ac:spMk id="8" creationId="{67FEF53B-B1CF-D1E2-B6C5-DE00BBE0457C}"/>
          </ac:spMkLst>
        </pc:spChg>
      </pc:sldChg>
      <pc:sldChg chg="addSp delSp modSp add mod ord">
        <pc:chgData name="Li, Congzhou" userId="ac58cbe8-21e6-4f9f-99ab-59ef48b78c7d" providerId="ADAL" clId="{18FAACD9-616F-466F-9551-D3C37F2E9A57}" dt="2022-06-16T05:11:36.168" v="797" actId="1076"/>
        <pc:sldMkLst>
          <pc:docMk/>
          <pc:sldMk cId="2426211918" sldId="648"/>
        </pc:sldMkLst>
        <pc:spChg chg="del">
          <ac:chgData name="Li, Congzhou" userId="ac58cbe8-21e6-4f9f-99ab-59ef48b78c7d" providerId="ADAL" clId="{18FAACD9-616F-466F-9551-D3C37F2E9A57}" dt="2022-06-16T05:11:05.588" v="790" actId="478"/>
          <ac:spMkLst>
            <pc:docMk/>
            <pc:sldMk cId="2426211918" sldId="648"/>
            <ac:spMk id="7" creationId="{0521C6D7-B8E4-0FA2-D360-7B72DB7ADDFD}"/>
          </ac:spMkLst>
        </pc:spChg>
        <pc:spChg chg="mod">
          <ac:chgData name="Li, Congzhou" userId="ac58cbe8-21e6-4f9f-99ab-59ef48b78c7d" providerId="ADAL" clId="{18FAACD9-616F-466F-9551-D3C37F2E9A57}" dt="2022-06-16T05:11:20.845" v="795" actId="14100"/>
          <ac:spMkLst>
            <pc:docMk/>
            <pc:sldMk cId="2426211918" sldId="648"/>
            <ac:spMk id="8" creationId="{67FEF53B-B1CF-D1E2-B6C5-DE00BBE0457C}"/>
          </ac:spMkLst>
        </pc:spChg>
        <pc:picChg chg="del">
          <ac:chgData name="Li, Congzhou" userId="ac58cbe8-21e6-4f9f-99ab-59ef48b78c7d" providerId="ADAL" clId="{18FAACD9-616F-466F-9551-D3C37F2E9A57}" dt="2022-06-16T05:11:03.155" v="789" actId="478"/>
          <ac:picMkLst>
            <pc:docMk/>
            <pc:sldMk cId="2426211918" sldId="648"/>
            <ac:picMk id="5" creationId="{FE8D3AF7-2F11-B865-3421-0B7C24BA94CA}"/>
          </ac:picMkLst>
        </pc:picChg>
        <pc:picChg chg="add mod">
          <ac:chgData name="Li, Congzhou" userId="ac58cbe8-21e6-4f9f-99ab-59ef48b78c7d" providerId="ADAL" clId="{18FAACD9-616F-466F-9551-D3C37F2E9A57}" dt="2022-06-16T05:11:36.168" v="797" actId="1076"/>
          <ac:picMkLst>
            <pc:docMk/>
            <pc:sldMk cId="2426211918" sldId="648"/>
            <ac:picMk id="6" creationId="{63F051C1-9A37-4EEB-0134-21B10A73C067}"/>
          </ac:picMkLst>
        </pc:picChg>
      </pc:sldChg>
      <pc:sldChg chg="addSp delSp modSp add mod ord">
        <pc:chgData name="Li, Congzhou" userId="ac58cbe8-21e6-4f9f-99ab-59ef48b78c7d" providerId="ADAL" clId="{18FAACD9-616F-466F-9551-D3C37F2E9A57}" dt="2022-06-16T05:18:21.569" v="891"/>
        <pc:sldMkLst>
          <pc:docMk/>
          <pc:sldMk cId="3573117759" sldId="649"/>
        </pc:sldMkLst>
        <pc:spChg chg="mod">
          <ac:chgData name="Li, Congzhou" userId="ac58cbe8-21e6-4f9f-99ab-59ef48b78c7d" providerId="ADAL" clId="{18FAACD9-616F-466F-9551-D3C37F2E9A57}" dt="2022-06-16T05:18:21.569" v="891"/>
          <ac:spMkLst>
            <pc:docMk/>
            <pc:sldMk cId="3573117759" sldId="649"/>
            <ac:spMk id="8" creationId="{67FEF53B-B1CF-D1E2-B6C5-DE00BBE0457C}"/>
          </ac:spMkLst>
        </pc:spChg>
        <pc:spChg chg="add del">
          <ac:chgData name="Li, Congzhou" userId="ac58cbe8-21e6-4f9f-99ab-59ef48b78c7d" providerId="ADAL" clId="{18FAACD9-616F-466F-9551-D3C37F2E9A57}" dt="2022-06-16T05:15:49.895" v="833" actId="22"/>
          <ac:spMkLst>
            <pc:docMk/>
            <pc:sldMk cId="3573117759" sldId="649"/>
            <ac:spMk id="9" creationId="{C055E971-AF10-B296-2DFE-65BCAE1FA071}"/>
          </ac:spMkLst>
        </pc:spChg>
        <pc:picChg chg="add del mod">
          <ac:chgData name="Li, Congzhou" userId="ac58cbe8-21e6-4f9f-99ab-59ef48b78c7d" providerId="ADAL" clId="{18FAACD9-616F-466F-9551-D3C37F2E9A57}" dt="2022-06-16T05:15:18.365" v="824" actId="478"/>
          <ac:picMkLst>
            <pc:docMk/>
            <pc:sldMk cId="3573117759" sldId="649"/>
            <ac:picMk id="5" creationId="{D3BAA595-E490-B7A8-BBC1-206443995FD4}"/>
          </ac:picMkLst>
        </pc:picChg>
        <pc:picChg chg="del">
          <ac:chgData name="Li, Congzhou" userId="ac58cbe8-21e6-4f9f-99ab-59ef48b78c7d" providerId="ADAL" clId="{18FAACD9-616F-466F-9551-D3C37F2E9A57}" dt="2022-06-16T05:13:37.553" v="812" actId="478"/>
          <ac:picMkLst>
            <pc:docMk/>
            <pc:sldMk cId="3573117759" sldId="649"/>
            <ac:picMk id="6" creationId="{63F051C1-9A37-4EEB-0134-21B10A73C067}"/>
          </ac:picMkLst>
        </pc:picChg>
      </pc:sldChg>
      <pc:sldChg chg="add del">
        <pc:chgData name="Li, Congzhou" userId="ac58cbe8-21e6-4f9f-99ab-59ef48b78c7d" providerId="ADAL" clId="{18FAACD9-616F-466F-9551-D3C37F2E9A57}" dt="2022-06-16T05:10:52.540" v="786"/>
        <pc:sldMkLst>
          <pc:docMk/>
          <pc:sldMk cId="4101282277" sldId="649"/>
        </pc:sldMkLst>
      </pc:sldChg>
      <pc:sldChg chg="add ord">
        <pc:chgData name="Li, Congzhou" userId="ac58cbe8-21e6-4f9f-99ab-59ef48b78c7d" providerId="ADAL" clId="{18FAACD9-616F-466F-9551-D3C37F2E9A57}" dt="2022-06-16T05:25:19.277" v="896"/>
        <pc:sldMkLst>
          <pc:docMk/>
          <pc:sldMk cId="3113987453" sldId="650"/>
        </pc:sldMkLst>
      </pc:sldChg>
      <pc:sldChg chg="add del ord">
        <pc:chgData name="Li, Congzhou" userId="ac58cbe8-21e6-4f9f-99ab-59ef48b78c7d" providerId="ADAL" clId="{18FAACD9-616F-466F-9551-D3C37F2E9A57}" dt="2022-06-16T05:25:24.997" v="897" actId="47"/>
        <pc:sldMkLst>
          <pc:docMk/>
          <pc:sldMk cId="4019360791" sldId="651"/>
        </pc:sldMkLst>
      </pc:sldChg>
      <pc:sldChg chg="delSp modSp add mod">
        <pc:chgData name="Li, Congzhou" userId="ac58cbe8-21e6-4f9f-99ab-59ef48b78c7d" providerId="ADAL" clId="{18FAACD9-616F-466F-9551-D3C37F2E9A57}" dt="2022-06-16T05:31:12.902" v="995" actId="1076"/>
        <pc:sldMkLst>
          <pc:docMk/>
          <pc:sldMk cId="4151467536" sldId="651"/>
        </pc:sldMkLst>
        <pc:spChg chg="mod">
          <ac:chgData name="Li, Congzhou" userId="ac58cbe8-21e6-4f9f-99ab-59ef48b78c7d" providerId="ADAL" clId="{18FAACD9-616F-466F-9551-D3C37F2E9A57}" dt="2022-06-16T05:25:55.505" v="943" actId="20577"/>
          <ac:spMkLst>
            <pc:docMk/>
            <pc:sldMk cId="4151467536" sldId="651"/>
            <ac:spMk id="4" creationId="{00000000-0000-0000-0000-000000000000}"/>
          </ac:spMkLst>
        </pc:spChg>
        <pc:spChg chg="mod">
          <ac:chgData name="Li, Congzhou" userId="ac58cbe8-21e6-4f9f-99ab-59ef48b78c7d" providerId="ADAL" clId="{18FAACD9-616F-466F-9551-D3C37F2E9A57}" dt="2022-06-16T05:31:12.902" v="995" actId="1076"/>
          <ac:spMkLst>
            <pc:docMk/>
            <pc:sldMk cId="4151467536" sldId="651"/>
            <ac:spMk id="8" creationId="{67FEF53B-B1CF-D1E2-B6C5-DE00BBE0457C}"/>
          </ac:spMkLst>
        </pc:spChg>
        <pc:picChg chg="del">
          <ac:chgData name="Li, Congzhou" userId="ac58cbe8-21e6-4f9f-99ab-59ef48b78c7d" providerId="ADAL" clId="{18FAACD9-616F-466F-9551-D3C37F2E9A57}" dt="2022-06-16T05:25:35.262" v="899" actId="478"/>
          <ac:picMkLst>
            <pc:docMk/>
            <pc:sldMk cId="4151467536" sldId="651"/>
            <ac:picMk id="5" creationId="{D3BAA595-E490-B7A8-BBC1-206443995FD4}"/>
          </ac:picMkLst>
        </pc:picChg>
      </pc:sldChg>
      <pc:sldChg chg="modSp add mod">
        <pc:chgData name="Li, Congzhou" userId="ac58cbe8-21e6-4f9f-99ab-59ef48b78c7d" providerId="ADAL" clId="{18FAACD9-616F-466F-9551-D3C37F2E9A57}" dt="2022-06-16T05:35:09.666" v="1007" actId="27636"/>
        <pc:sldMkLst>
          <pc:docMk/>
          <pc:sldMk cId="593016510" sldId="652"/>
        </pc:sldMkLst>
        <pc:spChg chg="mod">
          <ac:chgData name="Li, Congzhou" userId="ac58cbe8-21e6-4f9f-99ab-59ef48b78c7d" providerId="ADAL" clId="{18FAACD9-616F-466F-9551-D3C37F2E9A57}" dt="2022-06-16T05:35:09.666" v="1007" actId="27636"/>
          <ac:spMkLst>
            <pc:docMk/>
            <pc:sldMk cId="593016510" sldId="652"/>
            <ac:spMk id="8" creationId="{67FEF53B-B1CF-D1E2-B6C5-DE00BBE0457C}"/>
          </ac:spMkLst>
        </pc:spChg>
      </pc:sldChg>
      <pc:sldChg chg="modSp add mod">
        <pc:chgData name="Li, Congzhou" userId="ac58cbe8-21e6-4f9f-99ab-59ef48b78c7d" providerId="ADAL" clId="{18FAACD9-616F-466F-9551-D3C37F2E9A57}" dt="2022-06-16T05:36:19.827" v="1016" actId="27636"/>
        <pc:sldMkLst>
          <pc:docMk/>
          <pc:sldMk cId="149298045" sldId="653"/>
        </pc:sldMkLst>
        <pc:spChg chg="mod">
          <ac:chgData name="Li, Congzhou" userId="ac58cbe8-21e6-4f9f-99ab-59ef48b78c7d" providerId="ADAL" clId="{18FAACD9-616F-466F-9551-D3C37F2E9A57}" dt="2022-06-16T05:36:19.827" v="1016" actId="27636"/>
          <ac:spMkLst>
            <pc:docMk/>
            <pc:sldMk cId="149298045" sldId="653"/>
            <ac:spMk id="8" creationId="{67FEF53B-B1CF-D1E2-B6C5-DE00BBE0457C}"/>
          </ac:spMkLst>
        </pc:spChg>
      </pc:sldChg>
      <pc:sldChg chg="addSp delSp modSp add mod">
        <pc:chgData name="Li, Congzhou" userId="ac58cbe8-21e6-4f9f-99ab-59ef48b78c7d" providerId="ADAL" clId="{18FAACD9-616F-466F-9551-D3C37F2E9A57}" dt="2022-06-16T05:51:28.879" v="1336" actId="478"/>
        <pc:sldMkLst>
          <pc:docMk/>
          <pc:sldMk cId="3152406250" sldId="654"/>
        </pc:sldMkLst>
        <pc:spChg chg="mod">
          <ac:chgData name="Li, Congzhou" userId="ac58cbe8-21e6-4f9f-99ab-59ef48b78c7d" providerId="ADAL" clId="{18FAACD9-616F-466F-9551-D3C37F2E9A57}" dt="2022-06-16T05:37:19.721" v="1056" actId="20577"/>
          <ac:spMkLst>
            <pc:docMk/>
            <pc:sldMk cId="3152406250" sldId="654"/>
            <ac:spMk id="4" creationId="{00000000-0000-0000-0000-000000000000}"/>
          </ac:spMkLst>
        </pc:spChg>
        <pc:spChg chg="mod">
          <ac:chgData name="Li, Congzhou" userId="ac58cbe8-21e6-4f9f-99ab-59ef48b78c7d" providerId="ADAL" clId="{18FAACD9-616F-466F-9551-D3C37F2E9A57}" dt="2022-06-16T05:40:17.755" v="1245" actId="14100"/>
          <ac:spMkLst>
            <pc:docMk/>
            <pc:sldMk cId="3152406250" sldId="654"/>
            <ac:spMk id="8" creationId="{67FEF53B-B1CF-D1E2-B6C5-DE00BBE0457C}"/>
          </ac:spMkLst>
        </pc:spChg>
        <pc:picChg chg="add del mod">
          <ac:chgData name="Li, Congzhou" userId="ac58cbe8-21e6-4f9f-99ab-59ef48b78c7d" providerId="ADAL" clId="{18FAACD9-616F-466F-9551-D3C37F2E9A57}" dt="2022-06-16T05:51:28.879" v="1336" actId="478"/>
          <ac:picMkLst>
            <pc:docMk/>
            <pc:sldMk cId="3152406250" sldId="654"/>
            <ac:picMk id="5" creationId="{948CF142-A043-8295-670D-CADCA2CF96E3}"/>
          </ac:picMkLst>
        </pc:picChg>
      </pc:sldChg>
      <pc:sldChg chg="modSp add mod ord">
        <pc:chgData name="Li, Congzhou" userId="ac58cbe8-21e6-4f9f-99ab-59ef48b78c7d" providerId="ADAL" clId="{18FAACD9-616F-466F-9551-D3C37F2E9A57}" dt="2022-06-16T06:10:15.721" v="1433"/>
        <pc:sldMkLst>
          <pc:docMk/>
          <pc:sldMk cId="3024856543" sldId="655"/>
        </pc:sldMkLst>
        <pc:spChg chg="mod">
          <ac:chgData name="Li, Congzhou" userId="ac58cbe8-21e6-4f9f-99ab-59ef48b78c7d" providerId="ADAL" clId="{18FAACD9-616F-466F-9551-D3C37F2E9A57}" dt="2022-06-16T06:10:10.535" v="1431" actId="20577"/>
          <ac:spMkLst>
            <pc:docMk/>
            <pc:sldMk cId="3024856543" sldId="655"/>
            <ac:spMk id="8" creationId="{67FEF53B-B1CF-D1E2-B6C5-DE00BBE0457C}"/>
          </ac:spMkLst>
        </pc:spChg>
      </pc:sldChg>
      <pc:sldChg chg="addSp delSp modSp add mod">
        <pc:chgData name="Li, Congzhou" userId="ac58cbe8-21e6-4f9f-99ab-59ef48b78c7d" providerId="ADAL" clId="{18FAACD9-616F-466F-9551-D3C37F2E9A57}" dt="2022-06-16T05:42:26.545" v="1273" actId="1076"/>
        <pc:sldMkLst>
          <pc:docMk/>
          <pc:sldMk cId="717777857" sldId="656"/>
        </pc:sldMkLst>
        <pc:spChg chg="add del">
          <ac:chgData name="Li, Congzhou" userId="ac58cbe8-21e6-4f9f-99ab-59ef48b78c7d" providerId="ADAL" clId="{18FAACD9-616F-466F-9551-D3C37F2E9A57}" dt="2022-06-16T05:41:27.648" v="1263" actId="22"/>
          <ac:spMkLst>
            <pc:docMk/>
            <pc:sldMk cId="717777857" sldId="656"/>
            <ac:spMk id="6" creationId="{9A858F19-1A01-0614-BE88-5CFABFCDB61E}"/>
          </ac:spMkLst>
        </pc:spChg>
        <pc:spChg chg="mod">
          <ac:chgData name="Li, Congzhou" userId="ac58cbe8-21e6-4f9f-99ab-59ef48b78c7d" providerId="ADAL" clId="{18FAACD9-616F-466F-9551-D3C37F2E9A57}" dt="2022-06-16T05:41:48.640" v="1267" actId="14100"/>
          <ac:spMkLst>
            <pc:docMk/>
            <pc:sldMk cId="717777857" sldId="656"/>
            <ac:spMk id="8" creationId="{67FEF53B-B1CF-D1E2-B6C5-DE00BBE0457C}"/>
          </ac:spMkLst>
        </pc:spChg>
        <pc:picChg chg="add del mod">
          <ac:chgData name="Li, Congzhou" userId="ac58cbe8-21e6-4f9f-99ab-59ef48b78c7d" providerId="ADAL" clId="{18FAACD9-616F-466F-9551-D3C37F2E9A57}" dt="2022-06-16T05:42:06.101" v="1271" actId="478"/>
          <ac:picMkLst>
            <pc:docMk/>
            <pc:sldMk cId="717777857" sldId="656"/>
            <ac:picMk id="7" creationId="{00228797-0F47-AB0F-FFB1-2F83BA59A45A}"/>
          </ac:picMkLst>
        </pc:picChg>
        <pc:picChg chg="add mod">
          <ac:chgData name="Li, Congzhou" userId="ac58cbe8-21e6-4f9f-99ab-59ef48b78c7d" providerId="ADAL" clId="{18FAACD9-616F-466F-9551-D3C37F2E9A57}" dt="2022-06-16T05:42:26.545" v="1273" actId="1076"/>
          <ac:picMkLst>
            <pc:docMk/>
            <pc:sldMk cId="717777857" sldId="656"/>
            <ac:picMk id="10" creationId="{5D5A3861-4BDE-34D0-E967-5E4E23F66F23}"/>
          </ac:picMkLst>
        </pc:picChg>
      </pc:sldChg>
      <pc:sldChg chg="addSp delSp modSp add mod">
        <pc:chgData name="Li, Congzhou" userId="ac58cbe8-21e6-4f9f-99ab-59ef48b78c7d" providerId="ADAL" clId="{18FAACD9-616F-466F-9551-D3C37F2E9A57}" dt="2022-06-16T05:45:09.282" v="1277" actId="1076"/>
        <pc:sldMkLst>
          <pc:docMk/>
          <pc:sldMk cId="3386315578" sldId="657"/>
        </pc:sldMkLst>
        <pc:picChg chg="add mod">
          <ac:chgData name="Li, Congzhou" userId="ac58cbe8-21e6-4f9f-99ab-59ef48b78c7d" providerId="ADAL" clId="{18FAACD9-616F-466F-9551-D3C37F2E9A57}" dt="2022-06-16T05:45:09.282" v="1277" actId="1076"/>
          <ac:picMkLst>
            <pc:docMk/>
            <pc:sldMk cId="3386315578" sldId="657"/>
            <ac:picMk id="5" creationId="{4934030D-E3F7-1695-A5D7-5947B6B468A8}"/>
          </ac:picMkLst>
        </pc:picChg>
        <pc:picChg chg="del">
          <ac:chgData name="Li, Congzhou" userId="ac58cbe8-21e6-4f9f-99ab-59ef48b78c7d" providerId="ADAL" clId="{18FAACD9-616F-466F-9551-D3C37F2E9A57}" dt="2022-06-16T05:45:06.590" v="1275" actId="478"/>
          <ac:picMkLst>
            <pc:docMk/>
            <pc:sldMk cId="3386315578" sldId="657"/>
            <ac:picMk id="10" creationId="{5D5A3861-4BDE-34D0-E967-5E4E23F66F23}"/>
          </ac:picMkLst>
        </pc:picChg>
      </pc:sldChg>
      <pc:sldChg chg="addSp delSp modSp add mod ord">
        <pc:chgData name="Li, Congzhou" userId="ac58cbe8-21e6-4f9f-99ab-59ef48b78c7d" providerId="ADAL" clId="{18FAACD9-616F-466F-9551-D3C37F2E9A57}" dt="2022-06-16T05:45:49.726" v="1283" actId="1076"/>
        <pc:sldMkLst>
          <pc:docMk/>
          <pc:sldMk cId="672454800" sldId="658"/>
        </pc:sldMkLst>
        <pc:picChg chg="add mod">
          <ac:chgData name="Li, Congzhou" userId="ac58cbe8-21e6-4f9f-99ab-59ef48b78c7d" providerId="ADAL" clId="{18FAACD9-616F-466F-9551-D3C37F2E9A57}" dt="2022-06-16T05:45:49.726" v="1283" actId="1076"/>
          <ac:picMkLst>
            <pc:docMk/>
            <pc:sldMk cId="672454800" sldId="658"/>
            <ac:picMk id="5" creationId="{3147B73E-10BB-7A6F-3591-0A19BD12F0D0}"/>
          </ac:picMkLst>
        </pc:picChg>
        <pc:picChg chg="del">
          <ac:chgData name="Li, Congzhou" userId="ac58cbe8-21e6-4f9f-99ab-59ef48b78c7d" providerId="ADAL" clId="{18FAACD9-616F-466F-9551-D3C37F2E9A57}" dt="2022-06-16T05:45:45.554" v="1281" actId="478"/>
          <ac:picMkLst>
            <pc:docMk/>
            <pc:sldMk cId="672454800" sldId="658"/>
            <ac:picMk id="10" creationId="{5D5A3861-4BDE-34D0-E967-5E4E23F66F23}"/>
          </ac:picMkLst>
        </pc:picChg>
      </pc:sldChg>
      <pc:sldChg chg="delSp modSp add mod ord">
        <pc:chgData name="Li, Congzhou" userId="ac58cbe8-21e6-4f9f-99ab-59ef48b78c7d" providerId="ADAL" clId="{18FAACD9-616F-466F-9551-D3C37F2E9A57}" dt="2022-06-16T06:09:41.495" v="1415"/>
        <pc:sldMkLst>
          <pc:docMk/>
          <pc:sldMk cId="1722241709" sldId="659"/>
        </pc:sldMkLst>
        <pc:spChg chg="mod">
          <ac:chgData name="Li, Congzhou" userId="ac58cbe8-21e6-4f9f-99ab-59ef48b78c7d" providerId="ADAL" clId="{18FAACD9-616F-466F-9551-D3C37F2E9A57}" dt="2022-06-16T06:02:50.595" v="1402" actId="20577"/>
          <ac:spMkLst>
            <pc:docMk/>
            <pc:sldMk cId="1722241709" sldId="659"/>
            <ac:spMk id="8" creationId="{67FEF53B-B1CF-D1E2-B6C5-DE00BBE0457C}"/>
          </ac:spMkLst>
        </pc:spChg>
        <pc:picChg chg="del">
          <ac:chgData name="Li, Congzhou" userId="ac58cbe8-21e6-4f9f-99ab-59ef48b78c7d" providerId="ADAL" clId="{18FAACD9-616F-466F-9551-D3C37F2E9A57}" dt="2022-06-16T05:49:13.517" v="1331" actId="478"/>
          <ac:picMkLst>
            <pc:docMk/>
            <pc:sldMk cId="1722241709" sldId="659"/>
            <ac:picMk id="10" creationId="{5D5A3861-4BDE-34D0-E967-5E4E23F66F23}"/>
          </ac:picMkLst>
        </pc:picChg>
      </pc:sldChg>
      <pc:sldChg chg="modSp add mod ord">
        <pc:chgData name="Li, Congzhou" userId="ac58cbe8-21e6-4f9f-99ab-59ef48b78c7d" providerId="ADAL" clId="{18FAACD9-616F-466F-9551-D3C37F2E9A57}" dt="2022-06-16T06:09:32.020" v="1413"/>
        <pc:sldMkLst>
          <pc:docMk/>
          <pc:sldMk cId="1545587002" sldId="660"/>
        </pc:sldMkLst>
        <pc:spChg chg="mod">
          <ac:chgData name="Li, Congzhou" userId="ac58cbe8-21e6-4f9f-99ab-59ef48b78c7d" providerId="ADAL" clId="{18FAACD9-616F-466F-9551-D3C37F2E9A57}" dt="2022-06-16T06:04:34.952" v="1409"/>
          <ac:spMkLst>
            <pc:docMk/>
            <pc:sldMk cId="1545587002" sldId="660"/>
            <ac:spMk id="8" creationId="{67FEF53B-B1CF-D1E2-B6C5-DE00BBE0457C}"/>
          </ac:spMkLst>
        </pc:spChg>
      </pc:sldChg>
      <pc:sldChg chg="modSp add mod ord">
        <pc:chgData name="Li, Congzhou" userId="ac58cbe8-21e6-4f9f-99ab-59ef48b78c7d" providerId="ADAL" clId="{18FAACD9-616F-466F-9551-D3C37F2E9A57}" dt="2022-06-16T06:13:25.830" v="1460" actId="6549"/>
        <pc:sldMkLst>
          <pc:docMk/>
          <pc:sldMk cId="1488216998" sldId="661"/>
        </pc:sldMkLst>
        <pc:spChg chg="mod">
          <ac:chgData name="Li, Congzhou" userId="ac58cbe8-21e6-4f9f-99ab-59ef48b78c7d" providerId="ADAL" clId="{18FAACD9-616F-466F-9551-D3C37F2E9A57}" dt="2022-06-16T06:13:25.830" v="1460" actId="6549"/>
          <ac:spMkLst>
            <pc:docMk/>
            <pc:sldMk cId="1488216998" sldId="661"/>
            <ac:spMk id="8" creationId="{67FEF53B-B1CF-D1E2-B6C5-DE00BBE0457C}"/>
          </ac:spMkLst>
        </pc:spChg>
      </pc:sldChg>
      <pc:sldChg chg="modSp add mod">
        <pc:chgData name="Li, Congzhou" userId="ac58cbe8-21e6-4f9f-99ab-59ef48b78c7d" providerId="ADAL" clId="{18FAACD9-616F-466F-9551-D3C37F2E9A57}" dt="2022-06-16T06:12:56.127" v="1450" actId="20577"/>
        <pc:sldMkLst>
          <pc:docMk/>
          <pc:sldMk cId="359243060" sldId="662"/>
        </pc:sldMkLst>
        <pc:spChg chg="mod">
          <ac:chgData name="Li, Congzhou" userId="ac58cbe8-21e6-4f9f-99ab-59ef48b78c7d" providerId="ADAL" clId="{18FAACD9-616F-466F-9551-D3C37F2E9A57}" dt="2022-06-16T06:12:56.127" v="1450" actId="20577"/>
          <ac:spMkLst>
            <pc:docMk/>
            <pc:sldMk cId="359243060" sldId="662"/>
            <ac:spMk id="8" creationId="{67FEF53B-B1CF-D1E2-B6C5-DE00BBE0457C}"/>
          </ac:spMkLst>
        </pc:spChg>
      </pc:sldChg>
      <pc:sldMasterChg chg="del delSldLayout">
        <pc:chgData name="Li, Congzhou" userId="ac58cbe8-21e6-4f9f-99ab-59ef48b78c7d" providerId="ADAL" clId="{18FAACD9-616F-466F-9551-D3C37F2E9A57}" dt="2022-06-16T05:47:52.599" v="1297" actId="47"/>
        <pc:sldMasterMkLst>
          <pc:docMk/>
          <pc:sldMasterMk cId="3187126544" sldId="2147484379"/>
        </pc:sldMasterMkLst>
        <pc:sldLayoutChg chg="del">
          <pc:chgData name="Li, Congzhou" userId="ac58cbe8-21e6-4f9f-99ab-59ef48b78c7d" providerId="ADAL" clId="{18FAACD9-616F-466F-9551-D3C37F2E9A57}" dt="2022-06-16T05:47:52.599" v="1297" actId="47"/>
          <pc:sldLayoutMkLst>
            <pc:docMk/>
            <pc:sldMasterMk cId="3187126544" sldId="2147484379"/>
            <pc:sldLayoutMk cId="2244501176" sldId="2147484380"/>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664880362" sldId="2147484381"/>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3879097273" sldId="2147484382"/>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514730827" sldId="2147484383"/>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3189261703" sldId="2147484384"/>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1986913720" sldId="2147484385"/>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2834936420" sldId="2147484386"/>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2696417155" sldId="2147484387"/>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3068674575" sldId="2147484388"/>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1530159817" sldId="2147484389"/>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2711557225" sldId="2147484390"/>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429573207" sldId="2147484391"/>
          </pc:sldLayoutMkLst>
        </pc:sldLayoutChg>
      </pc:sldMasterChg>
    </pc:docChg>
  </pc:docChgLst>
  <pc:docChgLst>
    <pc:chgData name="Li, Congzhou" userId="ac58cbe8-21e6-4f9f-99ab-59ef48b78c7d" providerId="ADAL" clId="{7D8C7DD3-5A0E-4FB4-8EF9-76BFC1D4D0CA}"/>
    <pc:docChg chg="undo custSel addSld delSld modSld sldOrd">
      <pc:chgData name="Li, Congzhou" userId="ac58cbe8-21e6-4f9f-99ab-59ef48b78c7d" providerId="ADAL" clId="{7D8C7DD3-5A0E-4FB4-8EF9-76BFC1D4D0CA}" dt="2023-07-06T08:33:39.514" v="1850" actId="1076"/>
      <pc:docMkLst>
        <pc:docMk/>
      </pc:docMkLst>
      <pc:sldChg chg="modSp mod">
        <pc:chgData name="Li, Congzhou" userId="ac58cbe8-21e6-4f9f-99ab-59ef48b78c7d" providerId="ADAL" clId="{7D8C7DD3-5A0E-4FB4-8EF9-76BFC1D4D0CA}" dt="2023-07-06T02:32:04.573" v="79" actId="1076"/>
        <pc:sldMkLst>
          <pc:docMk/>
          <pc:sldMk cId="3536340673" sldId="454"/>
        </pc:sldMkLst>
        <pc:spChg chg="mod">
          <ac:chgData name="Li, Congzhou" userId="ac58cbe8-21e6-4f9f-99ab-59ef48b78c7d" providerId="ADAL" clId="{7D8C7DD3-5A0E-4FB4-8EF9-76BFC1D4D0CA}" dt="2023-07-06T02:31:17.501" v="72" actId="1076"/>
          <ac:spMkLst>
            <pc:docMk/>
            <pc:sldMk cId="3536340673" sldId="454"/>
            <ac:spMk id="2" creationId="{00000000-0000-0000-0000-000000000000}"/>
          </ac:spMkLst>
        </pc:spChg>
        <pc:spChg chg="mod">
          <ac:chgData name="Li, Congzhou" userId="ac58cbe8-21e6-4f9f-99ab-59ef48b78c7d" providerId="ADAL" clId="{7D8C7DD3-5A0E-4FB4-8EF9-76BFC1D4D0CA}" dt="2023-07-06T02:32:04.573" v="79" actId="1076"/>
          <ac:spMkLst>
            <pc:docMk/>
            <pc:sldMk cId="3536340673" sldId="454"/>
            <ac:spMk id="3" creationId="{00000000-0000-0000-0000-000000000000}"/>
          </ac:spMkLst>
        </pc:spChg>
      </pc:sldChg>
      <pc:sldChg chg="delSp modSp mod">
        <pc:chgData name="Li, Congzhou" userId="ac58cbe8-21e6-4f9f-99ab-59ef48b78c7d" providerId="ADAL" clId="{7D8C7DD3-5A0E-4FB4-8EF9-76BFC1D4D0CA}" dt="2023-07-06T06:36:43.280" v="409" actId="6549"/>
        <pc:sldMkLst>
          <pc:docMk/>
          <pc:sldMk cId="1041451018" sldId="613"/>
        </pc:sldMkLst>
        <pc:spChg chg="del">
          <ac:chgData name="Li, Congzhou" userId="ac58cbe8-21e6-4f9f-99ab-59ef48b78c7d" providerId="ADAL" clId="{7D8C7DD3-5A0E-4FB4-8EF9-76BFC1D4D0CA}" dt="2023-07-06T02:35:18.972" v="166" actId="478"/>
          <ac:spMkLst>
            <pc:docMk/>
            <pc:sldMk cId="1041451018" sldId="613"/>
            <ac:spMk id="6" creationId="{00000000-0000-0000-0000-000000000000}"/>
          </ac:spMkLst>
        </pc:spChg>
        <pc:spChg chg="mod">
          <ac:chgData name="Li, Congzhou" userId="ac58cbe8-21e6-4f9f-99ab-59ef48b78c7d" providerId="ADAL" clId="{7D8C7DD3-5A0E-4FB4-8EF9-76BFC1D4D0CA}" dt="2023-07-06T06:36:43.280" v="409" actId="6549"/>
          <ac:spMkLst>
            <pc:docMk/>
            <pc:sldMk cId="1041451018" sldId="613"/>
            <ac:spMk id="7" creationId="{0521C6D7-B8E4-0FA2-D360-7B72DB7ADDFD}"/>
          </ac:spMkLst>
        </pc:spChg>
      </pc:sldChg>
      <pc:sldChg chg="del">
        <pc:chgData name="Li, Congzhou" userId="ac58cbe8-21e6-4f9f-99ab-59ef48b78c7d" providerId="ADAL" clId="{7D8C7DD3-5A0E-4FB4-8EF9-76BFC1D4D0CA}" dt="2023-07-06T08:07:44.818" v="1440" actId="47"/>
        <pc:sldMkLst>
          <pc:docMk/>
          <pc:sldMk cId="548239993" sldId="634"/>
        </pc:sldMkLst>
      </pc:sldChg>
      <pc:sldChg chg="addSp modSp mod">
        <pc:chgData name="Li, Congzhou" userId="ac58cbe8-21e6-4f9f-99ab-59ef48b78c7d" providerId="ADAL" clId="{7D8C7DD3-5A0E-4FB4-8EF9-76BFC1D4D0CA}" dt="2023-07-06T07:45:12.522" v="1104" actId="14100"/>
        <pc:sldMkLst>
          <pc:docMk/>
          <pc:sldMk cId="1304903174" sldId="636"/>
        </pc:sldMkLst>
        <pc:spChg chg="mod">
          <ac:chgData name="Li, Congzhou" userId="ac58cbe8-21e6-4f9f-99ab-59ef48b78c7d" providerId="ADAL" clId="{7D8C7DD3-5A0E-4FB4-8EF9-76BFC1D4D0CA}" dt="2023-07-06T07:39:24.732" v="1073" actId="20577"/>
          <ac:spMkLst>
            <pc:docMk/>
            <pc:sldMk cId="1304903174" sldId="636"/>
            <ac:spMk id="4" creationId="{00000000-0000-0000-0000-000000000000}"/>
          </ac:spMkLst>
        </pc:spChg>
        <pc:spChg chg="mod">
          <ac:chgData name="Li, Congzhou" userId="ac58cbe8-21e6-4f9f-99ab-59ef48b78c7d" providerId="ADAL" clId="{7D8C7DD3-5A0E-4FB4-8EF9-76BFC1D4D0CA}" dt="2023-07-06T07:43:57.403" v="1101" actId="20577"/>
          <ac:spMkLst>
            <pc:docMk/>
            <pc:sldMk cId="1304903174" sldId="636"/>
            <ac:spMk id="7" creationId="{0521C6D7-B8E4-0FA2-D360-7B72DB7ADDFD}"/>
          </ac:spMkLst>
        </pc:spChg>
        <pc:picChg chg="add mod">
          <ac:chgData name="Li, Congzhou" userId="ac58cbe8-21e6-4f9f-99ab-59ef48b78c7d" providerId="ADAL" clId="{7D8C7DD3-5A0E-4FB4-8EF9-76BFC1D4D0CA}" dt="2023-07-06T07:45:12.522" v="1104" actId="14100"/>
          <ac:picMkLst>
            <pc:docMk/>
            <pc:sldMk cId="1304903174" sldId="636"/>
            <ac:picMk id="5" creationId="{293772EB-8A89-3888-DF27-C52F78C828EF}"/>
          </ac:picMkLst>
        </pc:picChg>
      </pc:sldChg>
      <pc:sldChg chg="addSp delSp modSp mod">
        <pc:chgData name="Li, Congzhou" userId="ac58cbe8-21e6-4f9f-99ab-59ef48b78c7d" providerId="ADAL" clId="{7D8C7DD3-5A0E-4FB4-8EF9-76BFC1D4D0CA}" dt="2023-07-06T07:10:31.644" v="882" actId="20577"/>
        <pc:sldMkLst>
          <pc:docMk/>
          <pc:sldMk cId="1300848835" sldId="637"/>
        </pc:sldMkLst>
        <pc:spChg chg="mod">
          <ac:chgData name="Li, Congzhou" userId="ac58cbe8-21e6-4f9f-99ab-59ef48b78c7d" providerId="ADAL" clId="{7D8C7DD3-5A0E-4FB4-8EF9-76BFC1D4D0CA}" dt="2023-07-06T06:36:36.302" v="405" actId="20577"/>
          <ac:spMkLst>
            <pc:docMk/>
            <pc:sldMk cId="1300848835" sldId="637"/>
            <ac:spMk id="4" creationId="{00000000-0000-0000-0000-000000000000}"/>
          </ac:spMkLst>
        </pc:spChg>
        <pc:spChg chg="add mod">
          <ac:chgData name="Li, Congzhou" userId="ac58cbe8-21e6-4f9f-99ab-59ef48b78c7d" providerId="ADAL" clId="{7D8C7DD3-5A0E-4FB4-8EF9-76BFC1D4D0CA}" dt="2023-07-06T07:10:31.644" v="882" actId="20577"/>
          <ac:spMkLst>
            <pc:docMk/>
            <pc:sldMk cId="1300848835" sldId="637"/>
            <ac:spMk id="5" creationId="{CD518E7E-0C1B-3CCE-76B4-3476B577260A}"/>
          </ac:spMkLst>
        </pc:spChg>
        <pc:spChg chg="del">
          <ac:chgData name="Li, Congzhou" userId="ac58cbe8-21e6-4f9f-99ab-59ef48b78c7d" providerId="ADAL" clId="{7D8C7DD3-5A0E-4FB4-8EF9-76BFC1D4D0CA}" dt="2023-07-06T04:21:10.438" v="182" actId="478"/>
          <ac:spMkLst>
            <pc:docMk/>
            <pc:sldMk cId="1300848835" sldId="637"/>
            <ac:spMk id="7" creationId="{0521C6D7-B8E4-0FA2-D360-7B72DB7ADDFD}"/>
          </ac:spMkLst>
        </pc:spChg>
        <pc:picChg chg="del">
          <ac:chgData name="Li, Congzhou" userId="ac58cbe8-21e6-4f9f-99ab-59ef48b78c7d" providerId="ADAL" clId="{7D8C7DD3-5A0E-4FB4-8EF9-76BFC1D4D0CA}" dt="2023-07-06T04:20:42.794" v="179" actId="478"/>
          <ac:picMkLst>
            <pc:docMk/>
            <pc:sldMk cId="1300848835" sldId="637"/>
            <ac:picMk id="8" creationId="{EA73D8E5-02EB-A101-E8FC-30C58DF2610D}"/>
          </ac:picMkLst>
        </pc:picChg>
        <pc:picChg chg="add mod">
          <ac:chgData name="Li, Congzhou" userId="ac58cbe8-21e6-4f9f-99ab-59ef48b78c7d" providerId="ADAL" clId="{7D8C7DD3-5A0E-4FB4-8EF9-76BFC1D4D0CA}" dt="2023-07-06T07:10:23.218" v="877" actId="1076"/>
          <ac:picMkLst>
            <pc:docMk/>
            <pc:sldMk cId="1300848835" sldId="637"/>
            <ac:picMk id="9" creationId="{DDA7B5D0-F518-8FCC-3A3C-F2036609E1DF}"/>
          </ac:picMkLst>
        </pc:picChg>
      </pc:sldChg>
      <pc:sldChg chg="modSp mod ord">
        <pc:chgData name="Li, Congzhou" userId="ac58cbe8-21e6-4f9f-99ab-59ef48b78c7d" providerId="ADAL" clId="{7D8C7DD3-5A0E-4FB4-8EF9-76BFC1D4D0CA}" dt="2023-07-06T08:30:55.782" v="1846" actId="27636"/>
        <pc:sldMkLst>
          <pc:docMk/>
          <pc:sldMk cId="1542049757" sldId="638"/>
        </pc:sldMkLst>
        <pc:spChg chg="mod">
          <ac:chgData name="Li, Congzhou" userId="ac58cbe8-21e6-4f9f-99ab-59ef48b78c7d" providerId="ADAL" clId="{7D8C7DD3-5A0E-4FB4-8EF9-76BFC1D4D0CA}" dt="2023-07-06T08:30:52.160" v="1844" actId="20577"/>
          <ac:spMkLst>
            <pc:docMk/>
            <pc:sldMk cId="1542049757" sldId="638"/>
            <ac:spMk id="4" creationId="{00000000-0000-0000-0000-000000000000}"/>
          </ac:spMkLst>
        </pc:spChg>
        <pc:spChg chg="mod">
          <ac:chgData name="Li, Congzhou" userId="ac58cbe8-21e6-4f9f-99ab-59ef48b78c7d" providerId="ADAL" clId="{7D8C7DD3-5A0E-4FB4-8EF9-76BFC1D4D0CA}" dt="2023-07-06T08:30:55.782" v="1846" actId="27636"/>
          <ac:spMkLst>
            <pc:docMk/>
            <pc:sldMk cId="1542049757" sldId="638"/>
            <ac:spMk id="8" creationId="{57CA2BAC-C4CB-D489-E1EA-0309B59218CC}"/>
          </ac:spMkLst>
        </pc:spChg>
      </pc:sldChg>
      <pc:sldChg chg="addSp delSp modSp mod ord">
        <pc:chgData name="Li, Congzhou" userId="ac58cbe8-21e6-4f9f-99ab-59ef48b78c7d" providerId="ADAL" clId="{7D8C7DD3-5A0E-4FB4-8EF9-76BFC1D4D0CA}" dt="2023-07-06T07:02:47.781" v="723"/>
        <pc:sldMkLst>
          <pc:docMk/>
          <pc:sldMk cId="3730041366" sldId="639"/>
        </pc:sldMkLst>
        <pc:spChg chg="mod">
          <ac:chgData name="Li, Congzhou" userId="ac58cbe8-21e6-4f9f-99ab-59ef48b78c7d" providerId="ADAL" clId="{7D8C7DD3-5A0E-4FB4-8EF9-76BFC1D4D0CA}" dt="2023-07-06T07:02:36.781" v="721" actId="20577"/>
          <ac:spMkLst>
            <pc:docMk/>
            <pc:sldMk cId="3730041366" sldId="639"/>
            <ac:spMk id="4" creationId="{00000000-0000-0000-0000-000000000000}"/>
          </ac:spMkLst>
        </pc:spChg>
        <pc:spChg chg="add del mod">
          <ac:chgData name="Li, Congzhou" userId="ac58cbe8-21e6-4f9f-99ab-59ef48b78c7d" providerId="ADAL" clId="{7D8C7DD3-5A0E-4FB4-8EF9-76BFC1D4D0CA}" dt="2023-07-06T06:38:17.087" v="434" actId="478"/>
          <ac:spMkLst>
            <pc:docMk/>
            <pc:sldMk cId="3730041366" sldId="639"/>
            <ac:spMk id="5" creationId="{EE23E111-517D-7754-802A-245A3EC82663}"/>
          </ac:spMkLst>
        </pc:spChg>
        <pc:spChg chg="mod">
          <ac:chgData name="Li, Congzhou" userId="ac58cbe8-21e6-4f9f-99ab-59ef48b78c7d" providerId="ADAL" clId="{7D8C7DD3-5A0E-4FB4-8EF9-76BFC1D4D0CA}" dt="2023-07-06T06:46:37.222" v="523" actId="20577"/>
          <ac:spMkLst>
            <pc:docMk/>
            <pc:sldMk cId="3730041366" sldId="639"/>
            <ac:spMk id="7" creationId="{0521C6D7-B8E4-0FA2-D360-7B72DB7ADDFD}"/>
          </ac:spMkLst>
        </pc:spChg>
        <pc:picChg chg="del">
          <ac:chgData name="Li, Congzhou" userId="ac58cbe8-21e6-4f9f-99ab-59ef48b78c7d" providerId="ADAL" clId="{7D8C7DD3-5A0E-4FB4-8EF9-76BFC1D4D0CA}" dt="2023-07-06T06:38:08.655" v="433" actId="478"/>
          <ac:picMkLst>
            <pc:docMk/>
            <pc:sldMk cId="3730041366" sldId="639"/>
            <ac:picMk id="10" creationId="{6741F57C-49B5-4BD9-1D2C-4F0B7FCBFD5E}"/>
          </ac:picMkLst>
        </pc:picChg>
      </pc:sldChg>
      <pc:sldChg chg="modSp mod ord">
        <pc:chgData name="Li, Congzhou" userId="ac58cbe8-21e6-4f9f-99ab-59ef48b78c7d" providerId="ADAL" clId="{7D8C7DD3-5A0E-4FB4-8EF9-76BFC1D4D0CA}" dt="2023-07-06T06:33:21.911" v="378"/>
        <pc:sldMkLst>
          <pc:docMk/>
          <pc:sldMk cId="700744200" sldId="640"/>
        </pc:sldMkLst>
        <pc:spChg chg="mod">
          <ac:chgData name="Li, Congzhou" userId="ac58cbe8-21e6-4f9f-99ab-59ef48b78c7d" providerId="ADAL" clId="{7D8C7DD3-5A0E-4FB4-8EF9-76BFC1D4D0CA}" dt="2023-07-06T06:33:05.599" v="376" actId="5793"/>
          <ac:spMkLst>
            <pc:docMk/>
            <pc:sldMk cId="700744200" sldId="640"/>
            <ac:spMk id="7" creationId="{0521C6D7-B8E4-0FA2-D360-7B72DB7ADDFD}"/>
          </ac:spMkLst>
        </pc:spChg>
      </pc:sldChg>
      <pc:sldChg chg="del">
        <pc:chgData name="Li, Congzhou" userId="ac58cbe8-21e6-4f9f-99ab-59ef48b78c7d" providerId="ADAL" clId="{7D8C7DD3-5A0E-4FB4-8EF9-76BFC1D4D0CA}" dt="2023-07-06T08:04:16.838" v="1365" actId="47"/>
        <pc:sldMkLst>
          <pc:docMk/>
          <pc:sldMk cId="1525506447" sldId="641"/>
        </pc:sldMkLst>
      </pc:sldChg>
      <pc:sldChg chg="del">
        <pc:chgData name="Li, Congzhou" userId="ac58cbe8-21e6-4f9f-99ab-59ef48b78c7d" providerId="ADAL" clId="{7D8C7DD3-5A0E-4FB4-8EF9-76BFC1D4D0CA}" dt="2023-07-06T08:07:30.345" v="1431" actId="47"/>
        <pc:sldMkLst>
          <pc:docMk/>
          <pc:sldMk cId="384406764" sldId="642"/>
        </pc:sldMkLst>
      </pc:sldChg>
      <pc:sldChg chg="del">
        <pc:chgData name="Li, Congzhou" userId="ac58cbe8-21e6-4f9f-99ab-59ef48b78c7d" providerId="ADAL" clId="{7D8C7DD3-5A0E-4FB4-8EF9-76BFC1D4D0CA}" dt="2023-07-06T08:07:31.348" v="1432" actId="47"/>
        <pc:sldMkLst>
          <pc:docMk/>
          <pc:sldMk cId="3221210544" sldId="643"/>
        </pc:sldMkLst>
      </pc:sldChg>
      <pc:sldChg chg="del">
        <pc:chgData name="Li, Congzhou" userId="ac58cbe8-21e6-4f9f-99ab-59ef48b78c7d" providerId="ADAL" clId="{7D8C7DD3-5A0E-4FB4-8EF9-76BFC1D4D0CA}" dt="2023-07-06T08:08:03.666" v="1452" actId="47"/>
        <pc:sldMkLst>
          <pc:docMk/>
          <pc:sldMk cId="508994995" sldId="644"/>
        </pc:sldMkLst>
      </pc:sldChg>
      <pc:sldChg chg="del">
        <pc:chgData name="Li, Congzhou" userId="ac58cbe8-21e6-4f9f-99ab-59ef48b78c7d" providerId="ADAL" clId="{7D8C7DD3-5A0E-4FB4-8EF9-76BFC1D4D0CA}" dt="2023-07-06T08:08:01.250" v="1451" actId="47"/>
        <pc:sldMkLst>
          <pc:docMk/>
          <pc:sldMk cId="3574724125" sldId="645"/>
        </pc:sldMkLst>
      </pc:sldChg>
      <pc:sldChg chg="del">
        <pc:chgData name="Li, Congzhou" userId="ac58cbe8-21e6-4f9f-99ab-59ef48b78c7d" providerId="ADAL" clId="{7D8C7DD3-5A0E-4FB4-8EF9-76BFC1D4D0CA}" dt="2023-07-06T08:07:59.045" v="1450" actId="47"/>
        <pc:sldMkLst>
          <pc:docMk/>
          <pc:sldMk cId="3565824775" sldId="646"/>
        </pc:sldMkLst>
      </pc:sldChg>
      <pc:sldChg chg="del">
        <pc:chgData name="Li, Congzhou" userId="ac58cbe8-21e6-4f9f-99ab-59ef48b78c7d" providerId="ADAL" clId="{7D8C7DD3-5A0E-4FB4-8EF9-76BFC1D4D0CA}" dt="2023-07-06T08:07:57.188" v="1448" actId="47"/>
        <pc:sldMkLst>
          <pc:docMk/>
          <pc:sldMk cId="2544291865" sldId="647"/>
        </pc:sldMkLst>
      </pc:sldChg>
      <pc:sldChg chg="del">
        <pc:chgData name="Li, Congzhou" userId="ac58cbe8-21e6-4f9f-99ab-59ef48b78c7d" providerId="ADAL" clId="{7D8C7DD3-5A0E-4FB4-8EF9-76BFC1D4D0CA}" dt="2023-07-06T08:07:57.908" v="1449" actId="47"/>
        <pc:sldMkLst>
          <pc:docMk/>
          <pc:sldMk cId="2426211918" sldId="648"/>
        </pc:sldMkLst>
      </pc:sldChg>
      <pc:sldChg chg="del">
        <pc:chgData name="Li, Congzhou" userId="ac58cbe8-21e6-4f9f-99ab-59ef48b78c7d" providerId="ADAL" clId="{7D8C7DD3-5A0E-4FB4-8EF9-76BFC1D4D0CA}" dt="2023-07-06T08:07:54.643" v="1446" actId="47"/>
        <pc:sldMkLst>
          <pc:docMk/>
          <pc:sldMk cId="3573117759" sldId="649"/>
        </pc:sldMkLst>
      </pc:sldChg>
      <pc:sldChg chg="del">
        <pc:chgData name="Li, Congzhou" userId="ac58cbe8-21e6-4f9f-99ab-59ef48b78c7d" providerId="ADAL" clId="{7D8C7DD3-5A0E-4FB4-8EF9-76BFC1D4D0CA}" dt="2023-07-06T08:07:53.298" v="1445" actId="47"/>
        <pc:sldMkLst>
          <pc:docMk/>
          <pc:sldMk cId="3113987453" sldId="650"/>
        </pc:sldMkLst>
      </pc:sldChg>
      <pc:sldChg chg="del">
        <pc:chgData name="Li, Congzhou" userId="ac58cbe8-21e6-4f9f-99ab-59ef48b78c7d" providerId="ADAL" clId="{7D8C7DD3-5A0E-4FB4-8EF9-76BFC1D4D0CA}" dt="2023-07-06T08:07:55.984" v="1447" actId="47"/>
        <pc:sldMkLst>
          <pc:docMk/>
          <pc:sldMk cId="4151467536" sldId="651"/>
        </pc:sldMkLst>
      </pc:sldChg>
      <pc:sldChg chg="del">
        <pc:chgData name="Li, Congzhou" userId="ac58cbe8-21e6-4f9f-99ab-59ef48b78c7d" providerId="ADAL" clId="{7D8C7DD3-5A0E-4FB4-8EF9-76BFC1D4D0CA}" dt="2023-07-06T08:07:51.115" v="1444" actId="47"/>
        <pc:sldMkLst>
          <pc:docMk/>
          <pc:sldMk cId="593016510" sldId="652"/>
        </pc:sldMkLst>
      </pc:sldChg>
      <pc:sldChg chg="del">
        <pc:chgData name="Li, Congzhou" userId="ac58cbe8-21e6-4f9f-99ab-59ef48b78c7d" providerId="ADAL" clId="{7D8C7DD3-5A0E-4FB4-8EF9-76BFC1D4D0CA}" dt="2023-07-06T08:07:49.564" v="1443" actId="47"/>
        <pc:sldMkLst>
          <pc:docMk/>
          <pc:sldMk cId="149298045" sldId="653"/>
        </pc:sldMkLst>
      </pc:sldChg>
      <pc:sldChg chg="del">
        <pc:chgData name="Li, Congzhou" userId="ac58cbe8-21e6-4f9f-99ab-59ef48b78c7d" providerId="ADAL" clId="{7D8C7DD3-5A0E-4FB4-8EF9-76BFC1D4D0CA}" dt="2023-07-06T08:07:47.115" v="1442" actId="47"/>
        <pc:sldMkLst>
          <pc:docMk/>
          <pc:sldMk cId="3152406250" sldId="654"/>
        </pc:sldMkLst>
      </pc:sldChg>
      <pc:sldChg chg="del">
        <pc:chgData name="Li, Congzhou" userId="ac58cbe8-21e6-4f9f-99ab-59ef48b78c7d" providerId="ADAL" clId="{7D8C7DD3-5A0E-4FB4-8EF9-76BFC1D4D0CA}" dt="2023-07-06T08:07:46.028" v="1441" actId="47"/>
        <pc:sldMkLst>
          <pc:docMk/>
          <pc:sldMk cId="3024856543" sldId="655"/>
        </pc:sldMkLst>
      </pc:sldChg>
      <pc:sldChg chg="del">
        <pc:chgData name="Li, Congzhou" userId="ac58cbe8-21e6-4f9f-99ab-59ef48b78c7d" providerId="ADAL" clId="{7D8C7DD3-5A0E-4FB4-8EF9-76BFC1D4D0CA}" dt="2023-07-06T08:07:43.608" v="1439" actId="47"/>
        <pc:sldMkLst>
          <pc:docMk/>
          <pc:sldMk cId="717777857" sldId="656"/>
        </pc:sldMkLst>
      </pc:sldChg>
      <pc:sldChg chg="del">
        <pc:chgData name="Li, Congzhou" userId="ac58cbe8-21e6-4f9f-99ab-59ef48b78c7d" providerId="ADAL" clId="{7D8C7DD3-5A0E-4FB4-8EF9-76BFC1D4D0CA}" dt="2023-07-06T08:07:40.488" v="1436" actId="47"/>
        <pc:sldMkLst>
          <pc:docMk/>
          <pc:sldMk cId="3386315578" sldId="657"/>
        </pc:sldMkLst>
      </pc:sldChg>
      <pc:sldChg chg="del">
        <pc:chgData name="Li, Congzhou" userId="ac58cbe8-21e6-4f9f-99ab-59ef48b78c7d" providerId="ADAL" clId="{7D8C7DD3-5A0E-4FB4-8EF9-76BFC1D4D0CA}" dt="2023-07-06T08:07:39.049" v="1434" actId="47"/>
        <pc:sldMkLst>
          <pc:docMk/>
          <pc:sldMk cId="672454800" sldId="658"/>
        </pc:sldMkLst>
      </pc:sldChg>
      <pc:sldChg chg="del">
        <pc:chgData name="Li, Congzhou" userId="ac58cbe8-21e6-4f9f-99ab-59ef48b78c7d" providerId="ADAL" clId="{7D8C7DD3-5A0E-4FB4-8EF9-76BFC1D4D0CA}" dt="2023-07-06T08:07:39.596" v="1435" actId="47"/>
        <pc:sldMkLst>
          <pc:docMk/>
          <pc:sldMk cId="1722241709" sldId="659"/>
        </pc:sldMkLst>
      </pc:sldChg>
      <pc:sldChg chg="del">
        <pc:chgData name="Li, Congzhou" userId="ac58cbe8-21e6-4f9f-99ab-59ef48b78c7d" providerId="ADAL" clId="{7D8C7DD3-5A0E-4FB4-8EF9-76BFC1D4D0CA}" dt="2023-07-06T08:07:38.474" v="1433" actId="47"/>
        <pc:sldMkLst>
          <pc:docMk/>
          <pc:sldMk cId="1545587002" sldId="660"/>
        </pc:sldMkLst>
      </pc:sldChg>
      <pc:sldChg chg="del">
        <pc:chgData name="Li, Congzhou" userId="ac58cbe8-21e6-4f9f-99ab-59ef48b78c7d" providerId="ADAL" clId="{7D8C7DD3-5A0E-4FB4-8EF9-76BFC1D4D0CA}" dt="2023-07-06T08:07:42.153" v="1438" actId="47"/>
        <pc:sldMkLst>
          <pc:docMk/>
          <pc:sldMk cId="1488216998" sldId="661"/>
        </pc:sldMkLst>
      </pc:sldChg>
      <pc:sldChg chg="del">
        <pc:chgData name="Li, Congzhou" userId="ac58cbe8-21e6-4f9f-99ab-59ef48b78c7d" providerId="ADAL" clId="{7D8C7DD3-5A0E-4FB4-8EF9-76BFC1D4D0CA}" dt="2023-07-06T08:07:41.378" v="1437" actId="47"/>
        <pc:sldMkLst>
          <pc:docMk/>
          <pc:sldMk cId="359243060" sldId="662"/>
        </pc:sldMkLst>
      </pc:sldChg>
      <pc:sldChg chg="addSp delSp modSp add mod">
        <pc:chgData name="Li, Congzhou" userId="ac58cbe8-21e6-4f9f-99ab-59ef48b78c7d" providerId="ADAL" clId="{7D8C7DD3-5A0E-4FB4-8EF9-76BFC1D4D0CA}" dt="2023-07-06T07:15:18.859" v="963" actId="1076"/>
        <pc:sldMkLst>
          <pc:docMk/>
          <pc:sldMk cId="1222225122" sldId="663"/>
        </pc:sldMkLst>
        <pc:spChg chg="mod">
          <ac:chgData name="Li, Congzhou" userId="ac58cbe8-21e6-4f9f-99ab-59ef48b78c7d" providerId="ADAL" clId="{7D8C7DD3-5A0E-4FB4-8EF9-76BFC1D4D0CA}" dt="2023-07-06T07:15:12.075" v="961" actId="14100"/>
          <ac:spMkLst>
            <pc:docMk/>
            <pc:sldMk cId="1222225122" sldId="663"/>
            <ac:spMk id="5" creationId="{CD518E7E-0C1B-3CCE-76B4-3476B577260A}"/>
          </ac:spMkLst>
        </pc:spChg>
        <pc:picChg chg="add mod">
          <ac:chgData name="Li, Congzhou" userId="ac58cbe8-21e6-4f9f-99ab-59ef48b78c7d" providerId="ADAL" clId="{7D8C7DD3-5A0E-4FB4-8EF9-76BFC1D4D0CA}" dt="2023-07-06T07:11:33.155" v="887" actId="1076"/>
          <ac:picMkLst>
            <pc:docMk/>
            <pc:sldMk cId="1222225122" sldId="663"/>
            <ac:picMk id="6" creationId="{B6A4E8E4-DB2C-6384-4E01-4C0BAEDD1ED0}"/>
          </ac:picMkLst>
        </pc:picChg>
        <pc:picChg chg="add mod">
          <ac:chgData name="Li, Congzhou" userId="ac58cbe8-21e6-4f9f-99ab-59ef48b78c7d" providerId="ADAL" clId="{7D8C7DD3-5A0E-4FB4-8EF9-76BFC1D4D0CA}" dt="2023-07-06T07:15:18.859" v="963" actId="1076"/>
          <ac:picMkLst>
            <pc:docMk/>
            <pc:sldMk cId="1222225122" sldId="663"/>
            <ac:picMk id="8" creationId="{1D2F8139-DBBC-2F06-761F-2018CF8B7FFC}"/>
          </ac:picMkLst>
        </pc:picChg>
        <pc:picChg chg="del">
          <ac:chgData name="Li, Congzhou" userId="ac58cbe8-21e6-4f9f-99ab-59ef48b78c7d" providerId="ADAL" clId="{7D8C7DD3-5A0E-4FB4-8EF9-76BFC1D4D0CA}" dt="2023-07-06T06:42:49.758" v="438" actId="478"/>
          <ac:picMkLst>
            <pc:docMk/>
            <pc:sldMk cId="1222225122" sldId="663"/>
            <ac:picMk id="9" creationId="{DDA7B5D0-F518-8FCC-3A3C-F2036609E1DF}"/>
          </ac:picMkLst>
        </pc:picChg>
      </pc:sldChg>
      <pc:sldChg chg="modSp add mod">
        <pc:chgData name="Li, Congzhou" userId="ac58cbe8-21e6-4f9f-99ab-59ef48b78c7d" providerId="ADAL" clId="{7D8C7DD3-5A0E-4FB4-8EF9-76BFC1D4D0CA}" dt="2023-07-06T07:01:45.566" v="705" actId="5793"/>
        <pc:sldMkLst>
          <pc:docMk/>
          <pc:sldMk cId="3628752113" sldId="664"/>
        </pc:sldMkLst>
        <pc:spChg chg="mod">
          <ac:chgData name="Li, Congzhou" userId="ac58cbe8-21e6-4f9f-99ab-59ef48b78c7d" providerId="ADAL" clId="{7D8C7DD3-5A0E-4FB4-8EF9-76BFC1D4D0CA}" dt="2023-07-06T07:01:45.566" v="705" actId="5793"/>
          <ac:spMkLst>
            <pc:docMk/>
            <pc:sldMk cId="3628752113" sldId="664"/>
            <ac:spMk id="7" creationId="{0521C6D7-B8E4-0FA2-D360-7B72DB7ADDFD}"/>
          </ac:spMkLst>
        </pc:spChg>
      </pc:sldChg>
      <pc:sldChg chg="addSp delSp modSp add mod">
        <pc:chgData name="Li, Congzhou" userId="ac58cbe8-21e6-4f9f-99ab-59ef48b78c7d" providerId="ADAL" clId="{7D8C7DD3-5A0E-4FB4-8EF9-76BFC1D4D0CA}" dt="2023-07-06T07:37:45.444" v="1054" actId="1076"/>
        <pc:sldMkLst>
          <pc:docMk/>
          <pc:sldMk cId="2859164221" sldId="665"/>
        </pc:sldMkLst>
        <pc:spChg chg="mod">
          <ac:chgData name="Li, Congzhou" userId="ac58cbe8-21e6-4f9f-99ab-59ef48b78c7d" providerId="ADAL" clId="{7D8C7DD3-5A0E-4FB4-8EF9-76BFC1D4D0CA}" dt="2023-07-06T07:37:19.143" v="1047" actId="6549"/>
          <ac:spMkLst>
            <pc:docMk/>
            <pc:sldMk cId="2859164221" sldId="665"/>
            <ac:spMk id="5" creationId="{CD518E7E-0C1B-3CCE-76B4-3476B577260A}"/>
          </ac:spMkLst>
        </pc:spChg>
        <pc:picChg chg="del">
          <ac:chgData name="Li, Congzhou" userId="ac58cbe8-21e6-4f9f-99ab-59ef48b78c7d" providerId="ADAL" clId="{7D8C7DD3-5A0E-4FB4-8EF9-76BFC1D4D0CA}" dt="2023-07-06T07:35:34.859" v="1015" actId="478"/>
          <ac:picMkLst>
            <pc:docMk/>
            <pc:sldMk cId="2859164221" sldId="665"/>
            <ac:picMk id="6" creationId="{B6A4E8E4-DB2C-6384-4E01-4C0BAEDD1ED0}"/>
          </ac:picMkLst>
        </pc:picChg>
        <pc:picChg chg="add mod">
          <ac:chgData name="Li, Congzhou" userId="ac58cbe8-21e6-4f9f-99ab-59ef48b78c7d" providerId="ADAL" clId="{7D8C7DD3-5A0E-4FB4-8EF9-76BFC1D4D0CA}" dt="2023-07-06T07:37:39.536" v="1052" actId="1076"/>
          <ac:picMkLst>
            <pc:docMk/>
            <pc:sldMk cId="2859164221" sldId="665"/>
            <ac:picMk id="7" creationId="{72C17CDF-2A15-3C3D-BBF0-786D856CE81A}"/>
          </ac:picMkLst>
        </pc:picChg>
        <pc:picChg chg="del">
          <ac:chgData name="Li, Congzhou" userId="ac58cbe8-21e6-4f9f-99ab-59ef48b78c7d" providerId="ADAL" clId="{7D8C7DD3-5A0E-4FB4-8EF9-76BFC1D4D0CA}" dt="2023-07-06T07:37:20.083" v="1048" actId="478"/>
          <ac:picMkLst>
            <pc:docMk/>
            <pc:sldMk cId="2859164221" sldId="665"/>
            <ac:picMk id="8" creationId="{1D2F8139-DBBC-2F06-761F-2018CF8B7FFC}"/>
          </ac:picMkLst>
        </pc:picChg>
        <pc:picChg chg="add mod">
          <ac:chgData name="Li, Congzhou" userId="ac58cbe8-21e6-4f9f-99ab-59ef48b78c7d" providerId="ADAL" clId="{7D8C7DD3-5A0E-4FB4-8EF9-76BFC1D4D0CA}" dt="2023-07-06T07:37:45.444" v="1054" actId="1076"/>
          <ac:picMkLst>
            <pc:docMk/>
            <pc:sldMk cId="2859164221" sldId="665"/>
            <ac:picMk id="10" creationId="{D674C248-8F55-941F-F90E-DEF7FBFABE38}"/>
          </ac:picMkLst>
        </pc:picChg>
      </pc:sldChg>
      <pc:sldChg chg="addSp modSp add mod">
        <pc:chgData name="Li, Congzhou" userId="ac58cbe8-21e6-4f9f-99ab-59ef48b78c7d" providerId="ADAL" clId="{7D8C7DD3-5A0E-4FB4-8EF9-76BFC1D4D0CA}" dt="2023-07-06T07:48:40.128" v="1210" actId="22"/>
        <pc:sldMkLst>
          <pc:docMk/>
          <pc:sldMk cId="89700747" sldId="666"/>
        </pc:sldMkLst>
        <pc:spChg chg="mod">
          <ac:chgData name="Li, Congzhou" userId="ac58cbe8-21e6-4f9f-99ab-59ef48b78c7d" providerId="ADAL" clId="{7D8C7DD3-5A0E-4FB4-8EF9-76BFC1D4D0CA}" dt="2023-07-06T07:48:05.322" v="1209" actId="20577"/>
          <ac:spMkLst>
            <pc:docMk/>
            <pc:sldMk cId="89700747" sldId="666"/>
            <ac:spMk id="7" creationId="{0521C6D7-B8E4-0FA2-D360-7B72DB7ADDFD}"/>
          </ac:spMkLst>
        </pc:spChg>
        <pc:picChg chg="add mod">
          <ac:chgData name="Li, Congzhou" userId="ac58cbe8-21e6-4f9f-99ab-59ef48b78c7d" providerId="ADAL" clId="{7D8C7DD3-5A0E-4FB4-8EF9-76BFC1D4D0CA}" dt="2023-07-06T07:47:58.334" v="1208" actId="1076"/>
          <ac:picMkLst>
            <pc:docMk/>
            <pc:sldMk cId="89700747" sldId="666"/>
            <ac:picMk id="5" creationId="{9957901A-DFBA-768D-9DD5-143F890CA745}"/>
          </ac:picMkLst>
        </pc:picChg>
        <pc:picChg chg="add">
          <ac:chgData name="Li, Congzhou" userId="ac58cbe8-21e6-4f9f-99ab-59ef48b78c7d" providerId="ADAL" clId="{7D8C7DD3-5A0E-4FB4-8EF9-76BFC1D4D0CA}" dt="2023-07-06T07:48:40.128" v="1210" actId="22"/>
          <ac:picMkLst>
            <pc:docMk/>
            <pc:sldMk cId="89700747" sldId="666"/>
            <ac:picMk id="8" creationId="{643EE68D-7D89-8C06-05C5-1E24ECD60258}"/>
          </ac:picMkLst>
        </pc:picChg>
      </pc:sldChg>
      <pc:sldChg chg="addSp delSp modSp add mod">
        <pc:chgData name="Li, Congzhou" userId="ac58cbe8-21e6-4f9f-99ab-59ef48b78c7d" providerId="ADAL" clId="{7D8C7DD3-5A0E-4FB4-8EF9-76BFC1D4D0CA}" dt="2023-07-06T08:02:30.138" v="1331" actId="14100"/>
        <pc:sldMkLst>
          <pc:docMk/>
          <pc:sldMk cId="1522420449" sldId="667"/>
        </pc:sldMkLst>
        <pc:spChg chg="mod">
          <ac:chgData name="Li, Congzhou" userId="ac58cbe8-21e6-4f9f-99ab-59ef48b78c7d" providerId="ADAL" clId="{7D8C7DD3-5A0E-4FB4-8EF9-76BFC1D4D0CA}" dt="2023-07-06T08:02:26.475" v="1330" actId="6549"/>
          <ac:spMkLst>
            <pc:docMk/>
            <pc:sldMk cId="1522420449" sldId="667"/>
            <ac:spMk id="7" creationId="{0521C6D7-B8E4-0FA2-D360-7B72DB7ADDFD}"/>
          </ac:spMkLst>
        </pc:spChg>
        <pc:picChg chg="del mod">
          <ac:chgData name="Li, Congzhou" userId="ac58cbe8-21e6-4f9f-99ab-59ef48b78c7d" providerId="ADAL" clId="{7D8C7DD3-5A0E-4FB4-8EF9-76BFC1D4D0CA}" dt="2023-07-06T07:49:23.906" v="1231" actId="478"/>
          <ac:picMkLst>
            <pc:docMk/>
            <pc:sldMk cId="1522420449" sldId="667"/>
            <ac:picMk id="5" creationId="{9957901A-DFBA-768D-9DD5-143F890CA745}"/>
          </ac:picMkLst>
        </pc:picChg>
        <pc:picChg chg="add del mod">
          <ac:chgData name="Li, Congzhou" userId="ac58cbe8-21e6-4f9f-99ab-59ef48b78c7d" providerId="ADAL" clId="{7D8C7DD3-5A0E-4FB4-8EF9-76BFC1D4D0CA}" dt="2023-07-06T07:58:53.330" v="1312" actId="478"/>
          <ac:picMkLst>
            <pc:docMk/>
            <pc:sldMk cId="1522420449" sldId="667"/>
            <ac:picMk id="6" creationId="{084E911A-8D50-F39C-3691-DA125DC5F14D}"/>
          </ac:picMkLst>
        </pc:picChg>
        <pc:picChg chg="del">
          <ac:chgData name="Li, Congzhou" userId="ac58cbe8-21e6-4f9f-99ab-59ef48b78c7d" providerId="ADAL" clId="{7D8C7DD3-5A0E-4FB4-8EF9-76BFC1D4D0CA}" dt="2023-07-06T07:49:23.426" v="1229" actId="478"/>
          <ac:picMkLst>
            <pc:docMk/>
            <pc:sldMk cId="1522420449" sldId="667"/>
            <ac:picMk id="8" creationId="{643EE68D-7D89-8C06-05C5-1E24ECD60258}"/>
          </ac:picMkLst>
        </pc:picChg>
        <pc:picChg chg="add mod">
          <ac:chgData name="Li, Congzhou" userId="ac58cbe8-21e6-4f9f-99ab-59ef48b78c7d" providerId="ADAL" clId="{7D8C7DD3-5A0E-4FB4-8EF9-76BFC1D4D0CA}" dt="2023-07-06T08:02:30.138" v="1331" actId="14100"/>
          <ac:picMkLst>
            <pc:docMk/>
            <pc:sldMk cId="1522420449" sldId="667"/>
            <ac:picMk id="10" creationId="{FA1B5BA2-B375-BE85-2E2C-FDF854E242EC}"/>
          </ac:picMkLst>
        </pc:picChg>
      </pc:sldChg>
      <pc:sldChg chg="add del">
        <pc:chgData name="Li, Congzhou" userId="ac58cbe8-21e6-4f9f-99ab-59ef48b78c7d" providerId="ADAL" clId="{7D8C7DD3-5A0E-4FB4-8EF9-76BFC1D4D0CA}" dt="2023-07-06T07:43:36.820" v="1095"/>
        <pc:sldMkLst>
          <pc:docMk/>
          <pc:sldMk cId="2569946824" sldId="667"/>
        </pc:sldMkLst>
      </pc:sldChg>
      <pc:sldChg chg="addSp delSp modSp add mod">
        <pc:chgData name="Li, Congzhou" userId="ac58cbe8-21e6-4f9f-99ab-59ef48b78c7d" providerId="ADAL" clId="{7D8C7DD3-5A0E-4FB4-8EF9-76BFC1D4D0CA}" dt="2023-07-06T08:33:39.514" v="1850" actId="1076"/>
        <pc:sldMkLst>
          <pc:docMk/>
          <pc:sldMk cId="3396421575" sldId="668"/>
        </pc:sldMkLst>
        <pc:spChg chg="mod">
          <ac:chgData name="Li, Congzhou" userId="ac58cbe8-21e6-4f9f-99ab-59ef48b78c7d" providerId="ADAL" clId="{7D8C7DD3-5A0E-4FB4-8EF9-76BFC1D4D0CA}" dt="2023-07-06T08:02:33.939" v="1332" actId="6549"/>
          <ac:spMkLst>
            <pc:docMk/>
            <pc:sldMk cId="3396421575" sldId="668"/>
            <ac:spMk id="7" creationId="{0521C6D7-B8E4-0FA2-D360-7B72DB7ADDFD}"/>
          </ac:spMkLst>
        </pc:spChg>
        <pc:picChg chg="add mod">
          <ac:chgData name="Li, Congzhou" userId="ac58cbe8-21e6-4f9f-99ab-59ef48b78c7d" providerId="ADAL" clId="{7D8C7DD3-5A0E-4FB4-8EF9-76BFC1D4D0CA}" dt="2023-07-06T08:33:39.514" v="1850" actId="1076"/>
          <ac:picMkLst>
            <pc:docMk/>
            <pc:sldMk cId="3396421575" sldId="668"/>
            <ac:picMk id="5" creationId="{DCB4F860-6982-FF9D-0589-2A82C3098BF3}"/>
          </ac:picMkLst>
        </pc:picChg>
        <pc:picChg chg="mod">
          <ac:chgData name="Li, Congzhou" userId="ac58cbe8-21e6-4f9f-99ab-59ef48b78c7d" providerId="ADAL" clId="{7D8C7DD3-5A0E-4FB4-8EF9-76BFC1D4D0CA}" dt="2023-07-06T08:02:37.356" v="1334" actId="1076"/>
          <ac:picMkLst>
            <pc:docMk/>
            <pc:sldMk cId="3396421575" sldId="668"/>
            <ac:picMk id="6" creationId="{084E911A-8D50-F39C-3691-DA125DC5F14D}"/>
          </ac:picMkLst>
        </pc:picChg>
        <pc:picChg chg="add del">
          <ac:chgData name="Li, Congzhou" userId="ac58cbe8-21e6-4f9f-99ab-59ef48b78c7d" providerId="ADAL" clId="{7D8C7DD3-5A0E-4FB4-8EF9-76BFC1D4D0CA}" dt="2023-07-06T08:33:31.432" v="1847" actId="478"/>
          <ac:picMkLst>
            <pc:docMk/>
            <pc:sldMk cId="3396421575" sldId="668"/>
            <ac:picMk id="9" creationId="{6F93225A-6B99-E432-DBD6-2F899CB3F306}"/>
          </ac:picMkLst>
        </pc:picChg>
      </pc:sldChg>
      <pc:sldChg chg="addSp delSp modSp add mod">
        <pc:chgData name="Li, Congzhou" userId="ac58cbe8-21e6-4f9f-99ab-59ef48b78c7d" providerId="ADAL" clId="{7D8C7DD3-5A0E-4FB4-8EF9-76BFC1D4D0CA}" dt="2023-07-06T08:04:00.062" v="1361" actId="14100"/>
        <pc:sldMkLst>
          <pc:docMk/>
          <pc:sldMk cId="3104610204" sldId="669"/>
        </pc:sldMkLst>
        <pc:spChg chg="mod">
          <ac:chgData name="Li, Congzhou" userId="ac58cbe8-21e6-4f9f-99ab-59ef48b78c7d" providerId="ADAL" clId="{7D8C7DD3-5A0E-4FB4-8EF9-76BFC1D4D0CA}" dt="2023-07-06T08:03:16.444" v="1355" actId="6549"/>
          <ac:spMkLst>
            <pc:docMk/>
            <pc:sldMk cId="3104610204" sldId="669"/>
            <ac:spMk id="7" creationId="{0521C6D7-B8E4-0FA2-D360-7B72DB7ADDFD}"/>
          </ac:spMkLst>
        </pc:spChg>
        <pc:picChg chg="del">
          <ac:chgData name="Li, Congzhou" userId="ac58cbe8-21e6-4f9f-99ab-59ef48b78c7d" providerId="ADAL" clId="{7D8C7DD3-5A0E-4FB4-8EF9-76BFC1D4D0CA}" dt="2023-07-06T08:03:20.715" v="1357" actId="478"/>
          <ac:picMkLst>
            <pc:docMk/>
            <pc:sldMk cId="3104610204" sldId="669"/>
            <ac:picMk id="5" creationId="{DCB4F860-6982-FF9D-0589-2A82C3098BF3}"/>
          </ac:picMkLst>
        </pc:picChg>
        <pc:picChg chg="del">
          <ac:chgData name="Li, Congzhou" userId="ac58cbe8-21e6-4f9f-99ab-59ef48b78c7d" providerId="ADAL" clId="{7D8C7DD3-5A0E-4FB4-8EF9-76BFC1D4D0CA}" dt="2023-07-06T08:03:18.770" v="1356" actId="478"/>
          <ac:picMkLst>
            <pc:docMk/>
            <pc:sldMk cId="3104610204" sldId="669"/>
            <ac:picMk id="6" creationId="{084E911A-8D50-F39C-3691-DA125DC5F14D}"/>
          </ac:picMkLst>
        </pc:picChg>
        <pc:picChg chg="add mod">
          <ac:chgData name="Li, Congzhou" userId="ac58cbe8-21e6-4f9f-99ab-59ef48b78c7d" providerId="ADAL" clId="{7D8C7DD3-5A0E-4FB4-8EF9-76BFC1D4D0CA}" dt="2023-07-06T08:04:00.062" v="1361" actId="14100"/>
          <ac:picMkLst>
            <pc:docMk/>
            <pc:sldMk cId="3104610204" sldId="669"/>
            <ac:picMk id="8" creationId="{43368461-AAC6-FAB2-C4E7-9443E72DEA9A}"/>
          </ac:picMkLst>
        </pc:picChg>
        <pc:picChg chg="del">
          <ac:chgData name="Li, Congzhou" userId="ac58cbe8-21e6-4f9f-99ab-59ef48b78c7d" providerId="ADAL" clId="{7D8C7DD3-5A0E-4FB4-8EF9-76BFC1D4D0CA}" dt="2023-07-06T08:03:20.715" v="1357" actId="478"/>
          <ac:picMkLst>
            <pc:docMk/>
            <pc:sldMk cId="3104610204" sldId="669"/>
            <ac:picMk id="9" creationId="{6F93225A-6B99-E432-DBD6-2F899CB3F306}"/>
          </ac:picMkLst>
        </pc:picChg>
      </pc:sldChg>
      <pc:sldChg chg="delSp modSp add mod ord">
        <pc:chgData name="Li, Congzhou" userId="ac58cbe8-21e6-4f9f-99ab-59ef48b78c7d" providerId="ADAL" clId="{7D8C7DD3-5A0E-4FB4-8EF9-76BFC1D4D0CA}" dt="2023-07-06T08:17:47.421" v="1787" actId="20577"/>
        <pc:sldMkLst>
          <pc:docMk/>
          <pc:sldMk cId="1071096339" sldId="670"/>
        </pc:sldMkLst>
        <pc:spChg chg="mod">
          <ac:chgData name="Li, Congzhou" userId="ac58cbe8-21e6-4f9f-99ab-59ef48b78c7d" providerId="ADAL" clId="{7D8C7DD3-5A0E-4FB4-8EF9-76BFC1D4D0CA}" dt="2023-07-06T08:04:24.690" v="1375" actId="20577"/>
          <ac:spMkLst>
            <pc:docMk/>
            <pc:sldMk cId="1071096339" sldId="670"/>
            <ac:spMk id="4" creationId="{00000000-0000-0000-0000-000000000000}"/>
          </ac:spMkLst>
        </pc:spChg>
        <pc:spChg chg="mod">
          <ac:chgData name="Li, Congzhou" userId="ac58cbe8-21e6-4f9f-99ab-59ef48b78c7d" providerId="ADAL" clId="{7D8C7DD3-5A0E-4FB4-8EF9-76BFC1D4D0CA}" dt="2023-07-06T08:17:47.421" v="1787" actId="20577"/>
          <ac:spMkLst>
            <pc:docMk/>
            <pc:sldMk cId="1071096339" sldId="670"/>
            <ac:spMk id="7" creationId="{0521C6D7-B8E4-0FA2-D360-7B72DB7ADDFD}"/>
          </ac:spMkLst>
        </pc:spChg>
        <pc:picChg chg="del">
          <ac:chgData name="Li, Congzhou" userId="ac58cbe8-21e6-4f9f-99ab-59ef48b78c7d" providerId="ADAL" clId="{7D8C7DD3-5A0E-4FB4-8EF9-76BFC1D4D0CA}" dt="2023-07-06T08:09:07.465" v="1470" actId="478"/>
          <ac:picMkLst>
            <pc:docMk/>
            <pc:sldMk cId="1071096339" sldId="670"/>
            <ac:picMk id="5" creationId="{9957901A-DFBA-768D-9DD5-143F890CA745}"/>
          </ac:picMkLst>
        </pc:picChg>
        <pc:picChg chg="del">
          <ac:chgData name="Li, Congzhou" userId="ac58cbe8-21e6-4f9f-99ab-59ef48b78c7d" providerId="ADAL" clId="{7D8C7DD3-5A0E-4FB4-8EF9-76BFC1D4D0CA}" dt="2023-07-06T08:09:06.321" v="1469" actId="478"/>
          <ac:picMkLst>
            <pc:docMk/>
            <pc:sldMk cId="1071096339" sldId="670"/>
            <ac:picMk id="8" creationId="{643EE68D-7D89-8C06-05C5-1E24ECD60258}"/>
          </ac:picMkLst>
        </pc:picChg>
      </pc:sldChg>
      <pc:sldChg chg="addSp delSp modSp add del mod">
        <pc:chgData name="Li, Congzhou" userId="ac58cbe8-21e6-4f9f-99ab-59ef48b78c7d" providerId="ADAL" clId="{7D8C7DD3-5A0E-4FB4-8EF9-76BFC1D4D0CA}" dt="2023-07-06T08:08:07.731" v="1454" actId="47"/>
        <pc:sldMkLst>
          <pc:docMk/>
          <pc:sldMk cId="3732393182" sldId="671"/>
        </pc:sldMkLst>
        <pc:spChg chg="mod">
          <ac:chgData name="Li, Congzhou" userId="ac58cbe8-21e6-4f9f-99ab-59ef48b78c7d" providerId="ADAL" clId="{7D8C7DD3-5A0E-4FB4-8EF9-76BFC1D4D0CA}" dt="2023-07-06T08:05:17.209" v="1386" actId="20577"/>
          <ac:spMkLst>
            <pc:docMk/>
            <pc:sldMk cId="3732393182" sldId="671"/>
            <ac:spMk id="4" creationId="{00000000-0000-0000-0000-000000000000}"/>
          </ac:spMkLst>
        </pc:spChg>
        <pc:spChg chg="add del">
          <ac:chgData name="Li, Congzhou" userId="ac58cbe8-21e6-4f9f-99ab-59ef48b78c7d" providerId="ADAL" clId="{7D8C7DD3-5A0E-4FB4-8EF9-76BFC1D4D0CA}" dt="2023-07-06T08:06:00.739" v="1391" actId="22"/>
          <ac:spMkLst>
            <pc:docMk/>
            <pc:sldMk cId="3732393182" sldId="671"/>
            <ac:spMk id="6" creationId="{136D8A8C-CF7C-F492-8703-578B2D5C3CDF}"/>
          </ac:spMkLst>
        </pc:spChg>
        <pc:spChg chg="mod">
          <ac:chgData name="Li, Congzhou" userId="ac58cbe8-21e6-4f9f-99ab-59ef48b78c7d" providerId="ADAL" clId="{7D8C7DD3-5A0E-4FB4-8EF9-76BFC1D4D0CA}" dt="2023-07-06T08:07:20.389" v="1430" actId="27636"/>
          <ac:spMkLst>
            <pc:docMk/>
            <pc:sldMk cId="3732393182" sldId="671"/>
            <ac:spMk id="7" creationId="{0521C6D7-B8E4-0FA2-D360-7B72DB7ADDFD}"/>
          </ac:spMkLst>
        </pc:spChg>
        <pc:spChg chg="add del mod">
          <ac:chgData name="Li, Congzhou" userId="ac58cbe8-21e6-4f9f-99ab-59ef48b78c7d" providerId="ADAL" clId="{7D8C7DD3-5A0E-4FB4-8EF9-76BFC1D4D0CA}" dt="2023-07-06T08:06:11.545" v="1397" actId="22"/>
          <ac:spMkLst>
            <pc:docMk/>
            <pc:sldMk cId="3732393182" sldId="671"/>
            <ac:spMk id="10" creationId="{335E1CDF-0929-31DE-652A-7D5092D4D56E}"/>
          </ac:spMkLst>
        </pc:spChg>
        <pc:picChg chg="add del">
          <ac:chgData name="Li, Congzhou" userId="ac58cbe8-21e6-4f9f-99ab-59ef48b78c7d" providerId="ADAL" clId="{7D8C7DD3-5A0E-4FB4-8EF9-76BFC1D4D0CA}" dt="2023-07-06T08:06:23.406" v="1403" actId="478"/>
          <ac:picMkLst>
            <pc:docMk/>
            <pc:sldMk cId="3732393182" sldId="671"/>
            <ac:picMk id="5" creationId="{9957901A-DFBA-768D-9DD5-143F890CA745}"/>
          </ac:picMkLst>
        </pc:picChg>
        <pc:picChg chg="add del">
          <ac:chgData name="Li, Congzhou" userId="ac58cbe8-21e6-4f9f-99ab-59ef48b78c7d" providerId="ADAL" clId="{7D8C7DD3-5A0E-4FB4-8EF9-76BFC1D4D0CA}" dt="2023-07-06T08:06:25.306" v="1404" actId="478"/>
          <ac:picMkLst>
            <pc:docMk/>
            <pc:sldMk cId="3732393182" sldId="671"/>
            <ac:picMk id="8" creationId="{643EE68D-7D89-8C06-05C5-1E24ECD60258}"/>
          </ac:picMkLst>
        </pc:picChg>
      </pc:sldChg>
      <pc:sldChg chg="modSp add mod">
        <pc:chgData name="Li, Congzhou" userId="ac58cbe8-21e6-4f9f-99ab-59ef48b78c7d" providerId="ADAL" clId="{7D8C7DD3-5A0E-4FB4-8EF9-76BFC1D4D0CA}" dt="2023-07-06T08:14:02.289" v="1727" actId="20577"/>
        <pc:sldMkLst>
          <pc:docMk/>
          <pc:sldMk cId="3263483004" sldId="672"/>
        </pc:sldMkLst>
        <pc:spChg chg="mod">
          <ac:chgData name="Li, Congzhou" userId="ac58cbe8-21e6-4f9f-99ab-59ef48b78c7d" providerId="ADAL" clId="{7D8C7DD3-5A0E-4FB4-8EF9-76BFC1D4D0CA}" dt="2023-07-06T08:14:02.289" v="1727" actId="20577"/>
          <ac:spMkLst>
            <pc:docMk/>
            <pc:sldMk cId="3263483004" sldId="672"/>
            <ac:spMk id="7" creationId="{0521C6D7-B8E4-0FA2-D360-7B72DB7ADDFD}"/>
          </ac:spMkLst>
        </pc:spChg>
      </pc:sldChg>
      <pc:sldChg chg="addSp modSp add mod ord">
        <pc:chgData name="Li, Congzhou" userId="ac58cbe8-21e6-4f9f-99ab-59ef48b78c7d" providerId="ADAL" clId="{7D8C7DD3-5A0E-4FB4-8EF9-76BFC1D4D0CA}" dt="2023-07-06T08:16:22.854" v="1777" actId="1076"/>
        <pc:sldMkLst>
          <pc:docMk/>
          <pc:sldMk cId="1127992167" sldId="673"/>
        </pc:sldMkLst>
        <pc:spChg chg="mod">
          <ac:chgData name="Li, Congzhou" userId="ac58cbe8-21e6-4f9f-99ab-59ef48b78c7d" providerId="ADAL" clId="{7D8C7DD3-5A0E-4FB4-8EF9-76BFC1D4D0CA}" dt="2023-07-06T08:15:54.253" v="1773" actId="6549"/>
          <ac:spMkLst>
            <pc:docMk/>
            <pc:sldMk cId="1127992167" sldId="673"/>
            <ac:spMk id="7" creationId="{0521C6D7-B8E4-0FA2-D360-7B72DB7ADDFD}"/>
          </ac:spMkLst>
        </pc:spChg>
        <pc:picChg chg="add mod">
          <ac:chgData name="Li, Congzhou" userId="ac58cbe8-21e6-4f9f-99ab-59ef48b78c7d" providerId="ADAL" clId="{7D8C7DD3-5A0E-4FB4-8EF9-76BFC1D4D0CA}" dt="2023-07-06T08:16:22.854" v="1777" actId="1076"/>
          <ac:picMkLst>
            <pc:docMk/>
            <pc:sldMk cId="1127992167" sldId="673"/>
            <ac:picMk id="5" creationId="{45147EA2-8A9A-1A35-746B-870AE9E7EA63}"/>
          </ac:picMkLst>
        </pc:picChg>
      </pc:sldChg>
      <pc:sldChg chg="addSp delSp modSp add mod">
        <pc:chgData name="Li, Congzhou" userId="ac58cbe8-21e6-4f9f-99ab-59ef48b78c7d" providerId="ADAL" clId="{7D8C7DD3-5A0E-4FB4-8EF9-76BFC1D4D0CA}" dt="2023-07-06T08:24:25.416" v="1823" actId="20577"/>
        <pc:sldMkLst>
          <pc:docMk/>
          <pc:sldMk cId="3450589346" sldId="674"/>
        </pc:sldMkLst>
        <pc:spChg chg="mod">
          <ac:chgData name="Li, Congzhou" userId="ac58cbe8-21e6-4f9f-99ab-59ef48b78c7d" providerId="ADAL" clId="{7D8C7DD3-5A0E-4FB4-8EF9-76BFC1D4D0CA}" dt="2023-07-06T08:24:25.416" v="1823" actId="20577"/>
          <ac:spMkLst>
            <pc:docMk/>
            <pc:sldMk cId="3450589346" sldId="674"/>
            <ac:spMk id="7" creationId="{0521C6D7-B8E4-0FA2-D360-7B72DB7ADDFD}"/>
          </ac:spMkLst>
        </pc:spChg>
        <pc:picChg chg="del">
          <ac:chgData name="Li, Congzhou" userId="ac58cbe8-21e6-4f9f-99ab-59ef48b78c7d" providerId="ADAL" clId="{7D8C7DD3-5A0E-4FB4-8EF9-76BFC1D4D0CA}" dt="2023-07-06T08:19:02.025" v="1789" actId="478"/>
          <ac:picMkLst>
            <pc:docMk/>
            <pc:sldMk cId="3450589346" sldId="674"/>
            <ac:picMk id="5" creationId="{45147EA2-8A9A-1A35-746B-870AE9E7EA63}"/>
          </ac:picMkLst>
        </pc:picChg>
        <pc:picChg chg="add del mod">
          <ac:chgData name="Li, Congzhou" userId="ac58cbe8-21e6-4f9f-99ab-59ef48b78c7d" providerId="ADAL" clId="{7D8C7DD3-5A0E-4FB4-8EF9-76BFC1D4D0CA}" dt="2023-07-06T08:21:59.472" v="1815" actId="478"/>
          <ac:picMkLst>
            <pc:docMk/>
            <pc:sldMk cId="3450589346" sldId="674"/>
            <ac:picMk id="6" creationId="{9EC417B0-1A13-8C9C-9B59-7CC2344EC2CD}"/>
          </ac:picMkLst>
        </pc:picChg>
        <pc:picChg chg="add mod">
          <ac:chgData name="Li, Congzhou" userId="ac58cbe8-21e6-4f9f-99ab-59ef48b78c7d" providerId="ADAL" clId="{7D8C7DD3-5A0E-4FB4-8EF9-76BFC1D4D0CA}" dt="2023-07-06T08:22:29.428" v="1822" actId="1076"/>
          <ac:picMkLst>
            <pc:docMk/>
            <pc:sldMk cId="3450589346" sldId="674"/>
            <ac:picMk id="9" creationId="{1DECEB11-CE0E-BF74-9DA6-AF68BFA1F59A}"/>
          </ac:picMkLst>
        </pc:picChg>
      </pc:sldChg>
      <pc:sldChg chg="modSp add mod">
        <pc:chgData name="Li, Congzhou" userId="ac58cbe8-21e6-4f9f-99ab-59ef48b78c7d" providerId="ADAL" clId="{7D8C7DD3-5A0E-4FB4-8EF9-76BFC1D4D0CA}" dt="2023-07-06T08:25:18.857" v="1834" actId="20577"/>
        <pc:sldMkLst>
          <pc:docMk/>
          <pc:sldMk cId="2449752034" sldId="675"/>
        </pc:sldMkLst>
        <pc:spChg chg="mod">
          <ac:chgData name="Li, Congzhou" userId="ac58cbe8-21e6-4f9f-99ab-59ef48b78c7d" providerId="ADAL" clId="{7D8C7DD3-5A0E-4FB4-8EF9-76BFC1D4D0CA}" dt="2023-07-06T08:25:18.857" v="1834" actId="20577"/>
          <ac:spMkLst>
            <pc:docMk/>
            <pc:sldMk cId="2449752034" sldId="675"/>
            <ac:spMk id="7" creationId="{0521C6D7-B8E4-0FA2-D360-7B72DB7ADDFD}"/>
          </ac:spMkLst>
        </pc:spChg>
      </pc:sldChg>
    </pc:docChg>
  </pc:docChgLst>
  <pc:docChgLst>
    <pc:chgData name="Li, Congzhou" userId="ac58cbe8-21e6-4f9f-99ab-59ef48b78c7d" providerId="ADAL" clId="{EBEB001F-16E9-4C03-9E11-48069ADE1E9D}"/>
    <pc:docChg chg="undo custSel addSld delSld modSld sldOrd">
      <pc:chgData name="Li, Congzhou" userId="ac58cbe8-21e6-4f9f-99ab-59ef48b78c7d" providerId="ADAL" clId="{EBEB001F-16E9-4C03-9E11-48069ADE1E9D}" dt="2024-02-01T06:43:50.539" v="1108" actId="1076"/>
      <pc:docMkLst>
        <pc:docMk/>
      </pc:docMkLst>
      <pc:sldChg chg="del">
        <pc:chgData name="Li, Congzhou" userId="ac58cbe8-21e6-4f9f-99ab-59ef48b78c7d" providerId="ADAL" clId="{EBEB001F-16E9-4C03-9E11-48069ADE1E9D}" dt="2024-02-01T06:15:46.033" v="646" actId="47"/>
        <pc:sldMkLst>
          <pc:docMk/>
          <pc:sldMk cId="1304903174" sldId="636"/>
        </pc:sldMkLst>
      </pc:sldChg>
      <pc:sldChg chg="delSp modSp mod">
        <pc:chgData name="Li, Congzhou" userId="ac58cbe8-21e6-4f9f-99ab-59ef48b78c7d" providerId="ADAL" clId="{EBEB001F-16E9-4C03-9E11-48069ADE1E9D}" dt="2024-02-01T06:01:34.768" v="498" actId="255"/>
        <pc:sldMkLst>
          <pc:docMk/>
          <pc:sldMk cId="1300848835" sldId="637"/>
        </pc:sldMkLst>
        <pc:spChg chg="mod">
          <ac:chgData name="Li, Congzhou" userId="ac58cbe8-21e6-4f9f-99ab-59ef48b78c7d" providerId="ADAL" clId="{EBEB001F-16E9-4C03-9E11-48069ADE1E9D}" dt="2024-02-01T05:44:15.021" v="372" actId="20577"/>
          <ac:spMkLst>
            <pc:docMk/>
            <pc:sldMk cId="1300848835" sldId="637"/>
            <ac:spMk id="4" creationId="{00000000-0000-0000-0000-000000000000}"/>
          </ac:spMkLst>
        </pc:spChg>
        <pc:spChg chg="mod">
          <ac:chgData name="Li, Congzhou" userId="ac58cbe8-21e6-4f9f-99ab-59ef48b78c7d" providerId="ADAL" clId="{EBEB001F-16E9-4C03-9E11-48069ADE1E9D}" dt="2024-02-01T06:01:34.768" v="498" actId="255"/>
          <ac:spMkLst>
            <pc:docMk/>
            <pc:sldMk cId="1300848835" sldId="637"/>
            <ac:spMk id="5" creationId="{CD518E7E-0C1B-3CCE-76B4-3476B577260A}"/>
          </ac:spMkLst>
        </pc:spChg>
        <pc:picChg chg="del">
          <ac:chgData name="Li, Congzhou" userId="ac58cbe8-21e6-4f9f-99ab-59ef48b78c7d" providerId="ADAL" clId="{EBEB001F-16E9-4C03-9E11-48069ADE1E9D}" dt="2024-02-01T05:56:23.909" v="415" actId="478"/>
          <ac:picMkLst>
            <pc:docMk/>
            <pc:sldMk cId="1300848835" sldId="637"/>
            <ac:picMk id="9" creationId="{DDA7B5D0-F518-8FCC-3A3C-F2036609E1DF}"/>
          </ac:picMkLst>
        </pc:picChg>
      </pc:sldChg>
      <pc:sldChg chg="addSp modSp mod">
        <pc:chgData name="Li, Congzhou" userId="ac58cbe8-21e6-4f9f-99ab-59ef48b78c7d" providerId="ADAL" clId="{EBEB001F-16E9-4C03-9E11-48069ADE1E9D}" dt="2024-02-01T05:31:50.435" v="255" actId="1076"/>
        <pc:sldMkLst>
          <pc:docMk/>
          <pc:sldMk cId="3730041366" sldId="639"/>
        </pc:sldMkLst>
        <pc:spChg chg="add mod">
          <ac:chgData name="Li, Congzhou" userId="ac58cbe8-21e6-4f9f-99ab-59ef48b78c7d" providerId="ADAL" clId="{EBEB001F-16E9-4C03-9E11-48069ADE1E9D}" dt="2024-02-01T05:31:40.597" v="252" actId="1076"/>
          <ac:spMkLst>
            <pc:docMk/>
            <pc:sldMk cId="3730041366" sldId="639"/>
            <ac:spMk id="5" creationId="{08CCB7DD-AF52-213C-4AE7-BD596482322F}"/>
          </ac:spMkLst>
        </pc:spChg>
        <pc:picChg chg="add mod">
          <ac:chgData name="Li, Congzhou" userId="ac58cbe8-21e6-4f9f-99ab-59ef48b78c7d" providerId="ADAL" clId="{EBEB001F-16E9-4C03-9E11-48069ADE1E9D}" dt="2024-02-01T05:31:50.435" v="255" actId="1076"/>
          <ac:picMkLst>
            <pc:docMk/>
            <pc:sldMk cId="3730041366" sldId="639"/>
            <ac:picMk id="8" creationId="{AB1A0567-8D4C-8AAB-0C60-7EC44228295D}"/>
          </ac:picMkLst>
        </pc:picChg>
      </pc:sldChg>
      <pc:sldChg chg="addSp modSp mod">
        <pc:chgData name="Li, Congzhou" userId="ac58cbe8-21e6-4f9f-99ab-59ef48b78c7d" providerId="ADAL" clId="{EBEB001F-16E9-4C03-9E11-48069ADE1E9D}" dt="2024-02-01T05:29:10.153" v="249" actId="14100"/>
        <pc:sldMkLst>
          <pc:docMk/>
          <pc:sldMk cId="700744200" sldId="640"/>
        </pc:sldMkLst>
        <pc:spChg chg="mod">
          <ac:chgData name="Li, Congzhou" userId="ac58cbe8-21e6-4f9f-99ab-59ef48b78c7d" providerId="ADAL" clId="{EBEB001F-16E9-4C03-9E11-48069ADE1E9D}" dt="2024-02-01T05:28:48.145" v="246" actId="20577"/>
          <ac:spMkLst>
            <pc:docMk/>
            <pc:sldMk cId="700744200" sldId="640"/>
            <ac:spMk id="7" creationId="{0521C6D7-B8E4-0FA2-D360-7B72DB7ADDFD}"/>
          </ac:spMkLst>
        </pc:spChg>
        <pc:picChg chg="add mod">
          <ac:chgData name="Li, Congzhou" userId="ac58cbe8-21e6-4f9f-99ab-59ef48b78c7d" providerId="ADAL" clId="{EBEB001F-16E9-4C03-9E11-48069ADE1E9D}" dt="2024-02-01T05:29:10.153" v="249" actId="14100"/>
          <ac:picMkLst>
            <pc:docMk/>
            <pc:sldMk cId="700744200" sldId="640"/>
            <ac:picMk id="5" creationId="{7891A866-5374-6DF8-2DFC-9982AEBEEC45}"/>
          </ac:picMkLst>
        </pc:picChg>
      </pc:sldChg>
      <pc:sldChg chg="addSp delSp modSp mod">
        <pc:chgData name="Li, Congzhou" userId="ac58cbe8-21e6-4f9f-99ab-59ef48b78c7d" providerId="ADAL" clId="{EBEB001F-16E9-4C03-9E11-48069ADE1E9D}" dt="2024-02-01T06:09:29.112" v="568" actId="1076"/>
        <pc:sldMkLst>
          <pc:docMk/>
          <pc:sldMk cId="1222225122" sldId="663"/>
        </pc:sldMkLst>
        <pc:spChg chg="mod">
          <ac:chgData name="Li, Congzhou" userId="ac58cbe8-21e6-4f9f-99ab-59ef48b78c7d" providerId="ADAL" clId="{EBEB001F-16E9-4C03-9E11-48069ADE1E9D}" dt="2024-02-01T05:44:46.708" v="401" actId="20577"/>
          <ac:spMkLst>
            <pc:docMk/>
            <pc:sldMk cId="1222225122" sldId="663"/>
            <ac:spMk id="4" creationId="{00000000-0000-0000-0000-000000000000}"/>
          </ac:spMkLst>
        </pc:spChg>
        <pc:spChg chg="del mod">
          <ac:chgData name="Li, Congzhou" userId="ac58cbe8-21e6-4f9f-99ab-59ef48b78c7d" providerId="ADAL" clId="{EBEB001F-16E9-4C03-9E11-48069ADE1E9D}" dt="2024-02-01T05:45:55.110" v="406" actId="22"/>
          <ac:spMkLst>
            <pc:docMk/>
            <pc:sldMk cId="1222225122" sldId="663"/>
            <ac:spMk id="5" creationId="{CD518E7E-0C1B-3CCE-76B4-3476B577260A}"/>
          </ac:spMkLst>
        </pc:spChg>
        <pc:spChg chg="add del">
          <ac:chgData name="Li, Congzhou" userId="ac58cbe8-21e6-4f9f-99ab-59ef48b78c7d" providerId="ADAL" clId="{EBEB001F-16E9-4C03-9E11-48069ADE1E9D}" dt="2024-02-01T05:54:19.139" v="414" actId="22"/>
          <ac:spMkLst>
            <pc:docMk/>
            <pc:sldMk cId="1222225122" sldId="663"/>
            <ac:spMk id="10" creationId="{70EE0064-E7C3-B8D1-1A8C-7531F104B1FF}"/>
          </ac:spMkLst>
        </pc:spChg>
        <pc:spChg chg="add mod">
          <ac:chgData name="Li, Congzhou" userId="ac58cbe8-21e6-4f9f-99ab-59ef48b78c7d" providerId="ADAL" clId="{EBEB001F-16E9-4C03-9E11-48069ADE1E9D}" dt="2024-02-01T06:09:06.122" v="545" actId="1076"/>
          <ac:spMkLst>
            <pc:docMk/>
            <pc:sldMk cId="1222225122" sldId="663"/>
            <ac:spMk id="13" creationId="{3A04B371-7942-30C2-B65E-589CB07AF697}"/>
          </ac:spMkLst>
        </pc:spChg>
        <pc:spChg chg="add mod">
          <ac:chgData name="Li, Congzhou" userId="ac58cbe8-21e6-4f9f-99ab-59ef48b78c7d" providerId="ADAL" clId="{EBEB001F-16E9-4C03-9E11-48069ADE1E9D}" dt="2024-02-01T06:09:29.112" v="568" actId="1076"/>
          <ac:spMkLst>
            <pc:docMk/>
            <pc:sldMk cId="1222225122" sldId="663"/>
            <ac:spMk id="14" creationId="{BF2C7660-7F42-E7F0-ADE7-66074FE60067}"/>
          </ac:spMkLst>
        </pc:spChg>
        <pc:picChg chg="del">
          <ac:chgData name="Li, Congzhou" userId="ac58cbe8-21e6-4f9f-99ab-59ef48b78c7d" providerId="ADAL" clId="{EBEB001F-16E9-4C03-9E11-48069ADE1E9D}" dt="2024-02-01T05:45:31.209" v="404" actId="478"/>
          <ac:picMkLst>
            <pc:docMk/>
            <pc:sldMk cId="1222225122" sldId="663"/>
            <ac:picMk id="6" creationId="{B6A4E8E4-DB2C-6384-4E01-4C0BAEDD1ED0}"/>
          </ac:picMkLst>
        </pc:picChg>
        <pc:picChg chg="add mod ord">
          <ac:chgData name="Li, Congzhou" userId="ac58cbe8-21e6-4f9f-99ab-59ef48b78c7d" providerId="ADAL" clId="{EBEB001F-16E9-4C03-9E11-48069ADE1E9D}" dt="2024-02-01T05:50:43.084" v="412" actId="1076"/>
          <ac:picMkLst>
            <pc:docMk/>
            <pc:sldMk cId="1222225122" sldId="663"/>
            <ac:picMk id="7" creationId="{8E1716B6-E106-BBCD-B1CE-A285F6BA8389}"/>
          </ac:picMkLst>
        </pc:picChg>
        <pc:picChg chg="del">
          <ac:chgData name="Li, Congzhou" userId="ac58cbe8-21e6-4f9f-99ab-59ef48b78c7d" providerId="ADAL" clId="{EBEB001F-16E9-4C03-9E11-48069ADE1E9D}" dt="2024-02-01T05:45:31.948" v="405" actId="478"/>
          <ac:picMkLst>
            <pc:docMk/>
            <pc:sldMk cId="1222225122" sldId="663"/>
            <ac:picMk id="8" creationId="{1D2F8139-DBBC-2F06-761F-2018CF8B7FFC}"/>
          </ac:picMkLst>
        </pc:picChg>
        <pc:picChg chg="add mod">
          <ac:chgData name="Li, Congzhou" userId="ac58cbe8-21e6-4f9f-99ab-59ef48b78c7d" providerId="ADAL" clId="{EBEB001F-16E9-4C03-9E11-48069ADE1E9D}" dt="2024-02-01T06:09:03.616" v="544" actId="1076"/>
          <ac:picMkLst>
            <pc:docMk/>
            <pc:sldMk cId="1222225122" sldId="663"/>
            <ac:picMk id="12" creationId="{2FA3E2A4-783B-2E11-EE58-000505E3C5BE}"/>
          </ac:picMkLst>
        </pc:picChg>
      </pc:sldChg>
      <pc:sldChg chg="modSp mod">
        <pc:chgData name="Li, Congzhou" userId="ac58cbe8-21e6-4f9f-99ab-59ef48b78c7d" providerId="ADAL" clId="{EBEB001F-16E9-4C03-9E11-48069ADE1E9D}" dt="2024-02-01T05:26:03.896" v="229" actId="20577"/>
        <pc:sldMkLst>
          <pc:docMk/>
          <pc:sldMk cId="3628752113" sldId="664"/>
        </pc:sldMkLst>
        <pc:spChg chg="mod">
          <ac:chgData name="Li, Congzhou" userId="ac58cbe8-21e6-4f9f-99ab-59ef48b78c7d" providerId="ADAL" clId="{EBEB001F-16E9-4C03-9E11-48069ADE1E9D}" dt="2024-02-01T05:26:03.896" v="229" actId="20577"/>
          <ac:spMkLst>
            <pc:docMk/>
            <pc:sldMk cId="3628752113" sldId="664"/>
            <ac:spMk id="7" creationId="{0521C6D7-B8E4-0FA2-D360-7B72DB7ADDFD}"/>
          </ac:spMkLst>
        </pc:spChg>
      </pc:sldChg>
      <pc:sldChg chg="del">
        <pc:chgData name="Li, Congzhou" userId="ac58cbe8-21e6-4f9f-99ab-59ef48b78c7d" providerId="ADAL" clId="{EBEB001F-16E9-4C03-9E11-48069ADE1E9D}" dt="2024-02-01T06:14:28.483" v="634" actId="47"/>
        <pc:sldMkLst>
          <pc:docMk/>
          <pc:sldMk cId="2859164221" sldId="665"/>
        </pc:sldMkLst>
      </pc:sldChg>
      <pc:sldChg chg="del">
        <pc:chgData name="Li, Congzhou" userId="ac58cbe8-21e6-4f9f-99ab-59ef48b78c7d" providerId="ADAL" clId="{EBEB001F-16E9-4C03-9E11-48069ADE1E9D}" dt="2024-02-01T06:15:45.109" v="645" actId="47"/>
        <pc:sldMkLst>
          <pc:docMk/>
          <pc:sldMk cId="89700747" sldId="666"/>
        </pc:sldMkLst>
      </pc:sldChg>
      <pc:sldChg chg="del">
        <pc:chgData name="Li, Congzhou" userId="ac58cbe8-21e6-4f9f-99ab-59ef48b78c7d" providerId="ADAL" clId="{EBEB001F-16E9-4C03-9E11-48069ADE1E9D}" dt="2024-02-01T06:15:43.598" v="644" actId="47"/>
        <pc:sldMkLst>
          <pc:docMk/>
          <pc:sldMk cId="1522420449" sldId="667"/>
        </pc:sldMkLst>
      </pc:sldChg>
      <pc:sldChg chg="del">
        <pc:chgData name="Li, Congzhou" userId="ac58cbe8-21e6-4f9f-99ab-59ef48b78c7d" providerId="ADAL" clId="{EBEB001F-16E9-4C03-9E11-48069ADE1E9D}" dt="2024-02-01T06:15:42.843" v="643" actId="47"/>
        <pc:sldMkLst>
          <pc:docMk/>
          <pc:sldMk cId="3396421575" sldId="668"/>
        </pc:sldMkLst>
      </pc:sldChg>
      <pc:sldChg chg="delSp modSp mod">
        <pc:chgData name="Li, Congzhou" userId="ac58cbe8-21e6-4f9f-99ab-59ef48b78c7d" providerId="ADAL" clId="{EBEB001F-16E9-4C03-9E11-48069ADE1E9D}" dt="2024-02-01T06:32:06.252" v="828" actId="20577"/>
        <pc:sldMkLst>
          <pc:docMk/>
          <pc:sldMk cId="3104610204" sldId="669"/>
        </pc:sldMkLst>
        <pc:spChg chg="mod">
          <ac:chgData name="Li, Congzhou" userId="ac58cbe8-21e6-4f9f-99ab-59ef48b78c7d" providerId="ADAL" clId="{EBEB001F-16E9-4C03-9E11-48069ADE1E9D}" dt="2024-02-01T05:13:48.646" v="138" actId="20577"/>
          <ac:spMkLst>
            <pc:docMk/>
            <pc:sldMk cId="3104610204" sldId="669"/>
            <ac:spMk id="4" creationId="{00000000-0000-0000-0000-000000000000}"/>
          </ac:spMkLst>
        </pc:spChg>
        <pc:spChg chg="mod">
          <ac:chgData name="Li, Congzhou" userId="ac58cbe8-21e6-4f9f-99ab-59ef48b78c7d" providerId="ADAL" clId="{EBEB001F-16E9-4C03-9E11-48069ADE1E9D}" dt="2024-02-01T06:32:06.252" v="828" actId="20577"/>
          <ac:spMkLst>
            <pc:docMk/>
            <pc:sldMk cId="3104610204" sldId="669"/>
            <ac:spMk id="7" creationId="{0521C6D7-B8E4-0FA2-D360-7B72DB7ADDFD}"/>
          </ac:spMkLst>
        </pc:spChg>
        <pc:picChg chg="del">
          <ac:chgData name="Li, Congzhou" userId="ac58cbe8-21e6-4f9f-99ab-59ef48b78c7d" providerId="ADAL" clId="{EBEB001F-16E9-4C03-9E11-48069ADE1E9D}" dt="2024-02-01T06:22:49.596" v="742" actId="478"/>
          <ac:picMkLst>
            <pc:docMk/>
            <pc:sldMk cId="3104610204" sldId="669"/>
            <ac:picMk id="8" creationId="{43368461-AAC6-FAB2-C4E7-9443E72DEA9A}"/>
          </ac:picMkLst>
        </pc:picChg>
      </pc:sldChg>
      <pc:sldChg chg="addSp modSp mod">
        <pc:chgData name="Li, Congzhou" userId="ac58cbe8-21e6-4f9f-99ab-59ef48b78c7d" providerId="ADAL" clId="{EBEB001F-16E9-4C03-9E11-48069ADE1E9D}" dt="2024-02-01T05:08:54.410" v="108" actId="14100"/>
        <pc:sldMkLst>
          <pc:docMk/>
          <pc:sldMk cId="1071096339" sldId="670"/>
        </pc:sldMkLst>
        <pc:spChg chg="mod">
          <ac:chgData name="Li, Congzhou" userId="ac58cbe8-21e6-4f9f-99ab-59ef48b78c7d" providerId="ADAL" clId="{EBEB001F-16E9-4C03-9E11-48069ADE1E9D}" dt="2024-02-01T05:02:31.606" v="100" actId="20577"/>
          <ac:spMkLst>
            <pc:docMk/>
            <pc:sldMk cId="1071096339" sldId="670"/>
            <ac:spMk id="4" creationId="{00000000-0000-0000-0000-000000000000}"/>
          </ac:spMkLst>
        </pc:spChg>
        <pc:spChg chg="mod">
          <ac:chgData name="Li, Congzhou" userId="ac58cbe8-21e6-4f9f-99ab-59ef48b78c7d" providerId="ADAL" clId="{EBEB001F-16E9-4C03-9E11-48069ADE1E9D}" dt="2024-02-01T05:08:26.158" v="101" actId="6549"/>
          <ac:spMkLst>
            <pc:docMk/>
            <pc:sldMk cId="1071096339" sldId="670"/>
            <ac:spMk id="7" creationId="{0521C6D7-B8E4-0FA2-D360-7B72DB7ADDFD}"/>
          </ac:spMkLst>
        </pc:spChg>
        <pc:picChg chg="add mod">
          <ac:chgData name="Li, Congzhou" userId="ac58cbe8-21e6-4f9f-99ab-59ef48b78c7d" providerId="ADAL" clId="{EBEB001F-16E9-4C03-9E11-48069ADE1E9D}" dt="2024-02-01T05:08:54.410" v="108" actId="14100"/>
          <ac:picMkLst>
            <pc:docMk/>
            <pc:sldMk cId="1071096339" sldId="670"/>
            <ac:picMk id="5" creationId="{ACE8AE3F-0135-A7C5-56CF-69502F4FF410}"/>
          </ac:picMkLst>
        </pc:picChg>
      </pc:sldChg>
      <pc:sldChg chg="modSp mod">
        <pc:chgData name="Li, Congzhou" userId="ac58cbe8-21e6-4f9f-99ab-59ef48b78c7d" providerId="ADAL" clId="{EBEB001F-16E9-4C03-9E11-48069ADE1E9D}" dt="2024-02-01T04:55:30.095" v="68" actId="255"/>
        <pc:sldMkLst>
          <pc:docMk/>
          <pc:sldMk cId="3732393182" sldId="671"/>
        </pc:sldMkLst>
        <pc:spChg chg="mod">
          <ac:chgData name="Li, Congzhou" userId="ac58cbe8-21e6-4f9f-99ab-59ef48b78c7d" providerId="ADAL" clId="{EBEB001F-16E9-4C03-9E11-48069ADE1E9D}" dt="2024-02-01T04:55:30.095" v="68" actId="255"/>
          <ac:spMkLst>
            <pc:docMk/>
            <pc:sldMk cId="3732393182" sldId="671"/>
            <ac:spMk id="7" creationId="{0521C6D7-B8E4-0FA2-D360-7B72DB7ADDFD}"/>
          </ac:spMkLst>
        </pc:spChg>
      </pc:sldChg>
      <pc:sldChg chg="del">
        <pc:chgData name="Li, Congzhou" userId="ac58cbe8-21e6-4f9f-99ab-59ef48b78c7d" providerId="ADAL" clId="{EBEB001F-16E9-4C03-9E11-48069ADE1E9D}" dt="2024-02-01T04:54:27.523" v="49" actId="47"/>
        <pc:sldMkLst>
          <pc:docMk/>
          <pc:sldMk cId="3263483004" sldId="672"/>
        </pc:sldMkLst>
      </pc:sldChg>
      <pc:sldChg chg="addSp delSp modSp mod">
        <pc:chgData name="Li, Congzhou" userId="ac58cbe8-21e6-4f9f-99ab-59ef48b78c7d" providerId="ADAL" clId="{EBEB001F-16E9-4C03-9E11-48069ADE1E9D}" dt="2024-02-01T04:54:24.336" v="48" actId="20577"/>
        <pc:sldMkLst>
          <pc:docMk/>
          <pc:sldMk cId="1127992167" sldId="673"/>
        </pc:sldMkLst>
        <pc:spChg chg="mod">
          <ac:chgData name="Li, Congzhou" userId="ac58cbe8-21e6-4f9f-99ab-59ef48b78c7d" providerId="ADAL" clId="{EBEB001F-16E9-4C03-9E11-48069ADE1E9D}" dt="2024-02-01T04:54:24.336" v="48" actId="20577"/>
          <ac:spMkLst>
            <pc:docMk/>
            <pc:sldMk cId="1127992167" sldId="673"/>
            <ac:spMk id="4" creationId="{00000000-0000-0000-0000-000000000000}"/>
          </ac:spMkLst>
        </pc:spChg>
        <pc:spChg chg="mod">
          <ac:chgData name="Li, Congzhou" userId="ac58cbe8-21e6-4f9f-99ab-59ef48b78c7d" providerId="ADAL" clId="{EBEB001F-16E9-4C03-9E11-48069ADE1E9D}" dt="2024-02-01T04:52:22.483" v="2" actId="6549"/>
          <ac:spMkLst>
            <pc:docMk/>
            <pc:sldMk cId="1127992167" sldId="673"/>
            <ac:spMk id="7" creationId="{0521C6D7-B8E4-0FA2-D360-7B72DB7ADDFD}"/>
          </ac:spMkLst>
        </pc:spChg>
        <pc:picChg chg="del">
          <ac:chgData name="Li, Congzhou" userId="ac58cbe8-21e6-4f9f-99ab-59ef48b78c7d" providerId="ADAL" clId="{EBEB001F-16E9-4C03-9E11-48069ADE1E9D}" dt="2024-02-01T04:51:53.356" v="0" actId="478"/>
          <ac:picMkLst>
            <pc:docMk/>
            <pc:sldMk cId="1127992167" sldId="673"/>
            <ac:picMk id="5" creationId="{45147EA2-8A9A-1A35-746B-870AE9E7EA63}"/>
          </ac:picMkLst>
        </pc:picChg>
        <pc:picChg chg="add mod">
          <ac:chgData name="Li, Congzhou" userId="ac58cbe8-21e6-4f9f-99ab-59ef48b78c7d" providerId="ADAL" clId="{EBEB001F-16E9-4C03-9E11-48069ADE1E9D}" dt="2024-02-01T04:52:46.312" v="6" actId="1076"/>
          <ac:picMkLst>
            <pc:docMk/>
            <pc:sldMk cId="1127992167" sldId="673"/>
            <ac:picMk id="6" creationId="{0932B670-59D1-65DC-737E-803F585D0F27}"/>
          </ac:picMkLst>
        </pc:picChg>
      </pc:sldChg>
      <pc:sldChg chg="addSp delSp modSp mod">
        <pc:chgData name="Li, Congzhou" userId="ac58cbe8-21e6-4f9f-99ab-59ef48b78c7d" providerId="ADAL" clId="{EBEB001F-16E9-4C03-9E11-48069ADE1E9D}" dt="2024-02-01T04:54:16.278" v="31" actId="20577"/>
        <pc:sldMkLst>
          <pc:docMk/>
          <pc:sldMk cId="3450589346" sldId="674"/>
        </pc:sldMkLst>
        <pc:spChg chg="mod">
          <ac:chgData name="Li, Congzhou" userId="ac58cbe8-21e6-4f9f-99ab-59ef48b78c7d" providerId="ADAL" clId="{EBEB001F-16E9-4C03-9E11-48069ADE1E9D}" dt="2024-02-01T04:54:16.278" v="31" actId="20577"/>
          <ac:spMkLst>
            <pc:docMk/>
            <pc:sldMk cId="3450589346" sldId="674"/>
            <ac:spMk id="4" creationId="{00000000-0000-0000-0000-000000000000}"/>
          </ac:spMkLst>
        </pc:spChg>
        <pc:spChg chg="mod">
          <ac:chgData name="Li, Congzhou" userId="ac58cbe8-21e6-4f9f-99ab-59ef48b78c7d" providerId="ADAL" clId="{EBEB001F-16E9-4C03-9E11-48069ADE1E9D}" dt="2024-02-01T04:53:09.528" v="9" actId="6549"/>
          <ac:spMkLst>
            <pc:docMk/>
            <pc:sldMk cId="3450589346" sldId="674"/>
            <ac:spMk id="7" creationId="{0521C6D7-B8E4-0FA2-D360-7B72DB7ADDFD}"/>
          </ac:spMkLst>
        </pc:spChg>
        <pc:picChg chg="add mod">
          <ac:chgData name="Li, Congzhou" userId="ac58cbe8-21e6-4f9f-99ab-59ef48b78c7d" providerId="ADAL" clId="{EBEB001F-16E9-4C03-9E11-48069ADE1E9D}" dt="2024-02-01T04:53:33.175" v="12" actId="14100"/>
          <ac:picMkLst>
            <pc:docMk/>
            <pc:sldMk cId="3450589346" sldId="674"/>
            <ac:picMk id="5" creationId="{F9B84784-37FA-1EDC-CA79-0F60D621E049}"/>
          </ac:picMkLst>
        </pc:picChg>
        <pc:picChg chg="del">
          <ac:chgData name="Li, Congzhou" userId="ac58cbe8-21e6-4f9f-99ab-59ef48b78c7d" providerId="ADAL" clId="{EBEB001F-16E9-4C03-9E11-48069ADE1E9D}" dt="2024-02-01T04:53:06.905" v="8" actId="478"/>
          <ac:picMkLst>
            <pc:docMk/>
            <pc:sldMk cId="3450589346" sldId="674"/>
            <ac:picMk id="9" creationId="{1DECEB11-CE0E-BF74-9DA6-AF68BFA1F59A}"/>
          </ac:picMkLst>
        </pc:picChg>
      </pc:sldChg>
      <pc:sldChg chg="addSp delSp modSp add mod ord">
        <pc:chgData name="Li, Congzhou" userId="ac58cbe8-21e6-4f9f-99ab-59ef48b78c7d" providerId="ADAL" clId="{EBEB001F-16E9-4C03-9E11-48069ADE1E9D}" dt="2024-02-01T05:40:06.053" v="357" actId="1076"/>
        <pc:sldMkLst>
          <pc:docMk/>
          <pc:sldMk cId="2256590098" sldId="675"/>
        </pc:sldMkLst>
        <pc:spChg chg="add mod">
          <ac:chgData name="Li, Congzhou" userId="ac58cbe8-21e6-4f9f-99ab-59ef48b78c7d" providerId="ADAL" clId="{EBEB001F-16E9-4C03-9E11-48069ADE1E9D}" dt="2024-02-01T05:40:06.053" v="357" actId="1076"/>
          <ac:spMkLst>
            <pc:docMk/>
            <pc:sldMk cId="2256590098" sldId="675"/>
            <ac:spMk id="8" creationId="{B2A40898-8DEE-DF41-AFA6-141C07B5915E}"/>
          </ac:spMkLst>
        </pc:spChg>
        <pc:spChg chg="add mod">
          <ac:chgData name="Li, Congzhou" userId="ac58cbe8-21e6-4f9f-99ab-59ef48b78c7d" providerId="ADAL" clId="{EBEB001F-16E9-4C03-9E11-48069ADE1E9D}" dt="2024-02-01T05:39:29.208" v="341" actId="208"/>
          <ac:spMkLst>
            <pc:docMk/>
            <pc:sldMk cId="2256590098" sldId="675"/>
            <ac:spMk id="9" creationId="{BE5855DF-0A66-024A-E82D-4379DEFA9C88}"/>
          </ac:spMkLst>
        </pc:spChg>
        <pc:spChg chg="add mod">
          <ac:chgData name="Li, Congzhou" userId="ac58cbe8-21e6-4f9f-99ab-59ef48b78c7d" providerId="ADAL" clId="{EBEB001F-16E9-4C03-9E11-48069ADE1E9D}" dt="2024-02-01T05:39:36.551" v="343" actId="1076"/>
          <ac:spMkLst>
            <pc:docMk/>
            <pc:sldMk cId="2256590098" sldId="675"/>
            <ac:spMk id="10" creationId="{52E9AA70-3328-A570-13A9-06FD9E381EC5}"/>
          </ac:spMkLst>
        </pc:spChg>
        <pc:picChg chg="del">
          <ac:chgData name="Li, Congzhou" userId="ac58cbe8-21e6-4f9f-99ab-59ef48b78c7d" providerId="ADAL" clId="{EBEB001F-16E9-4C03-9E11-48069ADE1E9D}" dt="2024-02-01T05:10:00.614" v="118" actId="478"/>
          <ac:picMkLst>
            <pc:docMk/>
            <pc:sldMk cId="2256590098" sldId="675"/>
            <ac:picMk id="5" creationId="{3E276DCE-5191-A64A-30CC-0A0F23D1CE82}"/>
          </ac:picMkLst>
        </pc:picChg>
        <pc:picChg chg="add mod">
          <ac:chgData name="Li, Congzhou" userId="ac58cbe8-21e6-4f9f-99ab-59ef48b78c7d" providerId="ADAL" clId="{EBEB001F-16E9-4C03-9E11-48069ADE1E9D}" dt="2024-02-01T05:37:10.389" v="257" actId="1076"/>
          <ac:picMkLst>
            <pc:docMk/>
            <pc:sldMk cId="2256590098" sldId="675"/>
            <ac:picMk id="6" creationId="{9A0B9BDB-5799-7740-E544-5669E1FC08BC}"/>
          </ac:picMkLst>
        </pc:picChg>
      </pc:sldChg>
      <pc:sldChg chg="del">
        <pc:chgData name="Li, Congzhou" userId="ac58cbe8-21e6-4f9f-99ab-59ef48b78c7d" providerId="ADAL" clId="{EBEB001F-16E9-4C03-9E11-48069ADE1E9D}" dt="2024-02-01T04:52:56.521" v="7" actId="47"/>
        <pc:sldMkLst>
          <pc:docMk/>
          <pc:sldMk cId="2449752034" sldId="675"/>
        </pc:sldMkLst>
      </pc:sldChg>
      <pc:sldChg chg="addSp delSp modSp add mod">
        <pc:chgData name="Li, Congzhou" userId="ac58cbe8-21e6-4f9f-99ab-59ef48b78c7d" providerId="ADAL" clId="{EBEB001F-16E9-4C03-9E11-48069ADE1E9D}" dt="2024-02-01T05:09:33.898" v="115" actId="1076"/>
        <pc:sldMkLst>
          <pc:docMk/>
          <pc:sldMk cId="2470464777" sldId="676"/>
        </pc:sldMkLst>
        <pc:picChg chg="del">
          <ac:chgData name="Li, Congzhou" userId="ac58cbe8-21e6-4f9f-99ab-59ef48b78c7d" providerId="ADAL" clId="{EBEB001F-16E9-4C03-9E11-48069ADE1E9D}" dt="2024-02-01T05:09:24.794" v="111" actId="478"/>
          <ac:picMkLst>
            <pc:docMk/>
            <pc:sldMk cId="2470464777" sldId="676"/>
            <ac:picMk id="5" creationId="{6803A8CA-5C9B-6E2C-9269-9FCEC057F377}"/>
          </ac:picMkLst>
        </pc:picChg>
        <pc:picChg chg="add mod">
          <ac:chgData name="Li, Congzhou" userId="ac58cbe8-21e6-4f9f-99ab-59ef48b78c7d" providerId="ADAL" clId="{EBEB001F-16E9-4C03-9E11-48069ADE1E9D}" dt="2024-02-01T05:09:33.898" v="115" actId="1076"/>
          <ac:picMkLst>
            <pc:docMk/>
            <pc:sldMk cId="2470464777" sldId="676"/>
            <ac:picMk id="6" creationId="{2B2B9483-5906-511A-BFBB-76DA1D3D1CDB}"/>
          </ac:picMkLst>
        </pc:picChg>
      </pc:sldChg>
      <pc:sldChg chg="modSp add mod">
        <pc:chgData name="Li, Congzhou" userId="ac58cbe8-21e6-4f9f-99ab-59ef48b78c7d" providerId="ADAL" clId="{EBEB001F-16E9-4C03-9E11-48069ADE1E9D}" dt="2024-02-01T05:23:07.749" v="210" actId="1076"/>
        <pc:sldMkLst>
          <pc:docMk/>
          <pc:sldMk cId="539050422" sldId="677"/>
        </pc:sldMkLst>
        <pc:spChg chg="mod">
          <ac:chgData name="Li, Congzhou" userId="ac58cbe8-21e6-4f9f-99ab-59ef48b78c7d" providerId="ADAL" clId="{EBEB001F-16E9-4C03-9E11-48069ADE1E9D}" dt="2024-02-01T05:23:07.749" v="210" actId="1076"/>
          <ac:spMkLst>
            <pc:docMk/>
            <pc:sldMk cId="539050422" sldId="677"/>
            <ac:spMk id="5" creationId="{7D0D4536-270F-8262-13CE-CB8C891597B3}"/>
          </ac:spMkLst>
        </pc:spChg>
      </pc:sldChg>
      <pc:sldChg chg="modSp add mod">
        <pc:chgData name="Li, Congzhou" userId="ac58cbe8-21e6-4f9f-99ab-59ef48b78c7d" providerId="ADAL" clId="{EBEB001F-16E9-4C03-9E11-48069ADE1E9D}" dt="2024-02-01T06:05:47.934" v="532" actId="255"/>
        <pc:sldMkLst>
          <pc:docMk/>
          <pc:sldMk cId="518921842" sldId="678"/>
        </pc:sldMkLst>
        <pc:spChg chg="mod">
          <ac:chgData name="Li, Congzhou" userId="ac58cbe8-21e6-4f9f-99ab-59ef48b78c7d" providerId="ADAL" clId="{EBEB001F-16E9-4C03-9E11-48069ADE1E9D}" dt="2024-02-01T06:05:47.934" v="532" actId="255"/>
          <ac:spMkLst>
            <pc:docMk/>
            <pc:sldMk cId="518921842" sldId="678"/>
            <ac:spMk id="5" creationId="{DC840218-8924-0FAE-B5FE-A5DE76D67D86}"/>
          </ac:spMkLst>
        </pc:spChg>
      </pc:sldChg>
      <pc:sldChg chg="delSp modSp add mod">
        <pc:chgData name="Li, Congzhou" userId="ac58cbe8-21e6-4f9f-99ab-59ef48b78c7d" providerId="ADAL" clId="{EBEB001F-16E9-4C03-9E11-48069ADE1E9D}" dt="2024-02-01T06:14:16.345" v="632" actId="1076"/>
        <pc:sldMkLst>
          <pc:docMk/>
          <pc:sldMk cId="1670017490" sldId="679"/>
        </pc:sldMkLst>
        <pc:spChg chg="del">
          <ac:chgData name="Li, Congzhou" userId="ac58cbe8-21e6-4f9f-99ab-59ef48b78c7d" providerId="ADAL" clId="{EBEB001F-16E9-4C03-9E11-48069ADE1E9D}" dt="2024-02-01T06:11:27.521" v="571" actId="478"/>
          <ac:spMkLst>
            <pc:docMk/>
            <pc:sldMk cId="1670017490" sldId="679"/>
            <ac:spMk id="13" creationId="{7FA80E2B-B00C-0DBD-BE4D-AFD0743B3B34}"/>
          </ac:spMkLst>
        </pc:spChg>
        <pc:spChg chg="mod">
          <ac:chgData name="Li, Congzhou" userId="ac58cbe8-21e6-4f9f-99ab-59ef48b78c7d" providerId="ADAL" clId="{EBEB001F-16E9-4C03-9E11-48069ADE1E9D}" dt="2024-02-01T06:14:16.345" v="632" actId="1076"/>
          <ac:spMkLst>
            <pc:docMk/>
            <pc:sldMk cId="1670017490" sldId="679"/>
            <ac:spMk id="14" creationId="{43E3EFDE-20EC-6ED8-B74F-4E986C91FC15}"/>
          </ac:spMkLst>
        </pc:spChg>
        <pc:picChg chg="mod">
          <ac:chgData name="Li, Congzhou" userId="ac58cbe8-21e6-4f9f-99ab-59ef48b78c7d" providerId="ADAL" clId="{EBEB001F-16E9-4C03-9E11-48069ADE1E9D}" dt="2024-02-01T06:14:06.087" v="630" actId="1076"/>
          <ac:picMkLst>
            <pc:docMk/>
            <pc:sldMk cId="1670017490" sldId="679"/>
            <ac:picMk id="7" creationId="{22B34C7D-136C-33D5-C24B-745E5AA30BB0}"/>
          </ac:picMkLst>
        </pc:picChg>
        <pc:picChg chg="del">
          <ac:chgData name="Li, Congzhou" userId="ac58cbe8-21e6-4f9f-99ab-59ef48b78c7d" providerId="ADAL" clId="{EBEB001F-16E9-4C03-9E11-48069ADE1E9D}" dt="2024-02-01T06:11:24.927" v="570" actId="478"/>
          <ac:picMkLst>
            <pc:docMk/>
            <pc:sldMk cId="1670017490" sldId="679"/>
            <ac:picMk id="12" creationId="{0413C21C-75D2-F308-9651-010FF6DA21A3}"/>
          </ac:picMkLst>
        </pc:picChg>
      </pc:sldChg>
      <pc:sldChg chg="addSp delSp modSp add mod">
        <pc:chgData name="Li, Congzhou" userId="ac58cbe8-21e6-4f9f-99ab-59ef48b78c7d" providerId="ADAL" clId="{EBEB001F-16E9-4C03-9E11-48069ADE1E9D}" dt="2024-02-01T06:15:13.823" v="642" actId="14100"/>
        <pc:sldMkLst>
          <pc:docMk/>
          <pc:sldMk cId="110258263" sldId="680"/>
        </pc:sldMkLst>
        <pc:spChg chg="del">
          <ac:chgData name="Li, Congzhou" userId="ac58cbe8-21e6-4f9f-99ab-59ef48b78c7d" providerId="ADAL" clId="{EBEB001F-16E9-4C03-9E11-48069ADE1E9D}" dt="2024-02-01T06:15:00.037" v="635" actId="478"/>
          <ac:spMkLst>
            <pc:docMk/>
            <pc:sldMk cId="110258263" sldId="680"/>
            <ac:spMk id="14" creationId="{73B52C3B-B5DC-16A1-E4B8-06894D364F9E}"/>
          </ac:spMkLst>
        </pc:spChg>
        <pc:picChg chg="add mod">
          <ac:chgData name="Li, Congzhou" userId="ac58cbe8-21e6-4f9f-99ab-59ef48b78c7d" providerId="ADAL" clId="{EBEB001F-16E9-4C03-9E11-48069ADE1E9D}" dt="2024-02-01T06:15:13.823" v="642" actId="14100"/>
          <ac:picMkLst>
            <pc:docMk/>
            <pc:sldMk cId="110258263" sldId="680"/>
            <ac:picMk id="5" creationId="{B82D2C7C-C3C0-96B6-0B82-90B3FD573B79}"/>
          </ac:picMkLst>
        </pc:picChg>
        <pc:picChg chg="mod">
          <ac:chgData name="Li, Congzhou" userId="ac58cbe8-21e6-4f9f-99ab-59ef48b78c7d" providerId="ADAL" clId="{EBEB001F-16E9-4C03-9E11-48069ADE1E9D}" dt="2024-02-01T06:15:09.694" v="640" actId="1076"/>
          <ac:picMkLst>
            <pc:docMk/>
            <pc:sldMk cId="110258263" sldId="680"/>
            <ac:picMk id="7" creationId="{AB1323B4-6A23-E808-7D92-EA61301125B4}"/>
          </ac:picMkLst>
        </pc:picChg>
      </pc:sldChg>
      <pc:sldChg chg="addSp delSp modSp add mod">
        <pc:chgData name="Li, Congzhou" userId="ac58cbe8-21e6-4f9f-99ab-59ef48b78c7d" providerId="ADAL" clId="{EBEB001F-16E9-4C03-9E11-48069ADE1E9D}" dt="2024-02-01T06:40:10.030" v="1083" actId="1076"/>
        <pc:sldMkLst>
          <pc:docMk/>
          <pc:sldMk cId="3545535901" sldId="681"/>
        </pc:sldMkLst>
        <pc:spChg chg="mod">
          <ac:chgData name="Li, Congzhou" userId="ac58cbe8-21e6-4f9f-99ab-59ef48b78c7d" providerId="ADAL" clId="{EBEB001F-16E9-4C03-9E11-48069ADE1E9D}" dt="2024-02-01T06:16:57.216" v="709" actId="20577"/>
          <ac:spMkLst>
            <pc:docMk/>
            <pc:sldMk cId="3545535901" sldId="681"/>
            <ac:spMk id="7" creationId="{FB2D938F-99EB-8592-6D24-017A7E97BC7F}"/>
          </ac:spMkLst>
        </pc:spChg>
        <pc:picChg chg="add mod">
          <ac:chgData name="Li, Congzhou" userId="ac58cbe8-21e6-4f9f-99ab-59ef48b78c7d" providerId="ADAL" clId="{EBEB001F-16E9-4C03-9E11-48069ADE1E9D}" dt="2024-02-01T06:24:39.894" v="746" actId="1076"/>
          <ac:picMkLst>
            <pc:docMk/>
            <pc:sldMk cId="3545535901" sldId="681"/>
            <ac:picMk id="5" creationId="{BBF03009-2AA5-6D32-072E-7816D209856D}"/>
          </ac:picMkLst>
        </pc:picChg>
        <pc:picChg chg="del">
          <ac:chgData name="Li, Congzhou" userId="ac58cbe8-21e6-4f9f-99ab-59ef48b78c7d" providerId="ADAL" clId="{EBEB001F-16E9-4C03-9E11-48069ADE1E9D}" dt="2024-02-01T06:22:53.560" v="743" actId="478"/>
          <ac:picMkLst>
            <pc:docMk/>
            <pc:sldMk cId="3545535901" sldId="681"/>
            <ac:picMk id="8" creationId="{855986CD-0A75-FA5E-5B1C-90907E9391DF}"/>
          </ac:picMkLst>
        </pc:picChg>
        <pc:picChg chg="add mod">
          <ac:chgData name="Li, Congzhou" userId="ac58cbe8-21e6-4f9f-99ab-59ef48b78c7d" providerId="ADAL" clId="{EBEB001F-16E9-4C03-9E11-48069ADE1E9D}" dt="2024-02-01T06:39:50.398" v="1081" actId="1076"/>
          <ac:picMkLst>
            <pc:docMk/>
            <pc:sldMk cId="3545535901" sldId="681"/>
            <ac:picMk id="9" creationId="{9AA2446C-F47F-6187-C1D8-4837977D1B96}"/>
          </ac:picMkLst>
        </pc:picChg>
        <pc:picChg chg="add mod">
          <ac:chgData name="Li, Congzhou" userId="ac58cbe8-21e6-4f9f-99ab-59ef48b78c7d" providerId="ADAL" clId="{EBEB001F-16E9-4C03-9E11-48069ADE1E9D}" dt="2024-02-01T06:40:10.030" v="1083" actId="1076"/>
          <ac:picMkLst>
            <pc:docMk/>
            <pc:sldMk cId="3545535901" sldId="681"/>
            <ac:picMk id="11" creationId="{DC870C09-E43D-E4E4-F4CA-BAD07BB587EB}"/>
          </ac:picMkLst>
        </pc:picChg>
      </pc:sldChg>
      <pc:sldChg chg="delSp modSp add mod">
        <pc:chgData name="Li, Congzhou" userId="ac58cbe8-21e6-4f9f-99ab-59ef48b78c7d" providerId="ADAL" clId="{EBEB001F-16E9-4C03-9E11-48069ADE1E9D}" dt="2024-02-01T06:18:01.949" v="741" actId="255"/>
        <pc:sldMkLst>
          <pc:docMk/>
          <pc:sldMk cId="1730375677" sldId="682"/>
        </pc:sldMkLst>
        <pc:spChg chg="mod">
          <ac:chgData name="Li, Congzhou" userId="ac58cbe8-21e6-4f9f-99ab-59ef48b78c7d" providerId="ADAL" clId="{EBEB001F-16E9-4C03-9E11-48069ADE1E9D}" dt="2024-02-01T06:18:01.949" v="741" actId="255"/>
          <ac:spMkLst>
            <pc:docMk/>
            <pc:sldMk cId="1730375677" sldId="682"/>
            <ac:spMk id="7" creationId="{19E5BA57-D48F-FC26-6359-EE3A9CEB6532}"/>
          </ac:spMkLst>
        </pc:spChg>
        <pc:picChg chg="del">
          <ac:chgData name="Li, Congzhou" userId="ac58cbe8-21e6-4f9f-99ab-59ef48b78c7d" providerId="ADAL" clId="{EBEB001F-16E9-4C03-9E11-48069ADE1E9D}" dt="2024-02-01T06:17:23.245" v="728" actId="478"/>
          <ac:picMkLst>
            <pc:docMk/>
            <pc:sldMk cId="1730375677" sldId="682"/>
            <ac:picMk id="8" creationId="{A61EC40D-02B1-EB1D-DCFB-974D4E16CD3E}"/>
          </ac:picMkLst>
        </pc:picChg>
      </pc:sldChg>
      <pc:sldChg chg="modSp add mod">
        <pc:chgData name="Li, Congzhou" userId="ac58cbe8-21e6-4f9f-99ab-59ef48b78c7d" providerId="ADAL" clId="{EBEB001F-16E9-4C03-9E11-48069ADE1E9D}" dt="2024-02-01T06:33:32.135" v="912" actId="20577"/>
        <pc:sldMkLst>
          <pc:docMk/>
          <pc:sldMk cId="2288968277" sldId="683"/>
        </pc:sldMkLst>
        <pc:spChg chg="mod">
          <ac:chgData name="Li, Congzhou" userId="ac58cbe8-21e6-4f9f-99ab-59ef48b78c7d" providerId="ADAL" clId="{EBEB001F-16E9-4C03-9E11-48069ADE1E9D}" dt="2024-02-01T06:33:32.135" v="912" actId="20577"/>
          <ac:spMkLst>
            <pc:docMk/>
            <pc:sldMk cId="2288968277" sldId="683"/>
            <ac:spMk id="7" creationId="{0ECCBBB7-2757-B80F-F283-EF96CDEAE89F}"/>
          </ac:spMkLst>
        </pc:spChg>
      </pc:sldChg>
      <pc:sldChg chg="modSp add mod">
        <pc:chgData name="Li, Congzhou" userId="ac58cbe8-21e6-4f9f-99ab-59ef48b78c7d" providerId="ADAL" clId="{EBEB001F-16E9-4C03-9E11-48069ADE1E9D}" dt="2024-02-01T06:37:24.648" v="1079" actId="20577"/>
        <pc:sldMkLst>
          <pc:docMk/>
          <pc:sldMk cId="3212801515" sldId="684"/>
        </pc:sldMkLst>
        <pc:spChg chg="mod">
          <ac:chgData name="Li, Congzhou" userId="ac58cbe8-21e6-4f9f-99ab-59ef48b78c7d" providerId="ADAL" clId="{EBEB001F-16E9-4C03-9E11-48069ADE1E9D}" dt="2024-02-01T06:37:24.648" v="1079" actId="20577"/>
          <ac:spMkLst>
            <pc:docMk/>
            <pc:sldMk cId="3212801515" sldId="684"/>
            <ac:spMk id="7" creationId="{94F2C915-BB79-6908-0DEA-10189B0A78E8}"/>
          </ac:spMkLst>
        </pc:spChg>
      </pc:sldChg>
      <pc:sldChg chg="addSp modSp add mod">
        <pc:chgData name="Li, Congzhou" userId="ac58cbe8-21e6-4f9f-99ab-59ef48b78c7d" providerId="ADAL" clId="{EBEB001F-16E9-4C03-9E11-48069ADE1E9D}" dt="2024-02-01T06:41:16.980" v="1092" actId="1076"/>
        <pc:sldMkLst>
          <pc:docMk/>
          <pc:sldMk cId="2536940546" sldId="685"/>
        </pc:sldMkLst>
        <pc:picChg chg="mod">
          <ac:chgData name="Li, Congzhou" userId="ac58cbe8-21e6-4f9f-99ab-59ef48b78c7d" providerId="ADAL" clId="{EBEB001F-16E9-4C03-9E11-48069ADE1E9D}" dt="2024-02-01T06:41:11.203" v="1089" actId="1076"/>
          <ac:picMkLst>
            <pc:docMk/>
            <pc:sldMk cId="2536940546" sldId="685"/>
            <ac:picMk id="5" creationId="{93473440-6C05-FBEF-BD12-9AD0B26660C8}"/>
          </ac:picMkLst>
        </pc:picChg>
        <pc:picChg chg="add mod">
          <ac:chgData name="Li, Congzhou" userId="ac58cbe8-21e6-4f9f-99ab-59ef48b78c7d" providerId="ADAL" clId="{EBEB001F-16E9-4C03-9E11-48069ADE1E9D}" dt="2024-02-01T06:41:16.980" v="1092" actId="1076"/>
          <ac:picMkLst>
            <pc:docMk/>
            <pc:sldMk cId="2536940546" sldId="685"/>
            <ac:picMk id="6" creationId="{FA54A2CC-DEC4-48C4-7DE2-287D2493174B}"/>
          </ac:picMkLst>
        </pc:picChg>
        <pc:picChg chg="mod">
          <ac:chgData name="Li, Congzhou" userId="ac58cbe8-21e6-4f9f-99ab-59ef48b78c7d" providerId="ADAL" clId="{EBEB001F-16E9-4C03-9E11-48069ADE1E9D}" dt="2024-02-01T06:41:13.201" v="1090" actId="1076"/>
          <ac:picMkLst>
            <pc:docMk/>
            <pc:sldMk cId="2536940546" sldId="685"/>
            <ac:picMk id="9" creationId="{A814B611-DB54-FC56-4D18-4B32D16645C9}"/>
          </ac:picMkLst>
        </pc:picChg>
        <pc:picChg chg="mod">
          <ac:chgData name="Li, Congzhou" userId="ac58cbe8-21e6-4f9f-99ab-59ef48b78c7d" providerId="ADAL" clId="{EBEB001F-16E9-4C03-9E11-48069ADE1E9D}" dt="2024-02-01T06:41:15.518" v="1091" actId="1076"/>
          <ac:picMkLst>
            <pc:docMk/>
            <pc:sldMk cId="2536940546" sldId="685"/>
            <ac:picMk id="11" creationId="{44A75764-EFB5-BCD8-DFB8-0802F7448BA8}"/>
          </ac:picMkLst>
        </pc:picChg>
      </pc:sldChg>
      <pc:sldChg chg="addSp delSp modSp add mod ord">
        <pc:chgData name="Li, Congzhou" userId="ac58cbe8-21e6-4f9f-99ab-59ef48b78c7d" providerId="ADAL" clId="{EBEB001F-16E9-4C03-9E11-48069ADE1E9D}" dt="2024-02-01T06:43:50.539" v="1108" actId="1076"/>
        <pc:sldMkLst>
          <pc:docMk/>
          <pc:sldMk cId="3502237870" sldId="686"/>
        </pc:sldMkLst>
        <pc:spChg chg="add mod">
          <ac:chgData name="Li, Congzhou" userId="ac58cbe8-21e6-4f9f-99ab-59ef48b78c7d" providerId="ADAL" clId="{EBEB001F-16E9-4C03-9E11-48069ADE1E9D}" dt="2024-02-01T06:42:34.814" v="1104" actId="1076"/>
          <ac:spMkLst>
            <pc:docMk/>
            <pc:sldMk cId="3502237870" sldId="686"/>
            <ac:spMk id="6" creationId="{FDD6864B-F02E-C516-B3B1-EE32D8F4F80E}"/>
          </ac:spMkLst>
        </pc:spChg>
        <pc:picChg chg="del">
          <ac:chgData name="Li, Congzhou" userId="ac58cbe8-21e6-4f9f-99ab-59ef48b78c7d" providerId="ADAL" clId="{EBEB001F-16E9-4C03-9E11-48069ADE1E9D}" dt="2024-02-01T06:42:06.074" v="1097" actId="478"/>
          <ac:picMkLst>
            <pc:docMk/>
            <pc:sldMk cId="3502237870" sldId="686"/>
            <ac:picMk id="5" creationId="{AE6554DB-2AD3-39DB-AA88-3A8676D199C8}"/>
          </ac:picMkLst>
        </pc:picChg>
        <pc:picChg chg="del">
          <ac:chgData name="Li, Congzhou" userId="ac58cbe8-21e6-4f9f-99ab-59ef48b78c7d" providerId="ADAL" clId="{EBEB001F-16E9-4C03-9E11-48069ADE1E9D}" dt="2024-02-01T06:42:05.315" v="1096" actId="478"/>
          <ac:picMkLst>
            <pc:docMk/>
            <pc:sldMk cId="3502237870" sldId="686"/>
            <ac:picMk id="9" creationId="{1A9AB73B-1FEF-1CC6-EBE6-4C9F4442C525}"/>
          </ac:picMkLst>
        </pc:picChg>
        <pc:picChg chg="add mod">
          <ac:chgData name="Li, Congzhou" userId="ac58cbe8-21e6-4f9f-99ab-59ef48b78c7d" providerId="ADAL" clId="{EBEB001F-16E9-4C03-9E11-48069ADE1E9D}" dt="2024-02-01T06:43:50.539" v="1108" actId="1076"/>
          <ac:picMkLst>
            <pc:docMk/>
            <pc:sldMk cId="3502237870" sldId="686"/>
            <ac:picMk id="10" creationId="{B419F9A9-85D8-EEB5-AABC-EF6A2F2CE5DA}"/>
          </ac:picMkLst>
        </pc:picChg>
        <pc:picChg chg="del">
          <ac:chgData name="Li, Congzhou" userId="ac58cbe8-21e6-4f9f-99ab-59ef48b78c7d" providerId="ADAL" clId="{EBEB001F-16E9-4C03-9E11-48069ADE1E9D}" dt="2024-02-01T06:42:06.631" v="1098" actId="478"/>
          <ac:picMkLst>
            <pc:docMk/>
            <pc:sldMk cId="3502237870" sldId="686"/>
            <ac:picMk id="11" creationId="{7C473BA5-0E70-92BC-49CC-5F66B99F8CB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1" smtClean="0"/>
            </a:lvl1pPr>
          </a:lstStyle>
          <a:p>
            <a:pPr>
              <a:defRPr/>
            </a:pPr>
            <a:endParaRPr lang="en-US"/>
          </a:p>
        </p:txBody>
      </p:sp>
      <p:sp>
        <p:nvSpPr>
          <p:cNvPr id="6349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smtClean="0"/>
            </a:lvl1pPr>
          </a:lstStyle>
          <a:p>
            <a:pPr>
              <a:defRPr/>
            </a:pPr>
            <a:endParaRPr lang="en-US"/>
          </a:p>
        </p:txBody>
      </p:sp>
      <p:sp>
        <p:nvSpPr>
          <p:cNvPr id="6349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1" smtClean="0"/>
            </a:lvl1pPr>
          </a:lstStyle>
          <a:p>
            <a:pPr>
              <a:defRPr/>
            </a:pPr>
            <a:endParaRPr lang="en-US"/>
          </a:p>
        </p:txBody>
      </p:sp>
      <p:sp>
        <p:nvSpPr>
          <p:cNvPr id="6349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smtClean="0"/>
            </a:lvl1pPr>
          </a:lstStyle>
          <a:p>
            <a:pPr>
              <a:defRPr/>
            </a:pPr>
            <a:fld id="{EEBDED27-7109-4CA3-AF37-DB4C4026E493}" type="slidenum">
              <a:rPr lang="en-US"/>
              <a:pPr>
                <a:defRPr/>
              </a:pPr>
              <a:t>‹#›</a:t>
            </a:fld>
            <a:endParaRPr lang="en-US"/>
          </a:p>
        </p:txBody>
      </p:sp>
    </p:spTree>
    <p:extLst>
      <p:ext uri="{BB962C8B-B14F-4D97-AF65-F5344CB8AC3E}">
        <p14:creationId xmlns:p14="http://schemas.microsoft.com/office/powerpoint/2010/main" val="3635315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1" smtClean="0">
                <a:latin typeface="Georgia" pitchFamily="18" charset="0"/>
              </a:defRPr>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smtClean="0">
                <a:latin typeface="Georgia" pitchFamily="18"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1" smtClean="0">
                <a:latin typeface="Georgia" pitchFamily="18" charset="0"/>
              </a:defRPr>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smtClean="0">
                <a:latin typeface="Georgia" pitchFamily="18" charset="0"/>
              </a:defRPr>
            </a:lvl1pPr>
          </a:lstStyle>
          <a:p>
            <a:pPr>
              <a:defRPr/>
            </a:pPr>
            <a:fld id="{14C68347-4922-466B-9296-F752F02335DB}" type="slidenum">
              <a:rPr lang="en-US"/>
              <a:pPr>
                <a:defRPr/>
              </a:pPr>
              <a:t>‹#›</a:t>
            </a:fld>
            <a:endParaRPr lang="en-US"/>
          </a:p>
        </p:txBody>
      </p:sp>
    </p:spTree>
    <p:extLst>
      <p:ext uri="{BB962C8B-B14F-4D97-AF65-F5344CB8AC3E}">
        <p14:creationId xmlns:p14="http://schemas.microsoft.com/office/powerpoint/2010/main" val="34829454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descr="Engineering_Powerpoin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ctr">
              <a:defRPr sz="4400" b="1">
                <a:solidFill>
                  <a:schemeClr val="tx2"/>
                </a:solidFill>
                <a:effectLst>
                  <a:outerShdw blurRad="31750" dist="25400" dir="5400000" algn="tl" rotWithShape="0">
                    <a:srgbClr val="000000">
                      <a:alpha val="25000"/>
                    </a:srgbClr>
                  </a:outerShdw>
                </a:effectLst>
              </a:defRPr>
            </a:lvl1pPr>
            <a:extLst/>
          </a:lstStyle>
          <a:p>
            <a:r>
              <a:rPr kumimoji="0" lang="en-US" dirty="0"/>
              <a:t>Click to edit Master title style</a:t>
            </a:r>
          </a:p>
        </p:txBody>
      </p:sp>
      <p:sp>
        <p:nvSpPr>
          <p:cNvPr id="17" name="Subtitle 16"/>
          <p:cNvSpPr>
            <a:spLocks noGrp="1"/>
          </p:cNvSpPr>
          <p:nvPr>
            <p:ph type="subTitle" idx="1"/>
          </p:nvPr>
        </p:nvSpPr>
        <p:spPr>
          <a:xfrm>
            <a:off x="685800" y="3733799"/>
            <a:ext cx="7772400" cy="1077511"/>
          </a:xfrm>
        </p:spPr>
        <p:txBody>
          <a:bodyPr lIns="45720" rIns="45720">
            <a:normAutofit/>
          </a:bodyPr>
          <a:lstStyle>
            <a:lvl1pPr marL="0" marR="64008" indent="0" algn="ctr">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a:t>Click to edit Master subtitle style</a:t>
            </a:r>
          </a:p>
        </p:txBody>
      </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20264E4-8BE5-4290-8769-577729E63E76}" type="datetime1">
              <a:rPr lang="en-US" smtClean="0"/>
              <a:t>3/7/2024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BB96594D-70C0-4231-AADF-9351A75267FF}" type="datetime1">
              <a:rPr lang="en-US" smtClean="0"/>
              <a:t>3/7/2024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AD6EE539-4FDE-473E-9B02-B6B1B75BC323}" type="datetime1">
              <a:rPr lang="en-US" smtClean="0"/>
              <a:t>3/7/2024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F22700-91FA-4ED2-ADA3-A66D1AB895FE}"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2489128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F22700-91FA-4ED2-ADA3-A66D1AB895FE}"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613799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22700-91FA-4ED2-ADA3-A66D1AB895FE}"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1997913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F22700-91FA-4ED2-ADA3-A66D1AB895FE}"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1940845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F22700-91FA-4ED2-ADA3-A66D1AB895FE}"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3127092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F22700-91FA-4ED2-ADA3-A66D1AB895FE}"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3419099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22700-91FA-4ED2-ADA3-A66D1AB895FE}"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248783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22700-91FA-4ED2-ADA3-A66D1AB895FE}"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275095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8610600" y="6407944"/>
            <a:ext cx="402432" cy="365125"/>
          </a:xfrm>
        </p:spPr>
        <p:txBody>
          <a:bodyPr/>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lvl1pPr>
              <a:defRPr>
                <a:solidFill>
                  <a:schemeClr val="bg1"/>
                </a:solidFill>
              </a:defRPr>
            </a:lvl1pPr>
            <a:extLst/>
          </a:lstStyle>
          <a:p>
            <a:r>
              <a:rPr kumimoji="0" lang="en-US" dirty="0"/>
              <a:t>Click to edit Master title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22700-91FA-4ED2-ADA3-A66D1AB895FE}"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4694076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F22700-91FA-4ED2-ADA3-A66D1AB895FE}"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2715174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F22700-91FA-4ED2-ADA3-A66D1AB895FE}"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7606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E78FF591-D54B-451A-92C9-C51F15F51180}" type="datetime1">
              <a:rPr lang="en-US" smtClean="0"/>
              <a:t>3/7/2024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F645B508-4482-463C-AE51-25DE0DDC3BF3}" type="datetime1">
              <a:rPr lang="en-US" smtClean="0"/>
              <a:t>3/7/2024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lvl1pPr>
              <a:defRPr>
                <a:solidFill>
                  <a:schemeClr val="tx1"/>
                </a:solidFill>
              </a:defRPr>
            </a:lvl1pPr>
            <a:extLst/>
          </a:lstStyle>
          <a:p>
            <a:r>
              <a:rPr kumimoji="0" lang="en-US" dirty="0"/>
              <a:t>Click to edit Master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B518C6E6-33D6-459B-A936-D8E56A0FD92B}" type="datetime1">
              <a:rPr lang="en-US" smtClean="0"/>
              <a:t>3/7/2024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79BDC831-1D33-41C3-AF99-4D753117E595}" type="datetime1">
              <a:rPr lang="en-US" smtClean="0"/>
              <a:t>3/7/2024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lvl1pPr>
              <a:defRPr>
                <a:solidFill>
                  <a:schemeClr val="tx1"/>
                </a:solidFill>
              </a:defRPr>
            </a:lvl1pPr>
            <a:extLst/>
          </a:lstStyle>
          <a:p>
            <a:r>
              <a:rPr kumimoji="0" lang="en-US" dirty="0"/>
              <a:t>Click to edit Master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1E8FAE17-4485-4F1B-B7B3-CB25E5729E92}" type="datetime1">
              <a:rPr lang="en-US" smtClean="0"/>
              <a:t>3/7/2024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021BCC44-994F-425C-A5C3-B81DD02B13AE}" type="datetime1">
              <a:rPr lang="en-US" smtClean="0"/>
              <a:t>3/7/2024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EFB0F9F7-B043-4DF3-99AF-B9571B47C83B}" type="datetime1">
              <a:rPr lang="en-US" smtClean="0"/>
              <a:t>3/7/2024</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9698"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Placeholder 8"/>
          <p:cNvSpPr>
            <a:spLocks noGrp="1"/>
          </p:cNvSpPr>
          <p:nvPr>
            <p:ph type="title"/>
          </p:nvPr>
        </p:nvSpPr>
        <p:spPr>
          <a:xfrm>
            <a:off x="0" y="76200"/>
            <a:ext cx="6629400" cy="762000"/>
          </a:xfrm>
          <a:prstGeom prst="rect">
            <a:avLst/>
          </a:prstGeom>
        </p:spPr>
        <p:txBody>
          <a:bodyPr vert="horz" anchor="ctr">
            <a:normAutofit/>
            <a:scene3d>
              <a:camera prst="orthographicFront"/>
              <a:lightRig rig="soft" dir="t"/>
            </a:scene3d>
            <a:sp3d prstMaterial="softEdge">
              <a:bevelT w="12700" h="12700"/>
            </a:sp3d>
          </a:bodyPr>
          <a:lstStyle/>
          <a:p>
            <a:r>
              <a:rPr kumimoji="0" lang="en-US" dirty="0"/>
              <a:t>Click to edit Master title style </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6FD19A52-17A5-40E2-9C40-22C8F615AF88}" type="datetime1">
              <a:rPr lang="en-US" smtClean="0"/>
              <a:t>3/7/2024</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Lst>
  <p:hf hdr="0" ftr="0" dt="0"/>
  <p:txStyles>
    <p:titleStyle>
      <a:lvl1pPr algn="l" rtl="0" eaLnBrk="1" latinLnBrk="0" hangingPunct="1">
        <a:spcBef>
          <a:spcPct val="0"/>
        </a:spcBef>
        <a:buNone/>
        <a:defRPr kumimoji="0" sz="3200" b="1" kern="1200">
          <a:solidFill>
            <a:schemeClr val="bg1"/>
          </a:solidFill>
          <a:effectLst/>
          <a:latin typeface="+mj-lt"/>
          <a:ea typeface="+mj-ea"/>
          <a:cs typeface="Arial" pitchFamily="34" charset="0"/>
        </a:defRPr>
      </a:lvl1pPr>
      <a:extLst/>
    </p:titleStyle>
    <p:body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22700-91FA-4ED2-ADA3-A66D1AB895FE}" type="datetimeFigureOut">
              <a:rPr lang="en-US" smtClean="0"/>
              <a:t>3/7/2024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193BF-F226-446C-BD03-AA71827BF9DE}" type="slidenum">
              <a:rPr lang="en-US" smtClean="0"/>
              <a:t>‹#›</a:t>
            </a:fld>
            <a:endParaRPr lang="en-US"/>
          </a:p>
        </p:txBody>
      </p:sp>
    </p:spTree>
    <p:extLst>
      <p:ext uri="{BB962C8B-B14F-4D97-AF65-F5344CB8AC3E}">
        <p14:creationId xmlns:p14="http://schemas.microsoft.com/office/powerpoint/2010/main" val="41288566"/>
      </p:ext>
    </p:extLst>
  </p:cSld>
  <p:clrMap bg1="lt1" tx1="dk1" bg2="lt2" tx2="dk2" accent1="accent1" accent2="accent2" accent3="accent3" accent4="accent4" accent5="accent5" accent6="accent6" hlink="hlink" folHlink="folHlink"/>
  <p:sldLayoutIdLst>
    <p:sldLayoutId id="2147484368" r:id="rId1"/>
    <p:sldLayoutId id="2147484369" r:id="rId2"/>
    <p:sldLayoutId id="2147484370" r:id="rId3"/>
    <p:sldLayoutId id="2147484371" r:id="rId4"/>
    <p:sldLayoutId id="2147484372" r:id="rId5"/>
    <p:sldLayoutId id="2147484373" r:id="rId6"/>
    <p:sldLayoutId id="2147484374" r:id="rId7"/>
    <p:sldLayoutId id="2147484375" r:id="rId8"/>
    <p:sldLayoutId id="2147484376" r:id="rId9"/>
    <p:sldLayoutId id="2147484377" r:id="rId10"/>
    <p:sldLayoutId id="214748437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985" y="1455729"/>
            <a:ext cx="8898015" cy="2049165"/>
          </a:xfrm>
        </p:spPr>
        <p:txBody>
          <a:bodyPr>
            <a:noAutofit/>
          </a:bodyPr>
          <a:lstStyle/>
          <a:p>
            <a:pPr algn="ctr"/>
            <a:r>
              <a:rPr lang="en-US" sz="3200" dirty="0">
                <a:solidFill>
                  <a:schemeClr val="tx1"/>
                </a:solidFill>
              </a:rPr>
              <a:t> Guaranteed Availability Network Function Virtualization with Network Protection and VNF Replication</a:t>
            </a:r>
          </a:p>
        </p:txBody>
      </p:sp>
      <p:sp>
        <p:nvSpPr>
          <p:cNvPr id="3" name="Subtitle 2"/>
          <p:cNvSpPr>
            <a:spLocks noGrp="1"/>
          </p:cNvSpPr>
          <p:nvPr>
            <p:ph type="subTitle" idx="1"/>
          </p:nvPr>
        </p:nvSpPr>
        <p:spPr>
          <a:xfrm>
            <a:off x="625460" y="4263845"/>
            <a:ext cx="7772400" cy="607160"/>
          </a:xfrm>
        </p:spPr>
        <p:txBody>
          <a:bodyPr>
            <a:normAutofit fontScale="92500" lnSpcReduction="10000"/>
          </a:bodyPr>
          <a:lstStyle/>
          <a:p>
            <a:pPr algn="l"/>
            <a:r>
              <a:rPr lang="en-US" altLang="zh-CN" sz="1800" b="0" i="0" u="none" strike="noStrike" baseline="0" dirty="0">
                <a:latin typeface="Times-Roman"/>
              </a:rPr>
              <a:t>Jian Kong , </a:t>
            </a:r>
            <a:r>
              <a:rPr lang="en-US" altLang="zh-CN" sz="1800" b="0" i="0" u="none" strike="noStrike" baseline="0" dirty="0" err="1">
                <a:latin typeface="Times-Roman"/>
              </a:rPr>
              <a:t>Inwoong</a:t>
            </a:r>
            <a:r>
              <a:rPr lang="en-US" altLang="zh-CN" sz="1800" b="0" i="0" u="none" strike="noStrike" baseline="0" dirty="0">
                <a:latin typeface="Times-Roman"/>
              </a:rPr>
              <a:t> Kim , Xi Wang , </a:t>
            </a:r>
            <a:r>
              <a:rPr lang="en-US" altLang="zh-CN" sz="1800" b="0" i="0" u="none" strike="noStrike" baseline="0" dirty="0" err="1">
                <a:latin typeface="Times-Roman"/>
              </a:rPr>
              <a:t>Qiong</a:t>
            </a:r>
            <a:r>
              <a:rPr lang="en-US" altLang="zh-CN" sz="1800" b="0" i="0" u="none" strike="noStrike" baseline="0" dirty="0">
                <a:latin typeface="Times-Roman"/>
              </a:rPr>
              <a:t> Zhang, </a:t>
            </a:r>
            <a:r>
              <a:rPr lang="en-US" altLang="zh-CN" sz="1800" b="0" i="0" u="none" strike="noStrike" baseline="0" dirty="0" err="1">
                <a:latin typeface="Times-Roman"/>
              </a:rPr>
              <a:t>Hakki</a:t>
            </a:r>
            <a:r>
              <a:rPr lang="en-US" altLang="zh-CN" sz="1800" b="0" i="0" u="none" strike="noStrike" baseline="0" dirty="0">
                <a:latin typeface="Times-Roman"/>
              </a:rPr>
              <a:t> C. </a:t>
            </a:r>
            <a:r>
              <a:rPr lang="en-US" altLang="zh-CN" sz="1800" b="0" i="0" u="none" strike="noStrike" baseline="0" dirty="0" err="1">
                <a:latin typeface="Times-Roman"/>
              </a:rPr>
              <a:t>Cankaya</a:t>
            </a:r>
            <a:r>
              <a:rPr lang="en-US" altLang="zh-CN" sz="1800" b="0" i="0" u="none" strike="noStrike" baseline="0" dirty="0">
                <a:latin typeface="Times-Roman"/>
              </a:rPr>
              <a:t>, </a:t>
            </a:r>
            <a:r>
              <a:rPr lang="en-US" altLang="zh-CN" sz="1800" b="0" i="0" u="none" strike="noStrike" baseline="0" dirty="0" err="1">
                <a:latin typeface="Times-Roman"/>
              </a:rPr>
              <a:t>Weisheng</a:t>
            </a:r>
            <a:r>
              <a:rPr lang="en-US" altLang="zh-CN" sz="1800" b="0" i="0" u="none" strike="noStrike" baseline="0" dirty="0">
                <a:latin typeface="Times-Roman"/>
              </a:rPr>
              <a:t> Xie, Tadashi </a:t>
            </a:r>
            <a:r>
              <a:rPr lang="en-US" altLang="zh-CN" sz="1800" b="0" i="0" u="none" strike="noStrike" baseline="0" dirty="0" err="1">
                <a:latin typeface="Times-Roman"/>
              </a:rPr>
              <a:t>Ikeuchi</a:t>
            </a:r>
            <a:r>
              <a:rPr lang="en-US" altLang="zh-CN" sz="1800" b="0" i="0" u="none" strike="noStrike" baseline="0" dirty="0">
                <a:latin typeface="Times-Roman"/>
              </a:rPr>
              <a:t>, and Jason P. Jue</a:t>
            </a:r>
            <a:endParaRPr lang="en-US" sz="1700" dirty="0">
              <a:solidFill>
                <a:schemeClr val="tx1"/>
              </a:solidFill>
            </a:endParaRPr>
          </a:p>
        </p:txBody>
      </p:sp>
      <p:sp>
        <p:nvSpPr>
          <p:cNvPr id="4" name="Subtitle 2">
            <a:extLst>
              <a:ext uri="{FF2B5EF4-FFF2-40B4-BE49-F238E27FC236}">
                <a16:creationId xmlns:a16="http://schemas.microsoft.com/office/drawing/2014/main" id="{86B5CA6D-7BB3-4D5E-0876-330055238DB8}"/>
              </a:ext>
            </a:extLst>
          </p:cNvPr>
          <p:cNvSpPr txBox="1">
            <a:spLocks/>
          </p:cNvSpPr>
          <p:nvPr/>
        </p:nvSpPr>
        <p:spPr>
          <a:xfrm>
            <a:off x="3281785" y="6044006"/>
            <a:ext cx="7772400" cy="607160"/>
          </a:xfrm>
          <a:prstGeom prst="rect">
            <a:avLst/>
          </a:prstGeom>
        </p:spPr>
        <p:txBody>
          <a:bodyPr vert="horz" lIns="45720" rIns="45720">
            <a:normAutofit/>
          </a:bodyPr>
          <a:lstStyle>
            <a:lvl1pPr marL="0" marR="64008" indent="0" algn="ctr" rtl="0" eaLnBrk="1" latinLnBrk="0" hangingPunct="1">
              <a:spcBef>
                <a:spcPts val="400"/>
              </a:spcBef>
              <a:spcAft>
                <a:spcPts val="0"/>
              </a:spcAft>
              <a:buClrTx/>
              <a:buSzPct val="100000"/>
              <a:buFont typeface="Arial" pitchFamily="34" charset="0"/>
              <a:buNone/>
              <a:defRPr kumimoji="0" sz="2400" kern="1200">
                <a:solidFill>
                  <a:schemeClr val="tx2"/>
                </a:solidFill>
                <a:latin typeface="+mn-lt"/>
                <a:ea typeface="+mn-ea"/>
                <a:cs typeface="+mn-cs"/>
              </a:defRPr>
            </a:lvl1pPr>
            <a:lvl2pPr marL="457200" indent="0" algn="ctr" rtl="0" eaLnBrk="1" latinLnBrk="0" hangingPunct="1">
              <a:spcBef>
                <a:spcPts val="324"/>
              </a:spcBef>
              <a:buClrTx/>
              <a:buSzPct val="75000"/>
              <a:buFont typeface="Wingdings" pitchFamily="2" charset="2"/>
              <a:buNone/>
              <a:defRPr kumimoji="0" sz="2300" kern="1200">
                <a:solidFill>
                  <a:schemeClr val="tx1"/>
                </a:solidFill>
                <a:latin typeface="+mn-lt"/>
                <a:ea typeface="+mn-ea"/>
                <a:cs typeface="+mn-cs"/>
              </a:defRPr>
            </a:lvl2pPr>
            <a:lvl3pPr marL="914400" indent="0" algn="ctr" rtl="0" eaLnBrk="1" latinLnBrk="0" hangingPunct="1">
              <a:spcBef>
                <a:spcPts val="350"/>
              </a:spcBef>
              <a:buClrTx/>
              <a:buSzPct val="100000"/>
              <a:buFont typeface="Lucida Sans Unicode" pitchFamily="34" charset="0"/>
              <a:buNone/>
              <a:defRPr kumimoji="0" sz="2100" kern="1200">
                <a:solidFill>
                  <a:schemeClr val="tx1"/>
                </a:solidFill>
                <a:latin typeface="+mn-lt"/>
                <a:ea typeface="+mn-ea"/>
                <a:cs typeface="+mn-cs"/>
              </a:defRPr>
            </a:lvl3pPr>
            <a:lvl4pPr marL="1371600" indent="0" algn="ctr" rtl="0" eaLnBrk="1" latinLnBrk="0" hangingPunct="1">
              <a:spcBef>
                <a:spcPts val="350"/>
              </a:spcBef>
              <a:buClrTx/>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Tx/>
              <a:buFont typeface="Lucida Sans Unicode" pitchFamily="34" charset="0"/>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fontAlgn="auto"/>
            <a:r>
              <a:rPr lang="en-US" sz="1700" dirty="0">
                <a:solidFill>
                  <a:schemeClr val="tx1"/>
                </a:solidFill>
              </a:rPr>
              <a:t>Presenter: Congzhou Li</a:t>
            </a:r>
          </a:p>
        </p:txBody>
      </p:sp>
    </p:spTree>
    <p:extLst>
      <p:ext uri="{BB962C8B-B14F-4D97-AF65-F5344CB8AC3E}">
        <p14:creationId xmlns:p14="http://schemas.microsoft.com/office/powerpoint/2010/main" val="3536340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006B3-B6C7-2B27-CE34-F81DEA43BAB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DA095E-E5DC-385D-5AA4-0803BD317E5F}"/>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10</a:t>
            </a:fld>
            <a:endParaRPr kumimoji="0" lang="en-US"/>
          </a:p>
        </p:txBody>
      </p:sp>
      <p:sp>
        <p:nvSpPr>
          <p:cNvPr id="4" name="Title 3">
            <a:extLst>
              <a:ext uri="{FF2B5EF4-FFF2-40B4-BE49-F238E27FC236}">
                <a16:creationId xmlns:a16="http://schemas.microsoft.com/office/drawing/2014/main" id="{D70B2817-71CF-6CDF-B57D-2C3A2069EA4E}"/>
              </a:ext>
            </a:extLst>
          </p:cNvPr>
          <p:cNvSpPr>
            <a:spLocks noGrp="1"/>
          </p:cNvSpPr>
          <p:nvPr>
            <p:ph type="title"/>
          </p:nvPr>
        </p:nvSpPr>
        <p:spPr/>
        <p:txBody>
          <a:bodyPr/>
          <a:lstStyle/>
          <a:p>
            <a:pPr fontAlgn="auto"/>
            <a:r>
              <a:rPr lang="en-US" altLang="zh-CN" dirty="0"/>
              <a:t>Heuristic Algorithm</a:t>
            </a:r>
          </a:p>
        </p:txBody>
      </p:sp>
      <p:sp>
        <p:nvSpPr>
          <p:cNvPr id="7" name="Subtitle 2">
            <a:extLst>
              <a:ext uri="{FF2B5EF4-FFF2-40B4-BE49-F238E27FC236}">
                <a16:creationId xmlns:a16="http://schemas.microsoft.com/office/drawing/2014/main" id="{6C280051-2FBF-A543-7960-03820CEA1FC9}"/>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BF51BBF7-32A8-B9AC-1F6E-99361396DFDA}"/>
              </a:ext>
            </a:extLst>
          </p:cNvPr>
          <p:cNvSpPr txBox="1"/>
          <p:nvPr/>
        </p:nvSpPr>
        <p:spPr>
          <a:xfrm>
            <a:off x="321880" y="1379835"/>
            <a:ext cx="8615257" cy="3416320"/>
          </a:xfrm>
          <a:prstGeom prst="rect">
            <a:avLst/>
          </a:prstGeom>
          <a:noFill/>
        </p:spPr>
        <p:txBody>
          <a:bodyPr wrap="square">
            <a:spAutoFit/>
          </a:bodyPr>
          <a:lstStyle/>
          <a:p>
            <a:pPr algn="l"/>
            <a:r>
              <a:rPr lang="en-US" altLang="zh-CN" sz="2400" dirty="0"/>
              <a:t>B. How to distribute the replicas between the working and backup paths?</a:t>
            </a:r>
          </a:p>
          <a:p>
            <a:pPr algn="l"/>
            <a:endParaRPr lang="en-US" altLang="zh-CN" sz="2400" dirty="0"/>
          </a:p>
          <a:p>
            <a:pPr marL="457200" indent="-457200" algn="l">
              <a:buAutoNum type="arabicParenR"/>
            </a:pPr>
            <a:r>
              <a:rPr lang="en-US" altLang="zh-CN" sz="2400" dirty="0"/>
              <a:t>Vulnerable-</a:t>
            </a:r>
            <a:r>
              <a:rPr lang="en-US" altLang="zh-CN" sz="2400" dirty="0" err="1"/>
              <a:t>vnf</a:t>
            </a:r>
            <a:r>
              <a:rPr lang="en-US" altLang="zh-CN" sz="2400" dirty="0"/>
              <a:t>-first replicas algorithm:</a:t>
            </a:r>
          </a:p>
          <a:p>
            <a:pPr algn="l"/>
            <a:endParaRPr lang="en-US" altLang="zh-CN" sz="2400" dirty="0"/>
          </a:p>
          <a:p>
            <a:pPr algn="l"/>
            <a:r>
              <a:rPr lang="en-US" altLang="zh-CN" sz="2400" dirty="0"/>
              <a:t>Idea: provide replicas for the VNFs that have the lowest</a:t>
            </a:r>
          </a:p>
          <a:p>
            <a:pPr algn="l"/>
            <a:r>
              <a:rPr lang="en-US" altLang="zh-CN" sz="2400" dirty="0"/>
              <a:t>availability.</a:t>
            </a:r>
          </a:p>
          <a:p>
            <a:pPr algn="l"/>
            <a:endParaRPr lang="en-US" altLang="zh-CN" sz="2400" dirty="0"/>
          </a:p>
          <a:p>
            <a:pPr algn="l"/>
            <a:endParaRPr lang="zh-CN" altLang="en-US" sz="2400" dirty="0"/>
          </a:p>
        </p:txBody>
      </p:sp>
      <p:pic>
        <p:nvPicPr>
          <p:cNvPr id="6" name="Picture 5">
            <a:extLst>
              <a:ext uri="{FF2B5EF4-FFF2-40B4-BE49-F238E27FC236}">
                <a16:creationId xmlns:a16="http://schemas.microsoft.com/office/drawing/2014/main" id="{A193A669-1A71-ED13-6F29-7BC8F351A94B}"/>
              </a:ext>
            </a:extLst>
          </p:cNvPr>
          <p:cNvPicPr>
            <a:picLocks noChangeAspect="1"/>
          </p:cNvPicPr>
          <p:nvPr/>
        </p:nvPicPr>
        <p:blipFill>
          <a:blip r:embed="rId2"/>
          <a:stretch>
            <a:fillRect/>
          </a:stretch>
        </p:blipFill>
        <p:spPr>
          <a:xfrm>
            <a:off x="1839780" y="4012870"/>
            <a:ext cx="5919810" cy="797249"/>
          </a:xfrm>
          <a:prstGeom prst="rect">
            <a:avLst/>
          </a:prstGeom>
        </p:spPr>
      </p:pic>
    </p:spTree>
    <p:extLst>
      <p:ext uri="{BB962C8B-B14F-4D97-AF65-F5344CB8AC3E}">
        <p14:creationId xmlns:p14="http://schemas.microsoft.com/office/powerpoint/2010/main" val="59617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DF98E-8B56-CD95-80D1-6BFC17F027B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68F8BB-FC4F-2224-C1AF-DE2852E27AAE}"/>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11</a:t>
            </a:fld>
            <a:endParaRPr kumimoji="0" lang="en-US"/>
          </a:p>
        </p:txBody>
      </p:sp>
      <p:sp>
        <p:nvSpPr>
          <p:cNvPr id="4" name="Title 3">
            <a:extLst>
              <a:ext uri="{FF2B5EF4-FFF2-40B4-BE49-F238E27FC236}">
                <a16:creationId xmlns:a16="http://schemas.microsoft.com/office/drawing/2014/main" id="{1059B017-0171-083C-D608-17495D5D4274}"/>
              </a:ext>
            </a:extLst>
          </p:cNvPr>
          <p:cNvSpPr>
            <a:spLocks noGrp="1"/>
          </p:cNvSpPr>
          <p:nvPr>
            <p:ph type="title"/>
          </p:nvPr>
        </p:nvSpPr>
        <p:spPr/>
        <p:txBody>
          <a:bodyPr/>
          <a:lstStyle/>
          <a:p>
            <a:pPr fontAlgn="auto"/>
            <a:r>
              <a:rPr lang="en-US" altLang="zh-CN" dirty="0"/>
              <a:t>Heuristic Algorithm</a:t>
            </a:r>
          </a:p>
        </p:txBody>
      </p:sp>
      <p:sp>
        <p:nvSpPr>
          <p:cNvPr id="7" name="Subtitle 2">
            <a:extLst>
              <a:ext uri="{FF2B5EF4-FFF2-40B4-BE49-F238E27FC236}">
                <a16:creationId xmlns:a16="http://schemas.microsoft.com/office/drawing/2014/main" id="{C4A9E73E-78A7-80CA-1DC1-6C9A47A137BC}"/>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137FCE54-BDD9-6E09-4155-F5A2FD6FA7B3}"/>
              </a:ext>
            </a:extLst>
          </p:cNvPr>
          <p:cNvSpPr txBox="1"/>
          <p:nvPr/>
        </p:nvSpPr>
        <p:spPr>
          <a:xfrm>
            <a:off x="321880" y="1379835"/>
            <a:ext cx="8615257" cy="3785652"/>
          </a:xfrm>
          <a:prstGeom prst="rect">
            <a:avLst/>
          </a:prstGeom>
          <a:noFill/>
        </p:spPr>
        <p:txBody>
          <a:bodyPr wrap="square">
            <a:spAutoFit/>
          </a:bodyPr>
          <a:lstStyle/>
          <a:p>
            <a:pPr algn="l"/>
            <a:r>
              <a:rPr lang="en-US" altLang="zh-CN" sz="2400" dirty="0"/>
              <a:t>B. How to distribute the replicas between the working and backup paths?</a:t>
            </a:r>
          </a:p>
          <a:p>
            <a:pPr algn="l"/>
            <a:r>
              <a:rPr lang="en-US" altLang="zh-CN" sz="2400" dirty="0"/>
              <a:t>2) path-balance replicas algorithm:</a:t>
            </a:r>
          </a:p>
          <a:p>
            <a:pPr algn="l"/>
            <a:r>
              <a:rPr lang="en-US" altLang="zh-CN" sz="2400" dirty="0"/>
              <a:t>lemma1: </a:t>
            </a:r>
          </a:p>
          <a:p>
            <a:pPr algn="l"/>
            <a:r>
              <a:rPr lang="en-US" altLang="zh-CN" sz="2400" dirty="0"/>
              <a:t>Given:</a:t>
            </a:r>
          </a:p>
          <a:p>
            <a:pPr lvl="1" algn="l"/>
            <a:r>
              <a:rPr lang="en-US" altLang="zh-CN" sz="2400" dirty="0"/>
              <a:t>the availability </a:t>
            </a:r>
            <a:r>
              <a:rPr lang="zh-CN" altLang="en-US" sz="2400" dirty="0"/>
              <a:t>𝛼𝑓 </a:t>
            </a:r>
            <a:r>
              <a:rPr lang="en-US" altLang="zh-CN" sz="2400" dirty="0"/>
              <a:t>of VNF </a:t>
            </a:r>
            <a:r>
              <a:rPr lang="zh-CN" altLang="en-US" sz="2400" dirty="0"/>
              <a:t>𝑓</a:t>
            </a:r>
            <a:r>
              <a:rPr lang="en-US" altLang="zh-CN" sz="2400" dirty="0"/>
              <a:t>1</a:t>
            </a:r>
          </a:p>
          <a:p>
            <a:pPr lvl="1" algn="l"/>
            <a:r>
              <a:rPr lang="en-US" altLang="zh-CN" sz="2400" dirty="0"/>
              <a:t>the availability </a:t>
            </a:r>
            <a:r>
              <a:rPr lang="zh-CN" altLang="en-US" sz="2400" dirty="0"/>
              <a:t>𝛼</a:t>
            </a:r>
            <a:r>
              <a:rPr lang="en-US" altLang="zh-CN" sz="2400" dirty="0"/>
              <a:t>1 of the working path</a:t>
            </a:r>
          </a:p>
          <a:p>
            <a:pPr lvl="1" algn="l"/>
            <a:r>
              <a:rPr lang="en-US" altLang="zh-CN" sz="2400" dirty="0"/>
              <a:t>the availability </a:t>
            </a:r>
            <a:r>
              <a:rPr lang="zh-CN" altLang="en-US" sz="2400" dirty="0"/>
              <a:t>𝛼</a:t>
            </a:r>
            <a:r>
              <a:rPr lang="en-US" altLang="zh-CN" sz="2400" dirty="0"/>
              <a:t>2 of the backup path.</a:t>
            </a:r>
          </a:p>
          <a:p>
            <a:pPr lvl="1" algn="l"/>
            <a:r>
              <a:rPr lang="zh-CN" altLang="en-US" sz="2400" dirty="0"/>
              <a:t>𝐾 </a:t>
            </a:r>
            <a:r>
              <a:rPr lang="en-US" altLang="zh-CN" sz="2400" dirty="0"/>
              <a:t>(</a:t>
            </a:r>
            <a:r>
              <a:rPr lang="zh-CN" altLang="en-US" sz="2400" dirty="0"/>
              <a:t>𝐾 </a:t>
            </a:r>
            <a:r>
              <a:rPr lang="en-US" altLang="zh-CN" sz="2400" dirty="0"/>
              <a:t>&gt;1) replicas for </a:t>
            </a:r>
            <a:r>
              <a:rPr lang="zh-CN" altLang="en-US" sz="2400" dirty="0"/>
              <a:t>𝑓</a:t>
            </a:r>
            <a:r>
              <a:rPr lang="en-US" altLang="zh-CN" sz="2400" dirty="0"/>
              <a:t>1</a:t>
            </a:r>
          </a:p>
          <a:p>
            <a:pPr algn="l"/>
            <a:endParaRPr lang="zh-CN" altLang="en-US" sz="2400" dirty="0"/>
          </a:p>
        </p:txBody>
      </p:sp>
    </p:spTree>
    <p:extLst>
      <p:ext uri="{BB962C8B-B14F-4D97-AF65-F5344CB8AC3E}">
        <p14:creationId xmlns:p14="http://schemas.microsoft.com/office/powerpoint/2010/main" val="35569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E3B44-7FCF-E84C-645C-DE4988EEF60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6F7D01-E63E-85A1-9C72-37C78F4E634E}"/>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12</a:t>
            </a:fld>
            <a:endParaRPr kumimoji="0" lang="en-US"/>
          </a:p>
        </p:txBody>
      </p:sp>
      <p:sp>
        <p:nvSpPr>
          <p:cNvPr id="4" name="Title 3">
            <a:extLst>
              <a:ext uri="{FF2B5EF4-FFF2-40B4-BE49-F238E27FC236}">
                <a16:creationId xmlns:a16="http://schemas.microsoft.com/office/drawing/2014/main" id="{20BAA409-CCBE-C62B-8570-07D10B4BE720}"/>
              </a:ext>
            </a:extLst>
          </p:cNvPr>
          <p:cNvSpPr>
            <a:spLocks noGrp="1"/>
          </p:cNvSpPr>
          <p:nvPr>
            <p:ph type="title"/>
          </p:nvPr>
        </p:nvSpPr>
        <p:spPr/>
        <p:txBody>
          <a:bodyPr/>
          <a:lstStyle/>
          <a:p>
            <a:pPr fontAlgn="auto"/>
            <a:r>
              <a:rPr lang="en-US" altLang="zh-CN" dirty="0"/>
              <a:t>Heuristic Algorithm</a:t>
            </a:r>
          </a:p>
        </p:txBody>
      </p:sp>
      <p:sp>
        <p:nvSpPr>
          <p:cNvPr id="7" name="Subtitle 2">
            <a:extLst>
              <a:ext uri="{FF2B5EF4-FFF2-40B4-BE49-F238E27FC236}">
                <a16:creationId xmlns:a16="http://schemas.microsoft.com/office/drawing/2014/main" id="{F56804F7-B041-84B6-DB6D-7E6B4EA0B805}"/>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1495D16-A2AC-5C89-E60B-B54C08A7F5DF}"/>
                  </a:ext>
                </a:extLst>
              </p:cNvPr>
              <p:cNvSpPr txBox="1"/>
              <p:nvPr/>
            </p:nvSpPr>
            <p:spPr>
              <a:xfrm>
                <a:off x="321880" y="1379835"/>
                <a:ext cx="8615257" cy="3894015"/>
              </a:xfrm>
              <a:prstGeom prst="rect">
                <a:avLst/>
              </a:prstGeom>
              <a:noFill/>
            </p:spPr>
            <p:txBody>
              <a:bodyPr wrap="square">
                <a:spAutoFit/>
              </a:bodyPr>
              <a:lstStyle/>
              <a:p>
                <a:pPr algn="l"/>
                <a:r>
                  <a:rPr lang="en-US" altLang="zh-CN" sz="2400" dirty="0"/>
                  <a:t>B. How to distribute the replicas between the working and backup paths?</a:t>
                </a:r>
              </a:p>
              <a:p>
                <a:pPr algn="l"/>
                <a:r>
                  <a:rPr lang="en-US" altLang="zh-CN" sz="2400" dirty="0"/>
                  <a:t>2) path-balance replicas algorithm:</a:t>
                </a:r>
              </a:p>
              <a:p>
                <a:pPr algn="l"/>
                <a:r>
                  <a:rPr lang="en-US" altLang="zh-CN" sz="2400" dirty="0"/>
                  <a:t>lemma1: </a:t>
                </a:r>
              </a:p>
              <a:p>
                <a:pPr algn="l"/>
                <a:r>
                  <a:rPr lang="en-US" altLang="zh-CN" sz="2400" dirty="0"/>
                  <a:t>Given:</a:t>
                </a:r>
              </a:p>
              <a:p>
                <a:pPr lvl="1" algn="l"/>
                <a:r>
                  <a:rPr lang="en-US" altLang="zh-CN" sz="2400" dirty="0"/>
                  <a:t>the availability </a:t>
                </a:r>
                <a14:m>
                  <m:oMath xmlns:m="http://schemas.openxmlformats.org/officeDocument/2006/math">
                    <m:sSub>
                      <m:sSubPr>
                        <m:ctrlPr>
                          <a:rPr lang="en-US" altLang="zh-CN" sz="2400" i="1" smtClean="0">
                            <a:latin typeface="Cambria Math" panose="02040503050406030204" pitchFamily="18" charset="0"/>
                          </a:rPr>
                        </m:ctrlPr>
                      </m:sSubPr>
                      <m:e>
                        <m:r>
                          <m:rPr>
                            <m:nor/>
                          </m:rPr>
                          <a:rPr lang="zh-CN" altLang="en-US" sz="2400" dirty="0"/>
                          <m:t>𝛼</m:t>
                        </m:r>
                      </m:e>
                      <m:sub>
                        <m:r>
                          <m:rPr>
                            <m:nor/>
                          </m:rPr>
                          <a:rPr lang="zh-CN" altLang="en-US" sz="2400" dirty="0"/>
                          <m:t>𝑓</m:t>
                        </m:r>
                      </m:sub>
                    </m:sSub>
                    <m:r>
                      <a:rPr lang="en-US" altLang="zh-CN" sz="2400" b="0" i="1" smtClean="0">
                        <a:latin typeface="Cambria Math" panose="02040503050406030204" pitchFamily="18" charset="0"/>
                      </a:rPr>
                      <m:t> </m:t>
                    </m:r>
                  </m:oMath>
                </a14:m>
                <a:r>
                  <a:rPr lang="en-US" altLang="zh-CN" sz="2400" dirty="0"/>
                  <a:t>of VNF </a:t>
                </a:r>
                <a14:m>
                  <m:oMath xmlns:m="http://schemas.openxmlformats.org/officeDocument/2006/math">
                    <m:sSub>
                      <m:sSubPr>
                        <m:ctrlPr>
                          <a:rPr lang="en-US" altLang="zh-CN" sz="2400" i="1">
                            <a:latin typeface="Cambria Math" panose="02040503050406030204" pitchFamily="18" charset="0"/>
                          </a:rPr>
                        </m:ctrlPr>
                      </m:sSubPr>
                      <m:e>
                        <m:r>
                          <m:rPr>
                            <m:nor/>
                          </m:rPr>
                          <a:rPr lang="en-US" altLang="zh-CN" sz="2400" b="0" i="0" smtClean="0">
                            <a:latin typeface="Cambria Math" panose="02040503050406030204" pitchFamily="18" charset="0"/>
                          </a:rPr>
                          <m:t>f</m:t>
                        </m:r>
                      </m:e>
                      <m:sub>
                        <m:r>
                          <a:rPr lang="en-US" altLang="zh-CN" sz="2400" b="0" i="1" dirty="0" smtClean="0">
                            <a:latin typeface="Cambria Math" panose="02040503050406030204" pitchFamily="18" charset="0"/>
                          </a:rPr>
                          <m:t>1</m:t>
                        </m:r>
                      </m:sub>
                    </m:sSub>
                    <m:r>
                      <a:rPr lang="en-US" altLang="zh-CN" sz="2400" i="1">
                        <a:latin typeface="Cambria Math" panose="02040503050406030204" pitchFamily="18" charset="0"/>
                      </a:rPr>
                      <m:t> </m:t>
                    </m:r>
                  </m:oMath>
                </a14:m>
                <a:endParaRPr lang="en-US" altLang="zh-CN" sz="2400" dirty="0"/>
              </a:p>
              <a:p>
                <a:pPr lvl="1" algn="l"/>
                <a:r>
                  <a:rPr lang="en-US" altLang="zh-CN" sz="2400" dirty="0"/>
                  <a:t>the availability </a:t>
                </a:r>
                <a14:m>
                  <m:oMath xmlns:m="http://schemas.openxmlformats.org/officeDocument/2006/math">
                    <m:sSub>
                      <m:sSubPr>
                        <m:ctrlPr>
                          <a:rPr lang="en-US" altLang="zh-CN" sz="2400" i="1" smtClean="0">
                            <a:latin typeface="Cambria Math" panose="02040503050406030204" pitchFamily="18" charset="0"/>
                          </a:rPr>
                        </m:ctrlPr>
                      </m:sSubPr>
                      <m:e>
                        <m:r>
                          <m:rPr>
                            <m:nor/>
                          </m:rPr>
                          <a:rPr lang="zh-CN" altLang="en-US" sz="2400" dirty="0"/>
                          <m:t>𝛼</m:t>
                        </m:r>
                      </m:e>
                      <m:sub>
                        <m:r>
                          <a:rPr lang="en-US" altLang="zh-CN" sz="2400" b="0" i="1" dirty="0" smtClean="0">
                            <a:latin typeface="Cambria Math" panose="02040503050406030204" pitchFamily="18" charset="0"/>
                          </a:rPr>
                          <m:t>1</m:t>
                        </m:r>
                      </m:sub>
                    </m:sSub>
                  </m:oMath>
                </a14:m>
                <a:r>
                  <a:rPr lang="en-US" altLang="zh-CN" sz="2400" dirty="0"/>
                  <a:t> of the working path</a:t>
                </a:r>
              </a:p>
              <a:p>
                <a:pPr lvl="1" algn="l"/>
                <a:r>
                  <a:rPr lang="en-US" altLang="zh-CN" sz="2400" dirty="0"/>
                  <a:t>the availability </a:t>
                </a:r>
                <a14:m>
                  <m:oMath xmlns:m="http://schemas.openxmlformats.org/officeDocument/2006/math">
                    <m:sSub>
                      <m:sSubPr>
                        <m:ctrlPr>
                          <a:rPr lang="en-US" altLang="zh-CN" sz="2400" i="1" smtClean="0">
                            <a:latin typeface="Cambria Math" panose="02040503050406030204" pitchFamily="18" charset="0"/>
                          </a:rPr>
                        </m:ctrlPr>
                      </m:sSubPr>
                      <m:e>
                        <m:r>
                          <m:rPr>
                            <m:nor/>
                          </m:rPr>
                          <a:rPr lang="zh-CN" altLang="en-US" sz="2400" dirty="0"/>
                          <m:t>𝛼</m:t>
                        </m:r>
                      </m:e>
                      <m:sub>
                        <m:r>
                          <m:rPr>
                            <m:nor/>
                          </m:rPr>
                          <a:rPr lang="en-US" altLang="zh-CN" sz="2400" b="0" i="0" dirty="0" smtClean="0">
                            <a:latin typeface="Cambria Math" panose="02040503050406030204" pitchFamily="18" charset="0"/>
                          </a:rPr>
                          <m:t>2</m:t>
                        </m:r>
                      </m:sub>
                    </m:sSub>
                  </m:oMath>
                </a14:m>
                <a:r>
                  <a:rPr lang="en-US" altLang="zh-CN" sz="2400" dirty="0"/>
                  <a:t> of the backup path.</a:t>
                </a:r>
              </a:p>
              <a:p>
                <a:pPr lvl="1" algn="l"/>
                <a:r>
                  <a:rPr lang="zh-CN" altLang="en-US" sz="2400" dirty="0"/>
                  <a:t>𝐾 </a:t>
                </a:r>
                <a:r>
                  <a:rPr lang="en-US" altLang="zh-CN" sz="2400" dirty="0"/>
                  <a:t>(</a:t>
                </a:r>
                <a:r>
                  <a:rPr lang="zh-CN" altLang="en-US" sz="2400" dirty="0"/>
                  <a:t>𝐾 </a:t>
                </a:r>
                <a:r>
                  <a:rPr lang="en-US" altLang="zh-CN" sz="2400" dirty="0"/>
                  <a:t>&gt;1) replicas for </a:t>
                </a:r>
                <a14:m>
                  <m:oMath xmlns:m="http://schemas.openxmlformats.org/officeDocument/2006/math">
                    <m:sSub>
                      <m:sSubPr>
                        <m:ctrlPr>
                          <a:rPr lang="en-US" altLang="zh-CN" sz="2400" i="1" smtClean="0">
                            <a:latin typeface="Cambria Math" panose="02040503050406030204" pitchFamily="18" charset="0"/>
                          </a:rPr>
                        </m:ctrlPr>
                      </m:sSubPr>
                      <m:e>
                        <m:r>
                          <m:rPr>
                            <m:nor/>
                          </m:rPr>
                          <a:rPr lang="en-US" altLang="zh-CN" sz="2400" b="0" i="0" smtClean="0">
                            <a:latin typeface="Cambria Math" panose="02040503050406030204" pitchFamily="18" charset="0"/>
                          </a:rPr>
                          <m:t>f</m:t>
                        </m:r>
                      </m:e>
                      <m:sub>
                        <m:r>
                          <a:rPr lang="en-US" altLang="zh-CN" sz="2400" b="0" i="1" dirty="0" smtClean="0">
                            <a:latin typeface="Cambria Math" panose="02040503050406030204" pitchFamily="18" charset="0"/>
                          </a:rPr>
                          <m:t>1</m:t>
                        </m:r>
                      </m:sub>
                    </m:sSub>
                  </m:oMath>
                </a14:m>
                <a:endParaRPr lang="en-US" altLang="zh-CN" sz="2400" dirty="0"/>
              </a:p>
              <a:p>
                <a:pPr algn="l"/>
                <a:endParaRPr lang="zh-CN" altLang="en-US" sz="2400" dirty="0"/>
              </a:p>
            </p:txBody>
          </p:sp>
        </mc:Choice>
        <mc:Fallback xmlns="">
          <p:sp>
            <p:nvSpPr>
              <p:cNvPr id="5" name="TextBox 4">
                <a:extLst>
                  <a:ext uri="{FF2B5EF4-FFF2-40B4-BE49-F238E27FC236}">
                    <a16:creationId xmlns:a16="http://schemas.microsoft.com/office/drawing/2014/main" id="{61495D16-A2AC-5C89-E60B-B54C08A7F5DF}"/>
                  </a:ext>
                </a:extLst>
              </p:cNvPr>
              <p:cNvSpPr txBox="1">
                <a:spLocks noRot="1" noChangeAspect="1" noMove="1" noResize="1" noEditPoints="1" noAdjustHandles="1" noChangeArrowheads="1" noChangeShapeType="1" noTextEdit="1"/>
              </p:cNvSpPr>
              <p:nvPr/>
            </p:nvSpPr>
            <p:spPr>
              <a:xfrm>
                <a:off x="321880" y="1379835"/>
                <a:ext cx="8615257" cy="3894015"/>
              </a:xfrm>
              <a:prstGeom prst="rect">
                <a:avLst/>
              </a:prstGeom>
              <a:blipFill>
                <a:blip r:embed="rId2"/>
                <a:stretch>
                  <a:fillRect l="-1132" t="-12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296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BB608-D9DB-48AF-285E-8DDE8BDE3B5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DC18A9-645C-E099-417D-246FC8AEA6E6}"/>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13</a:t>
            </a:fld>
            <a:endParaRPr kumimoji="0" lang="en-US"/>
          </a:p>
        </p:txBody>
      </p:sp>
      <p:sp>
        <p:nvSpPr>
          <p:cNvPr id="4" name="Title 3">
            <a:extLst>
              <a:ext uri="{FF2B5EF4-FFF2-40B4-BE49-F238E27FC236}">
                <a16:creationId xmlns:a16="http://schemas.microsoft.com/office/drawing/2014/main" id="{546B07E2-363B-28B6-4CFB-1AEB5B773AED}"/>
              </a:ext>
            </a:extLst>
          </p:cNvPr>
          <p:cNvSpPr>
            <a:spLocks noGrp="1"/>
          </p:cNvSpPr>
          <p:nvPr>
            <p:ph type="title"/>
          </p:nvPr>
        </p:nvSpPr>
        <p:spPr/>
        <p:txBody>
          <a:bodyPr/>
          <a:lstStyle/>
          <a:p>
            <a:pPr fontAlgn="auto"/>
            <a:r>
              <a:rPr lang="en-US" altLang="zh-CN" dirty="0"/>
              <a:t>Heuristic Algorithm</a:t>
            </a:r>
          </a:p>
        </p:txBody>
      </p:sp>
      <p:sp>
        <p:nvSpPr>
          <p:cNvPr id="7" name="Subtitle 2">
            <a:extLst>
              <a:ext uri="{FF2B5EF4-FFF2-40B4-BE49-F238E27FC236}">
                <a16:creationId xmlns:a16="http://schemas.microsoft.com/office/drawing/2014/main" id="{1FAB4411-AC29-1C51-B6B8-FA49611CE399}"/>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281B02-FF62-75D1-F6EF-0475E580357A}"/>
                  </a:ext>
                </a:extLst>
              </p:cNvPr>
              <p:cNvSpPr txBox="1"/>
              <p:nvPr/>
            </p:nvSpPr>
            <p:spPr>
              <a:xfrm>
                <a:off x="321880" y="1379835"/>
                <a:ext cx="8615257" cy="2677656"/>
              </a:xfrm>
              <a:prstGeom prst="rect">
                <a:avLst/>
              </a:prstGeom>
              <a:noFill/>
            </p:spPr>
            <p:txBody>
              <a:bodyPr wrap="square">
                <a:spAutoFit/>
              </a:bodyPr>
              <a:lstStyle/>
              <a:p>
                <a:pPr algn="l"/>
                <a:r>
                  <a:rPr lang="en-US" altLang="zh-CN" sz="2400" dirty="0"/>
                  <a:t>B. How to distribute the replicas between the working and backup paths?</a:t>
                </a:r>
              </a:p>
              <a:p>
                <a:pPr algn="l"/>
                <a:r>
                  <a:rPr lang="en-US" altLang="zh-CN" sz="2400" dirty="0"/>
                  <a:t>2) path-balance replicas algorithm:</a:t>
                </a:r>
              </a:p>
              <a:p>
                <a:pPr algn="l"/>
                <a:r>
                  <a:rPr lang="en-US" altLang="zh-CN" sz="2400" dirty="0"/>
                  <a:t>lemma1: </a:t>
                </a:r>
              </a:p>
              <a:p>
                <a:pPr algn="l"/>
                <a:r>
                  <a:rPr lang="en-US" altLang="zh-CN" sz="2400" dirty="0"/>
                  <a:t>the SFC’s maximum availability solution is to distribute</a:t>
                </a:r>
              </a:p>
              <a:p>
                <a:pPr algn="l"/>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𝑤</m:t>
                        </m:r>
                      </m:sub>
                    </m:sSub>
                  </m:oMath>
                </a14:m>
                <a:r>
                  <a:rPr lang="en-US" altLang="zh-CN" sz="2400" dirty="0"/>
                  <a:t>replicas in the working path 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b="0" i="1" smtClean="0">
                            <a:latin typeface="Cambria Math" panose="02040503050406030204" pitchFamily="18" charset="0"/>
                          </a:rPr>
                          <m:t>𝑏</m:t>
                        </m:r>
                      </m:sub>
                    </m:sSub>
                    <m:r>
                      <a:rPr lang="en-US" altLang="zh-CN" sz="2400" i="1">
                        <a:latin typeface="Cambria Math" panose="02040503050406030204" pitchFamily="18" charset="0"/>
                      </a:rPr>
                      <m:t> </m:t>
                    </m:r>
                  </m:oMath>
                </a14:m>
                <a:r>
                  <a:rPr lang="en-US" altLang="zh-CN" sz="2400" dirty="0"/>
                  <a:t>= </a:t>
                </a:r>
                <a:r>
                  <a:rPr lang="zh-CN" altLang="en-US" sz="2400" dirty="0"/>
                  <a:t>𝐾 −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𝑤</m:t>
                        </m:r>
                      </m:sub>
                    </m:sSub>
                    <m:r>
                      <a:rPr lang="en-US" altLang="zh-CN" sz="2400" i="1">
                        <a:latin typeface="Cambria Math" panose="02040503050406030204" pitchFamily="18" charset="0"/>
                      </a:rPr>
                      <m:t> </m:t>
                    </m:r>
                  </m:oMath>
                </a14:m>
                <a:r>
                  <a:rPr lang="en-US" altLang="zh-CN" sz="2400" dirty="0"/>
                  <a:t>replicas in</a:t>
                </a:r>
              </a:p>
              <a:p>
                <a:pPr algn="l"/>
                <a:r>
                  <a:rPr lang="en-US" altLang="zh-CN" sz="2400" dirty="0"/>
                  <a:t>the backup path, where</a:t>
                </a:r>
                <a:endParaRPr lang="zh-CN" altLang="en-US" sz="2400" dirty="0"/>
              </a:p>
            </p:txBody>
          </p:sp>
        </mc:Choice>
        <mc:Fallback xmlns="">
          <p:sp>
            <p:nvSpPr>
              <p:cNvPr id="5" name="TextBox 4">
                <a:extLst>
                  <a:ext uri="{FF2B5EF4-FFF2-40B4-BE49-F238E27FC236}">
                    <a16:creationId xmlns:a16="http://schemas.microsoft.com/office/drawing/2014/main" id="{12281B02-FF62-75D1-F6EF-0475E580357A}"/>
                  </a:ext>
                </a:extLst>
              </p:cNvPr>
              <p:cNvSpPr txBox="1">
                <a:spLocks noRot="1" noChangeAspect="1" noMove="1" noResize="1" noEditPoints="1" noAdjustHandles="1" noChangeArrowheads="1" noChangeShapeType="1" noTextEdit="1"/>
              </p:cNvSpPr>
              <p:nvPr/>
            </p:nvSpPr>
            <p:spPr>
              <a:xfrm>
                <a:off x="321880" y="1379835"/>
                <a:ext cx="8615257" cy="2677656"/>
              </a:xfrm>
              <a:prstGeom prst="rect">
                <a:avLst/>
              </a:prstGeom>
              <a:blipFill>
                <a:blip r:embed="rId2"/>
                <a:stretch>
                  <a:fillRect l="-1132" t="-1818" b="-4091"/>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5C1DE006-3A4B-6DF6-3E32-6D3E72345BEA}"/>
              </a:ext>
            </a:extLst>
          </p:cNvPr>
          <p:cNvPicPr>
            <a:picLocks noChangeAspect="1"/>
          </p:cNvPicPr>
          <p:nvPr/>
        </p:nvPicPr>
        <p:blipFill>
          <a:blip r:embed="rId3"/>
          <a:stretch>
            <a:fillRect/>
          </a:stretch>
        </p:blipFill>
        <p:spPr>
          <a:xfrm>
            <a:off x="958488" y="4182042"/>
            <a:ext cx="6604904" cy="2434547"/>
          </a:xfrm>
          <a:prstGeom prst="rect">
            <a:avLst/>
          </a:prstGeom>
        </p:spPr>
      </p:pic>
    </p:spTree>
    <p:extLst>
      <p:ext uri="{BB962C8B-B14F-4D97-AF65-F5344CB8AC3E}">
        <p14:creationId xmlns:p14="http://schemas.microsoft.com/office/powerpoint/2010/main" val="31767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A1FB4-96B6-E784-B754-92EB76FB015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52F62D-4949-B198-A7F3-00EA701D6E07}"/>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14</a:t>
            </a:fld>
            <a:endParaRPr kumimoji="0" lang="en-US"/>
          </a:p>
        </p:txBody>
      </p:sp>
      <p:sp>
        <p:nvSpPr>
          <p:cNvPr id="4" name="Title 3">
            <a:extLst>
              <a:ext uri="{FF2B5EF4-FFF2-40B4-BE49-F238E27FC236}">
                <a16:creationId xmlns:a16="http://schemas.microsoft.com/office/drawing/2014/main" id="{88A60F0F-2799-8B96-5DE2-95062788715B}"/>
              </a:ext>
            </a:extLst>
          </p:cNvPr>
          <p:cNvSpPr>
            <a:spLocks noGrp="1"/>
          </p:cNvSpPr>
          <p:nvPr>
            <p:ph type="title"/>
          </p:nvPr>
        </p:nvSpPr>
        <p:spPr/>
        <p:txBody>
          <a:bodyPr/>
          <a:lstStyle/>
          <a:p>
            <a:pPr fontAlgn="auto"/>
            <a:r>
              <a:rPr lang="en-US" altLang="zh-CN" dirty="0"/>
              <a:t>Heuristic Algorithm</a:t>
            </a:r>
          </a:p>
        </p:txBody>
      </p:sp>
      <p:sp>
        <p:nvSpPr>
          <p:cNvPr id="7" name="Subtitle 2">
            <a:extLst>
              <a:ext uri="{FF2B5EF4-FFF2-40B4-BE49-F238E27FC236}">
                <a16:creationId xmlns:a16="http://schemas.microsoft.com/office/drawing/2014/main" id="{B1185C2C-F86D-AF0B-F055-7AAF029EA695}"/>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F26035-9DEC-3FF8-FAD3-957591ED2724}"/>
                  </a:ext>
                </a:extLst>
              </p:cNvPr>
              <p:cNvSpPr txBox="1"/>
              <p:nvPr/>
            </p:nvSpPr>
            <p:spPr>
              <a:xfrm>
                <a:off x="264371" y="1381877"/>
                <a:ext cx="8615257" cy="4154984"/>
              </a:xfrm>
              <a:prstGeom prst="rect">
                <a:avLst/>
              </a:prstGeom>
              <a:noFill/>
            </p:spPr>
            <p:txBody>
              <a:bodyPr wrap="square">
                <a:spAutoFit/>
              </a:bodyPr>
              <a:lstStyle/>
              <a:p>
                <a:pPr algn="l"/>
                <a:r>
                  <a:rPr lang="en-US" altLang="zh-CN" sz="2400" dirty="0"/>
                  <a:t>B. How to distribute the replicas between the working and backup paths?</a:t>
                </a:r>
              </a:p>
              <a:p>
                <a:pPr algn="l"/>
                <a:r>
                  <a:rPr lang="en-US" altLang="zh-CN" sz="2400" dirty="0"/>
                  <a:t>2) path-balance replicas algorithm:</a:t>
                </a:r>
              </a:p>
              <a:p>
                <a:pPr algn="l"/>
                <a:r>
                  <a:rPr lang="en-US" altLang="zh-CN" sz="2400" dirty="0"/>
                  <a:t>lemma2: </a:t>
                </a:r>
              </a:p>
              <a:p>
                <a:pPr algn="l"/>
                <a:endParaRPr lang="en-US" altLang="zh-CN" sz="2400" dirty="0"/>
              </a:p>
              <a:p>
                <a:pPr algn="l"/>
                <a:r>
                  <a:rPr lang="en-US" altLang="zh-CN" sz="2400" dirty="0"/>
                  <a:t>Assume that there are at least two replicas</a:t>
                </a:r>
              </a:p>
              <a:p>
                <a:pPr algn="l"/>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𝑤</m:t>
                        </m:r>
                      </m:sub>
                    </m:sSub>
                    <m:r>
                      <a:rPr lang="en-US" altLang="zh-CN" sz="2400" i="1">
                        <a:latin typeface="Cambria Math" panose="02040503050406030204" pitchFamily="18" charset="0"/>
                      </a:rPr>
                      <m:t> </m:t>
                    </m:r>
                  </m:oMath>
                </a14:m>
                <a:r>
                  <a:rPr lang="en-US" altLang="zh-CN" sz="2400" dirty="0"/>
                  <a:t>&gt; 1 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𝑘</m:t>
                        </m:r>
                      </m:e>
                      <m:sub>
                        <m:r>
                          <a:rPr lang="en-US" altLang="zh-CN" sz="2400" i="1">
                            <a:latin typeface="Cambria Math" panose="02040503050406030204" pitchFamily="18" charset="0"/>
                          </a:rPr>
                          <m:t>𝑏</m:t>
                        </m:r>
                      </m:sub>
                    </m:sSub>
                    <m:r>
                      <a:rPr lang="en-US" altLang="zh-CN" sz="2400" i="1">
                        <a:latin typeface="Cambria Math" panose="02040503050406030204" pitchFamily="18" charset="0"/>
                      </a:rPr>
                      <m:t> </m:t>
                    </m:r>
                  </m:oMath>
                </a14:m>
                <a:r>
                  <a:rPr lang="en-US" altLang="zh-CN" sz="2400" dirty="0"/>
                  <a:t>&gt; 1)</a:t>
                </a:r>
              </a:p>
              <a:p>
                <a:pPr algn="l"/>
                <a:r>
                  <a:rPr lang="en-US" altLang="zh-CN" sz="2400" dirty="0"/>
                  <a:t>for one VNF </a:t>
                </a:r>
                <a14:m>
                  <m:oMath xmlns:m="http://schemas.openxmlformats.org/officeDocument/2006/math">
                    <m:sSub>
                      <m:sSubPr>
                        <m:ctrlPr>
                          <a:rPr lang="en-US" altLang="zh-CN" sz="2400" i="1" smtClean="0">
                            <a:latin typeface="Cambria Math" panose="02040503050406030204" pitchFamily="18" charset="0"/>
                          </a:rPr>
                        </m:ctrlPr>
                      </m:sSubPr>
                      <m:e>
                        <m:r>
                          <m:rPr>
                            <m:nor/>
                          </m:rPr>
                          <a:rPr lang="en-US" altLang="zh-CN" sz="2400" b="0" i="0" smtClean="0">
                            <a:latin typeface="Cambria Math" panose="02040503050406030204" pitchFamily="18" charset="0"/>
                          </a:rPr>
                          <m:t>f</m:t>
                        </m:r>
                      </m:e>
                      <m:sub>
                        <m:r>
                          <a:rPr lang="en-US" altLang="zh-CN" sz="2400" b="0" i="1" dirty="0" smtClean="0">
                            <a:latin typeface="Cambria Math" panose="02040503050406030204" pitchFamily="18" charset="0"/>
                          </a:rPr>
                          <m:t>1</m:t>
                        </m:r>
                      </m:sub>
                    </m:sSub>
                  </m:oMath>
                </a14:m>
                <a:r>
                  <a:rPr lang="en-US" altLang="zh-CN" sz="2400" dirty="0"/>
                  <a:t> on the working path and at least two replicas</a:t>
                </a:r>
              </a:p>
              <a:p>
                <a:pPr algn="l"/>
                <a:r>
                  <a:rPr lang="en-US" altLang="zh-CN" sz="2400" dirty="0"/>
                  <a:t>on the backup path. If we can reduce two replicas of the VNF</a:t>
                </a:r>
              </a:p>
              <a:p>
                <a:pPr algn="l"/>
                <a14:m>
                  <m:oMath xmlns:m="http://schemas.openxmlformats.org/officeDocument/2006/math">
                    <m:sSub>
                      <m:sSubPr>
                        <m:ctrlPr>
                          <a:rPr lang="en-US" altLang="zh-CN" sz="2400" i="1" smtClean="0">
                            <a:latin typeface="Cambria Math" panose="02040503050406030204" pitchFamily="18" charset="0"/>
                          </a:rPr>
                        </m:ctrlPr>
                      </m:sSubPr>
                      <m:e>
                        <m:r>
                          <m:rPr>
                            <m:nor/>
                          </m:rPr>
                          <a:rPr lang="en-US" altLang="zh-CN" sz="2400" b="0" i="0" smtClean="0">
                            <a:latin typeface="Cambria Math" panose="02040503050406030204" pitchFamily="18" charset="0"/>
                          </a:rPr>
                          <m:t>f</m:t>
                        </m:r>
                      </m:e>
                      <m:sub>
                        <m:r>
                          <a:rPr lang="en-US" altLang="zh-CN" sz="2400" b="0" i="1" dirty="0" smtClean="0">
                            <a:latin typeface="Cambria Math" panose="02040503050406030204" pitchFamily="18" charset="0"/>
                          </a:rPr>
                          <m:t>1</m:t>
                        </m:r>
                      </m:sub>
                    </m:sSub>
                  </m:oMath>
                </a14:m>
                <a:r>
                  <a:rPr lang="en-US" altLang="zh-CN" sz="2400" dirty="0"/>
                  <a:t> the SFC’s maximum availability solution is to remove one</a:t>
                </a:r>
              </a:p>
              <a:p>
                <a:pPr algn="l"/>
                <a:r>
                  <a:rPr lang="en-US" altLang="zh-CN" sz="2400" dirty="0"/>
                  <a:t>replica from both the working path and the backup path</a:t>
                </a:r>
              </a:p>
            </p:txBody>
          </p:sp>
        </mc:Choice>
        <mc:Fallback xmlns="">
          <p:sp>
            <p:nvSpPr>
              <p:cNvPr id="5" name="TextBox 4">
                <a:extLst>
                  <a:ext uri="{FF2B5EF4-FFF2-40B4-BE49-F238E27FC236}">
                    <a16:creationId xmlns:a16="http://schemas.microsoft.com/office/drawing/2014/main" id="{E3F26035-9DEC-3FF8-FAD3-957591ED2724}"/>
                  </a:ext>
                </a:extLst>
              </p:cNvPr>
              <p:cNvSpPr txBox="1">
                <a:spLocks noRot="1" noChangeAspect="1" noMove="1" noResize="1" noEditPoints="1" noAdjustHandles="1" noChangeArrowheads="1" noChangeShapeType="1" noTextEdit="1"/>
              </p:cNvSpPr>
              <p:nvPr/>
            </p:nvSpPr>
            <p:spPr>
              <a:xfrm>
                <a:off x="264371" y="1381877"/>
                <a:ext cx="8615257" cy="4154984"/>
              </a:xfrm>
              <a:prstGeom prst="rect">
                <a:avLst/>
              </a:prstGeom>
              <a:blipFill>
                <a:blip r:embed="rId2"/>
                <a:stretch>
                  <a:fillRect l="-1061" t="-1175" b="-2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544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19596-1F27-E889-C243-C7EE1E3C141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3FECDF-2618-B249-B029-57A1F31D19F0}"/>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15</a:t>
            </a:fld>
            <a:endParaRPr kumimoji="0" lang="en-US"/>
          </a:p>
        </p:txBody>
      </p:sp>
      <p:sp>
        <p:nvSpPr>
          <p:cNvPr id="4" name="Title 3">
            <a:extLst>
              <a:ext uri="{FF2B5EF4-FFF2-40B4-BE49-F238E27FC236}">
                <a16:creationId xmlns:a16="http://schemas.microsoft.com/office/drawing/2014/main" id="{8ABC5D20-1C8B-96F6-9B3B-F4ECB7AB26AF}"/>
              </a:ext>
            </a:extLst>
          </p:cNvPr>
          <p:cNvSpPr>
            <a:spLocks noGrp="1"/>
          </p:cNvSpPr>
          <p:nvPr>
            <p:ph type="title"/>
          </p:nvPr>
        </p:nvSpPr>
        <p:spPr/>
        <p:txBody>
          <a:bodyPr/>
          <a:lstStyle/>
          <a:p>
            <a:pPr fontAlgn="auto"/>
            <a:r>
              <a:rPr lang="en-US" altLang="zh-CN" dirty="0"/>
              <a:t>Heuristic Algorithm</a:t>
            </a:r>
          </a:p>
        </p:txBody>
      </p:sp>
      <p:sp>
        <p:nvSpPr>
          <p:cNvPr id="7" name="Subtitle 2">
            <a:extLst>
              <a:ext uri="{FF2B5EF4-FFF2-40B4-BE49-F238E27FC236}">
                <a16:creationId xmlns:a16="http://schemas.microsoft.com/office/drawing/2014/main" id="{E9BF2465-FF27-64C8-2F34-0C48E1F9A647}"/>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DFD85BE-A29E-AE4A-19F3-44B7302543F4}"/>
                  </a:ext>
                </a:extLst>
              </p:cNvPr>
              <p:cNvSpPr txBox="1"/>
              <p:nvPr/>
            </p:nvSpPr>
            <p:spPr>
              <a:xfrm>
                <a:off x="321880" y="1076255"/>
                <a:ext cx="8615257" cy="3785652"/>
              </a:xfrm>
              <a:prstGeom prst="rect">
                <a:avLst/>
              </a:prstGeom>
              <a:noFill/>
            </p:spPr>
            <p:txBody>
              <a:bodyPr wrap="square">
                <a:spAutoFit/>
              </a:bodyPr>
              <a:lstStyle/>
              <a:p>
                <a:pPr algn="l"/>
                <a:r>
                  <a:rPr lang="en-US" altLang="zh-CN" sz="2400" dirty="0"/>
                  <a:t>B. How to distribute the replicas between the working and backup paths?</a:t>
                </a:r>
              </a:p>
              <a:p>
                <a:pPr algn="l"/>
                <a:endParaRPr lang="en-US" altLang="zh-CN" sz="2400" dirty="0"/>
              </a:p>
              <a:p>
                <a:pPr algn="l"/>
                <a:r>
                  <a:rPr lang="en-US" altLang="zh-CN" sz="2400" dirty="0"/>
                  <a:t>3) Vulnerable-</a:t>
                </a:r>
                <a:r>
                  <a:rPr lang="en-US" altLang="zh-CN" sz="2400" dirty="0" err="1"/>
                  <a:t>vnf</a:t>
                </a:r>
                <a:r>
                  <a:rPr lang="en-US" altLang="zh-CN" sz="2400" dirty="0"/>
                  <a:t>-path-balance replicas algorithm:</a:t>
                </a:r>
              </a:p>
              <a:p>
                <a:pPr algn="l"/>
                <a:endParaRPr lang="en-US" altLang="zh-CN" sz="2400" dirty="0"/>
              </a:p>
              <a:p>
                <a:pPr algn="l"/>
                <a:r>
                  <a:rPr lang="en-US" altLang="zh-CN" sz="2400" dirty="0"/>
                  <a:t>Initially, each VNF has one replica on the working path and one on the backup path.</a:t>
                </a:r>
              </a:p>
              <a:p>
                <a:pPr algn="l"/>
                <a:endParaRPr lang="en-US" altLang="zh-CN" sz="2400" dirty="0"/>
              </a:p>
              <a:p>
                <a:pPr algn="l"/>
                <a:r>
                  <a:rPr lang="en-US" altLang="zh-CN" sz="2400" dirty="0"/>
                  <a:t>We determine the VNF </a:t>
                </a:r>
                <a14:m>
                  <m:oMath xmlns:m="http://schemas.openxmlformats.org/officeDocument/2006/math">
                    <m:sSub>
                      <m:sSubPr>
                        <m:ctrlPr>
                          <a:rPr lang="en-US" altLang="zh-CN" sz="2400" i="1" smtClean="0">
                            <a:latin typeface="Cambria Math" panose="02040503050406030204" pitchFamily="18" charset="0"/>
                          </a:rPr>
                        </m:ctrlPr>
                      </m:sSubPr>
                      <m:e>
                        <m:r>
                          <m:rPr>
                            <m:nor/>
                          </m:rPr>
                          <a:rPr lang="en-US" altLang="zh-CN" sz="2400" b="0" i="0" smtClean="0">
                            <a:latin typeface="Cambria Math" panose="02040503050406030204" pitchFamily="18" charset="0"/>
                          </a:rPr>
                          <m:t>f</m:t>
                        </m:r>
                      </m:e>
                      <m:sub>
                        <m:r>
                          <a:rPr lang="en-US" altLang="zh-CN" sz="2400" b="0" i="1" smtClean="0">
                            <a:latin typeface="Cambria Math" panose="02040503050406030204" pitchFamily="18" charset="0"/>
                          </a:rPr>
                          <m:t>𝑖</m:t>
                        </m:r>
                      </m:sub>
                    </m:sSub>
                    <m:r>
                      <a:rPr lang="en-US" altLang="zh-CN" sz="2400" b="0" i="1" dirty="0" smtClean="0">
                        <a:latin typeface="Cambria Math" panose="02040503050406030204" pitchFamily="18" charset="0"/>
                      </a:rPr>
                      <m:t> </m:t>
                    </m:r>
                  </m:oMath>
                </a14:m>
                <a:r>
                  <a:rPr lang="en-US" altLang="zh-CN" sz="2400" dirty="0"/>
                  <a:t>with the lowest availability based on Eq.(9). </a:t>
                </a:r>
              </a:p>
            </p:txBody>
          </p:sp>
        </mc:Choice>
        <mc:Fallback xmlns="">
          <p:sp>
            <p:nvSpPr>
              <p:cNvPr id="5" name="TextBox 4">
                <a:extLst>
                  <a:ext uri="{FF2B5EF4-FFF2-40B4-BE49-F238E27FC236}">
                    <a16:creationId xmlns:a16="http://schemas.microsoft.com/office/drawing/2014/main" id="{6DFD85BE-A29E-AE4A-19F3-44B7302543F4}"/>
                  </a:ext>
                </a:extLst>
              </p:cNvPr>
              <p:cNvSpPr txBox="1">
                <a:spLocks noRot="1" noChangeAspect="1" noMove="1" noResize="1" noEditPoints="1" noAdjustHandles="1" noChangeArrowheads="1" noChangeShapeType="1" noTextEdit="1"/>
              </p:cNvSpPr>
              <p:nvPr/>
            </p:nvSpPr>
            <p:spPr>
              <a:xfrm>
                <a:off x="321880" y="1076255"/>
                <a:ext cx="8615257" cy="3785652"/>
              </a:xfrm>
              <a:prstGeom prst="rect">
                <a:avLst/>
              </a:prstGeom>
              <a:blipFill>
                <a:blip r:embed="rId2"/>
                <a:stretch>
                  <a:fillRect l="-1132" t="-1288" r="-142" b="-27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8669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A4934-656A-C8D0-D104-97AF525897D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7B64DA-A828-1060-3599-DFF209C21B2F}"/>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16</a:t>
            </a:fld>
            <a:endParaRPr kumimoji="0" lang="en-US"/>
          </a:p>
        </p:txBody>
      </p:sp>
      <p:sp>
        <p:nvSpPr>
          <p:cNvPr id="4" name="Title 3">
            <a:extLst>
              <a:ext uri="{FF2B5EF4-FFF2-40B4-BE49-F238E27FC236}">
                <a16:creationId xmlns:a16="http://schemas.microsoft.com/office/drawing/2014/main" id="{52358306-A0FE-543F-E521-2858001E0D8B}"/>
              </a:ext>
            </a:extLst>
          </p:cNvPr>
          <p:cNvSpPr>
            <a:spLocks noGrp="1"/>
          </p:cNvSpPr>
          <p:nvPr>
            <p:ph type="title"/>
          </p:nvPr>
        </p:nvSpPr>
        <p:spPr/>
        <p:txBody>
          <a:bodyPr/>
          <a:lstStyle/>
          <a:p>
            <a:pPr fontAlgn="auto"/>
            <a:r>
              <a:rPr lang="en-US" altLang="zh-CN" dirty="0"/>
              <a:t>Heuristic Algorithm</a:t>
            </a:r>
          </a:p>
        </p:txBody>
      </p:sp>
      <p:sp>
        <p:nvSpPr>
          <p:cNvPr id="7" name="Subtitle 2">
            <a:extLst>
              <a:ext uri="{FF2B5EF4-FFF2-40B4-BE49-F238E27FC236}">
                <a16:creationId xmlns:a16="http://schemas.microsoft.com/office/drawing/2014/main" id="{61BAC941-5596-830B-2756-74C1890DB71E}"/>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7E5B75-1357-A4AA-1932-32FC2C290DBD}"/>
                  </a:ext>
                </a:extLst>
              </p:cNvPr>
              <p:cNvSpPr txBox="1"/>
              <p:nvPr/>
            </p:nvSpPr>
            <p:spPr>
              <a:xfrm>
                <a:off x="321880" y="1076255"/>
                <a:ext cx="8615257" cy="4154984"/>
              </a:xfrm>
              <a:prstGeom prst="rect">
                <a:avLst/>
              </a:prstGeom>
              <a:noFill/>
            </p:spPr>
            <p:txBody>
              <a:bodyPr wrap="square">
                <a:spAutoFit/>
              </a:bodyPr>
              <a:lstStyle/>
              <a:p>
                <a:pPr algn="l"/>
                <a:r>
                  <a:rPr lang="en-US" altLang="zh-CN" sz="2400" dirty="0"/>
                  <a:t>B. How to distribute the replicas between the working and backup paths?</a:t>
                </a:r>
              </a:p>
              <a:p>
                <a:pPr algn="l"/>
                <a:endParaRPr lang="en-US" altLang="zh-CN" sz="2400" dirty="0"/>
              </a:p>
              <a:p>
                <a:pPr algn="l"/>
                <a:r>
                  <a:rPr lang="en-US" altLang="zh-CN" sz="2400" dirty="0"/>
                  <a:t>3) Vulnerable-</a:t>
                </a:r>
                <a:r>
                  <a:rPr lang="en-US" altLang="zh-CN" sz="2400" dirty="0" err="1"/>
                  <a:t>vnf</a:t>
                </a:r>
                <a:r>
                  <a:rPr lang="en-US" altLang="zh-CN" sz="2400" dirty="0"/>
                  <a:t>-path-balance replicas algorithm:</a:t>
                </a:r>
              </a:p>
              <a:p>
                <a:pPr algn="l"/>
                <a:endParaRPr lang="en-US" altLang="zh-CN" sz="2400" dirty="0"/>
              </a:p>
              <a:p>
                <a:pPr algn="l"/>
                <a:r>
                  <a:rPr lang="en-US" altLang="zh-CN" sz="2400" dirty="0"/>
                  <a:t>We increase the number of replicas of </a:t>
                </a:r>
                <a14:m>
                  <m:oMath xmlns:m="http://schemas.openxmlformats.org/officeDocument/2006/math">
                    <m:sSub>
                      <m:sSubPr>
                        <m:ctrlPr>
                          <a:rPr lang="en-US" altLang="zh-CN" sz="2400" i="1" smtClean="0">
                            <a:latin typeface="Cambria Math" panose="02040503050406030204" pitchFamily="18" charset="0"/>
                          </a:rPr>
                        </m:ctrlPr>
                      </m:sSubPr>
                      <m:e>
                        <m:r>
                          <m:rPr>
                            <m:nor/>
                          </m:rPr>
                          <a:rPr lang="en-US" altLang="zh-CN" sz="2400" b="0" i="0" smtClean="0">
                            <a:latin typeface="Cambria Math" panose="02040503050406030204" pitchFamily="18" charset="0"/>
                          </a:rPr>
                          <m:t>f</m:t>
                        </m:r>
                      </m:e>
                      <m:sub>
                        <m:r>
                          <a:rPr lang="en-US" altLang="zh-CN" sz="2400" b="0" i="1" smtClean="0">
                            <a:latin typeface="Cambria Math" panose="02040503050406030204" pitchFamily="18" charset="0"/>
                          </a:rPr>
                          <m:t>𝑖</m:t>
                        </m:r>
                      </m:sub>
                    </m:sSub>
                  </m:oMath>
                </a14:m>
                <a:r>
                  <a:rPr lang="en-US" altLang="zh-CN" sz="2400" dirty="0"/>
                  <a:t>, distribute these replicas among the working path and the backup path based on Lemma 1, </a:t>
                </a:r>
              </a:p>
              <a:p>
                <a:pPr algn="l"/>
                <a:endParaRPr lang="en-US" altLang="zh-CN" sz="2400" dirty="0"/>
              </a:p>
              <a:p>
                <a:pPr algn="l"/>
                <a:r>
                  <a:rPr lang="en-US" altLang="zh-CN" sz="2400" dirty="0"/>
                  <a:t>repeat to find the replicas for all VNFs until the SFC’s availability can meet its requirement.</a:t>
                </a:r>
                <a:endParaRPr lang="zh-CN" altLang="en-US" sz="2400" dirty="0"/>
              </a:p>
            </p:txBody>
          </p:sp>
        </mc:Choice>
        <mc:Fallback xmlns="">
          <p:sp>
            <p:nvSpPr>
              <p:cNvPr id="5" name="TextBox 4">
                <a:extLst>
                  <a:ext uri="{FF2B5EF4-FFF2-40B4-BE49-F238E27FC236}">
                    <a16:creationId xmlns:a16="http://schemas.microsoft.com/office/drawing/2014/main" id="{157E5B75-1357-A4AA-1932-32FC2C290DBD}"/>
                  </a:ext>
                </a:extLst>
              </p:cNvPr>
              <p:cNvSpPr txBox="1">
                <a:spLocks noRot="1" noChangeAspect="1" noMove="1" noResize="1" noEditPoints="1" noAdjustHandles="1" noChangeArrowheads="1" noChangeShapeType="1" noTextEdit="1"/>
              </p:cNvSpPr>
              <p:nvPr/>
            </p:nvSpPr>
            <p:spPr>
              <a:xfrm>
                <a:off x="321880" y="1076255"/>
                <a:ext cx="8615257" cy="4154984"/>
              </a:xfrm>
              <a:prstGeom prst="rect">
                <a:avLst/>
              </a:prstGeom>
              <a:blipFill>
                <a:blip r:embed="rId2"/>
                <a:stretch>
                  <a:fillRect l="-1132" t="-1175" b="-2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908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6EE17-72D4-5FDE-C78F-F9A833688C5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BEC284-139A-6282-D670-88CC3ED9E3BB}"/>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17</a:t>
            </a:fld>
            <a:endParaRPr kumimoji="0" lang="en-US"/>
          </a:p>
        </p:txBody>
      </p:sp>
      <p:sp>
        <p:nvSpPr>
          <p:cNvPr id="4" name="Title 3">
            <a:extLst>
              <a:ext uri="{FF2B5EF4-FFF2-40B4-BE49-F238E27FC236}">
                <a16:creationId xmlns:a16="http://schemas.microsoft.com/office/drawing/2014/main" id="{26F14215-1330-E5B4-1845-AA88CE773C72}"/>
              </a:ext>
            </a:extLst>
          </p:cNvPr>
          <p:cNvSpPr>
            <a:spLocks noGrp="1"/>
          </p:cNvSpPr>
          <p:nvPr>
            <p:ph type="title"/>
          </p:nvPr>
        </p:nvSpPr>
        <p:spPr/>
        <p:txBody>
          <a:bodyPr/>
          <a:lstStyle/>
          <a:p>
            <a:pPr fontAlgn="auto"/>
            <a:r>
              <a:rPr lang="en-US" altLang="zh-CN" dirty="0"/>
              <a:t>Heuristic Algorithm</a:t>
            </a:r>
          </a:p>
        </p:txBody>
      </p:sp>
      <p:sp>
        <p:nvSpPr>
          <p:cNvPr id="7" name="Subtitle 2">
            <a:extLst>
              <a:ext uri="{FF2B5EF4-FFF2-40B4-BE49-F238E27FC236}">
                <a16:creationId xmlns:a16="http://schemas.microsoft.com/office/drawing/2014/main" id="{E38BFF28-2CD9-6C10-30C5-BBB4AED5C82F}"/>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E5B11A7-B8E5-7EF1-02A3-C46F119DB60A}"/>
                  </a:ext>
                </a:extLst>
              </p:cNvPr>
              <p:cNvSpPr txBox="1"/>
              <p:nvPr/>
            </p:nvSpPr>
            <p:spPr>
              <a:xfrm>
                <a:off x="264371" y="1152150"/>
                <a:ext cx="8615257" cy="3093283"/>
              </a:xfrm>
              <a:prstGeom prst="rect">
                <a:avLst/>
              </a:prstGeom>
              <a:noFill/>
            </p:spPr>
            <p:txBody>
              <a:bodyPr wrap="square">
                <a:spAutoFit/>
              </a:bodyPr>
              <a:lstStyle/>
              <a:p>
                <a:pPr algn="l"/>
                <a:r>
                  <a:rPr lang="en-US" altLang="zh-CN" sz="2400" dirty="0"/>
                  <a:t>C. Replicas balance deployment algorithm</a:t>
                </a:r>
              </a:p>
              <a:p>
                <a:pPr algn="l"/>
                <a:endParaRPr lang="en-US" altLang="zh-CN" sz="2400" dirty="0"/>
              </a:p>
              <a:p>
                <a:pPr algn="l"/>
                <a:r>
                  <a:rPr lang="en-US" altLang="zh-CN" sz="2400" dirty="0"/>
                  <a:t>lemma3:</a:t>
                </a:r>
              </a:p>
              <a:p>
                <a:pPr algn="l"/>
                <a:r>
                  <a:rPr lang="en-US" altLang="zh-CN" sz="2400" dirty="0"/>
                  <a:t>For VNF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Sub>
                  </m:oMath>
                </a14:m>
                <a:r>
                  <a:rPr lang="en-US" altLang="zh-CN" sz="2400" dirty="0"/>
                  <a:t>, The availability of the SFC will not be affected by how the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𝑖</m:t>
                            </m:r>
                          </m:sub>
                        </m:sSub>
                      </m:sub>
                    </m:sSub>
                  </m:oMath>
                </a14:m>
                <a:r>
                  <a:rPr lang="en-US" altLang="zh-CN" sz="2400" dirty="0"/>
                  <a:t>replicas are deployed along the physical nodes on the working chain or how the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i="1">
                                <a:latin typeface="Cambria Math" panose="02040503050406030204" pitchFamily="18" charset="0"/>
                              </a:rPr>
                              <m:t>𝑖</m:t>
                            </m:r>
                          </m:sub>
                        </m:sSub>
                      </m:sub>
                    </m:sSub>
                  </m:oMath>
                </a14:m>
                <a:r>
                  <a:rPr lang="zh-CN" altLang="en-US" sz="2400" dirty="0"/>
                  <a:t> </a:t>
                </a:r>
                <a:r>
                  <a:rPr lang="en-US" altLang="zh-CN" sz="2400" dirty="0"/>
                  <a:t>replicas are deployed along the physical nodes of the backup chain</a:t>
                </a:r>
              </a:p>
              <a:p>
                <a:pPr algn="l"/>
                <a:endParaRPr lang="zh-CN" altLang="en-US" sz="2400" dirty="0"/>
              </a:p>
            </p:txBody>
          </p:sp>
        </mc:Choice>
        <mc:Fallback>
          <p:sp>
            <p:nvSpPr>
              <p:cNvPr id="5" name="TextBox 4">
                <a:extLst>
                  <a:ext uri="{FF2B5EF4-FFF2-40B4-BE49-F238E27FC236}">
                    <a16:creationId xmlns:a16="http://schemas.microsoft.com/office/drawing/2014/main" id="{2E5B11A7-B8E5-7EF1-02A3-C46F119DB60A}"/>
                  </a:ext>
                </a:extLst>
              </p:cNvPr>
              <p:cNvSpPr txBox="1">
                <a:spLocks noRot="1" noChangeAspect="1" noMove="1" noResize="1" noEditPoints="1" noAdjustHandles="1" noChangeArrowheads="1" noChangeShapeType="1" noTextEdit="1"/>
              </p:cNvSpPr>
              <p:nvPr/>
            </p:nvSpPr>
            <p:spPr>
              <a:xfrm>
                <a:off x="264371" y="1152150"/>
                <a:ext cx="8615257" cy="3093283"/>
              </a:xfrm>
              <a:prstGeom prst="rect">
                <a:avLst/>
              </a:prstGeom>
              <a:blipFill>
                <a:blip r:embed="rId2"/>
                <a:stretch>
                  <a:fillRect l="-1061" t="-1578" r="-849"/>
                </a:stretch>
              </a:blipFill>
            </p:spPr>
            <p:txBody>
              <a:bodyPr/>
              <a:lstStyle/>
              <a:p>
                <a:r>
                  <a:rPr lang="zh-CN" altLang="en-US">
                    <a:noFill/>
                  </a:rPr>
                  <a:t> </a:t>
                </a:r>
              </a:p>
            </p:txBody>
          </p:sp>
        </mc:Fallback>
      </mc:AlternateContent>
      <p:pic>
        <p:nvPicPr>
          <p:cNvPr id="8" name="Picture 7">
            <a:extLst>
              <a:ext uri="{FF2B5EF4-FFF2-40B4-BE49-F238E27FC236}">
                <a16:creationId xmlns:a16="http://schemas.microsoft.com/office/drawing/2014/main" id="{043FE63D-B19F-1F62-9E60-19FF71689627}"/>
              </a:ext>
            </a:extLst>
          </p:cNvPr>
          <p:cNvPicPr>
            <a:picLocks noChangeAspect="1"/>
          </p:cNvPicPr>
          <p:nvPr/>
        </p:nvPicPr>
        <p:blipFill>
          <a:blip r:embed="rId3"/>
          <a:stretch>
            <a:fillRect/>
          </a:stretch>
        </p:blipFill>
        <p:spPr>
          <a:xfrm>
            <a:off x="1720716" y="4040031"/>
            <a:ext cx="5778421" cy="2733037"/>
          </a:xfrm>
          <a:prstGeom prst="rect">
            <a:avLst/>
          </a:prstGeom>
        </p:spPr>
      </p:pic>
    </p:spTree>
    <p:extLst>
      <p:ext uri="{BB962C8B-B14F-4D97-AF65-F5344CB8AC3E}">
        <p14:creationId xmlns:p14="http://schemas.microsoft.com/office/powerpoint/2010/main" val="3900968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2E4C8-9300-98B4-1491-7FCD6AE2258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6A6DB3-DC6F-143F-7D9C-461E3154B07B}"/>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18</a:t>
            </a:fld>
            <a:endParaRPr kumimoji="0" lang="en-US"/>
          </a:p>
        </p:txBody>
      </p:sp>
      <p:sp>
        <p:nvSpPr>
          <p:cNvPr id="4" name="Title 3">
            <a:extLst>
              <a:ext uri="{FF2B5EF4-FFF2-40B4-BE49-F238E27FC236}">
                <a16:creationId xmlns:a16="http://schemas.microsoft.com/office/drawing/2014/main" id="{7C28F5D8-2FC8-7C27-5A3F-AA1FD250F472}"/>
              </a:ext>
            </a:extLst>
          </p:cNvPr>
          <p:cNvSpPr>
            <a:spLocks noGrp="1"/>
          </p:cNvSpPr>
          <p:nvPr>
            <p:ph type="title"/>
          </p:nvPr>
        </p:nvSpPr>
        <p:spPr/>
        <p:txBody>
          <a:bodyPr/>
          <a:lstStyle/>
          <a:p>
            <a:pPr fontAlgn="auto"/>
            <a:r>
              <a:rPr lang="en-US" altLang="zh-CN" dirty="0"/>
              <a:t>Heuristic Algorithm</a:t>
            </a:r>
          </a:p>
        </p:txBody>
      </p:sp>
      <p:sp>
        <p:nvSpPr>
          <p:cNvPr id="7" name="Subtitle 2">
            <a:extLst>
              <a:ext uri="{FF2B5EF4-FFF2-40B4-BE49-F238E27FC236}">
                <a16:creationId xmlns:a16="http://schemas.microsoft.com/office/drawing/2014/main" id="{E5A4EC92-F8D0-B360-D841-84719D2BE45E}"/>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94BB19CC-BD2E-78BA-6A96-471B6BD74608}"/>
              </a:ext>
            </a:extLst>
          </p:cNvPr>
          <p:cNvSpPr txBox="1"/>
          <p:nvPr/>
        </p:nvSpPr>
        <p:spPr>
          <a:xfrm>
            <a:off x="321880" y="1379835"/>
            <a:ext cx="8615257" cy="1200329"/>
          </a:xfrm>
          <a:prstGeom prst="rect">
            <a:avLst/>
          </a:prstGeom>
          <a:noFill/>
        </p:spPr>
        <p:txBody>
          <a:bodyPr wrap="square">
            <a:spAutoFit/>
          </a:bodyPr>
          <a:lstStyle/>
          <a:p>
            <a:pPr algn="l"/>
            <a:r>
              <a:rPr lang="en-US" altLang="zh-CN" sz="2400" dirty="0"/>
              <a:t>C. Replicas balance deployment algorithm</a:t>
            </a:r>
          </a:p>
          <a:p>
            <a:pPr algn="l"/>
            <a:endParaRPr lang="en-US" altLang="zh-CN" sz="2400" dirty="0"/>
          </a:p>
          <a:p>
            <a:pPr algn="l"/>
            <a:r>
              <a:rPr lang="en-US" altLang="zh-CN" sz="2400" dirty="0"/>
              <a:t>VNF with dependency:</a:t>
            </a:r>
            <a:endParaRPr lang="zh-CN" altLang="en-US" sz="2400" dirty="0"/>
          </a:p>
        </p:txBody>
      </p:sp>
      <p:pic>
        <p:nvPicPr>
          <p:cNvPr id="6" name="Picture 5">
            <a:extLst>
              <a:ext uri="{FF2B5EF4-FFF2-40B4-BE49-F238E27FC236}">
                <a16:creationId xmlns:a16="http://schemas.microsoft.com/office/drawing/2014/main" id="{A177A30B-9783-8E63-8CE5-571542B402CF}"/>
              </a:ext>
            </a:extLst>
          </p:cNvPr>
          <p:cNvPicPr>
            <a:picLocks noChangeAspect="1"/>
          </p:cNvPicPr>
          <p:nvPr/>
        </p:nvPicPr>
        <p:blipFill>
          <a:blip r:embed="rId2"/>
          <a:stretch>
            <a:fillRect/>
          </a:stretch>
        </p:blipFill>
        <p:spPr>
          <a:xfrm>
            <a:off x="1382636" y="2586368"/>
            <a:ext cx="6735413" cy="3821575"/>
          </a:xfrm>
          <a:prstGeom prst="rect">
            <a:avLst/>
          </a:prstGeom>
        </p:spPr>
      </p:pic>
    </p:spTree>
    <p:extLst>
      <p:ext uri="{BB962C8B-B14F-4D97-AF65-F5344CB8AC3E}">
        <p14:creationId xmlns:p14="http://schemas.microsoft.com/office/powerpoint/2010/main" val="295335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B72E1-31CC-51D6-39EA-54716E3ADE3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69AA3D-CD5D-671E-DF98-7D7057FBD7C9}"/>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19</a:t>
            </a:fld>
            <a:endParaRPr kumimoji="0" lang="en-US"/>
          </a:p>
        </p:txBody>
      </p:sp>
      <p:sp>
        <p:nvSpPr>
          <p:cNvPr id="4" name="Title 3">
            <a:extLst>
              <a:ext uri="{FF2B5EF4-FFF2-40B4-BE49-F238E27FC236}">
                <a16:creationId xmlns:a16="http://schemas.microsoft.com/office/drawing/2014/main" id="{A87BE1DD-F7C7-397F-2573-59BD59D12958}"/>
              </a:ext>
            </a:extLst>
          </p:cNvPr>
          <p:cNvSpPr>
            <a:spLocks noGrp="1"/>
          </p:cNvSpPr>
          <p:nvPr>
            <p:ph type="title"/>
          </p:nvPr>
        </p:nvSpPr>
        <p:spPr/>
        <p:txBody>
          <a:bodyPr/>
          <a:lstStyle/>
          <a:p>
            <a:pPr fontAlgn="auto"/>
            <a:r>
              <a:rPr lang="en-US" altLang="zh-CN" dirty="0"/>
              <a:t>Heuristic Algorithm</a:t>
            </a:r>
          </a:p>
        </p:txBody>
      </p:sp>
      <p:sp>
        <p:nvSpPr>
          <p:cNvPr id="7" name="Subtitle 2">
            <a:extLst>
              <a:ext uri="{FF2B5EF4-FFF2-40B4-BE49-F238E27FC236}">
                <a16:creationId xmlns:a16="http://schemas.microsoft.com/office/drawing/2014/main" id="{050470D9-ED6E-441C-E878-04F2A3B8F504}"/>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571495E1-A32F-CC45-28E9-CCA4D314F834}"/>
              </a:ext>
            </a:extLst>
          </p:cNvPr>
          <p:cNvSpPr txBox="1"/>
          <p:nvPr/>
        </p:nvSpPr>
        <p:spPr>
          <a:xfrm>
            <a:off x="15457" y="1152150"/>
            <a:ext cx="8615257" cy="1200329"/>
          </a:xfrm>
          <a:prstGeom prst="rect">
            <a:avLst/>
          </a:prstGeom>
          <a:noFill/>
        </p:spPr>
        <p:txBody>
          <a:bodyPr wrap="square">
            <a:spAutoFit/>
          </a:bodyPr>
          <a:lstStyle/>
          <a:p>
            <a:pPr algn="l"/>
            <a:r>
              <a:rPr lang="en-US" altLang="zh-CN" sz="2400" dirty="0"/>
              <a:t>C. Replicas balance deployment algorithm</a:t>
            </a:r>
          </a:p>
          <a:p>
            <a:pPr algn="l"/>
            <a:endParaRPr lang="en-US" altLang="zh-CN" sz="2400" dirty="0"/>
          </a:p>
          <a:p>
            <a:pPr algn="l"/>
            <a:r>
              <a:rPr lang="en-US" altLang="zh-CN" sz="2400" dirty="0"/>
              <a:t>VNF with dependency:</a:t>
            </a:r>
            <a:endParaRPr lang="zh-CN" altLang="en-US" sz="2400" dirty="0"/>
          </a:p>
        </p:txBody>
      </p:sp>
      <p:pic>
        <p:nvPicPr>
          <p:cNvPr id="8" name="Picture 7">
            <a:extLst>
              <a:ext uri="{FF2B5EF4-FFF2-40B4-BE49-F238E27FC236}">
                <a16:creationId xmlns:a16="http://schemas.microsoft.com/office/drawing/2014/main" id="{96D5D7A7-9510-5553-54C9-4C01F3E3DC15}"/>
              </a:ext>
            </a:extLst>
          </p:cNvPr>
          <p:cNvPicPr>
            <a:picLocks noChangeAspect="1"/>
          </p:cNvPicPr>
          <p:nvPr/>
        </p:nvPicPr>
        <p:blipFill>
          <a:blip r:embed="rId2"/>
          <a:stretch>
            <a:fillRect/>
          </a:stretch>
        </p:blipFill>
        <p:spPr>
          <a:xfrm>
            <a:off x="3233955" y="1581582"/>
            <a:ext cx="5512270" cy="5180607"/>
          </a:xfrm>
          <a:prstGeom prst="rect">
            <a:avLst/>
          </a:prstGeom>
        </p:spPr>
      </p:pic>
    </p:spTree>
    <p:extLst>
      <p:ext uri="{BB962C8B-B14F-4D97-AF65-F5344CB8AC3E}">
        <p14:creationId xmlns:p14="http://schemas.microsoft.com/office/powerpoint/2010/main" val="38621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a:t>
            </a:fld>
            <a:endParaRPr kumimoji="0" lang="en-US"/>
          </a:p>
        </p:txBody>
      </p:sp>
      <p:sp>
        <p:nvSpPr>
          <p:cNvPr id="4" name="Title 3"/>
          <p:cNvSpPr>
            <a:spLocks noGrp="1"/>
          </p:cNvSpPr>
          <p:nvPr>
            <p:ph type="title"/>
          </p:nvPr>
        </p:nvSpPr>
        <p:spPr/>
        <p:txBody>
          <a:bodyPr/>
          <a:lstStyle/>
          <a:p>
            <a:r>
              <a:rPr lang="en-US" dirty="0"/>
              <a:t>Contents</a:t>
            </a:r>
          </a:p>
        </p:txBody>
      </p:sp>
      <p:sp>
        <p:nvSpPr>
          <p:cNvPr id="7" name="Subtitle 2">
            <a:extLst>
              <a:ext uri="{FF2B5EF4-FFF2-40B4-BE49-F238E27FC236}">
                <a16:creationId xmlns:a16="http://schemas.microsoft.com/office/drawing/2014/main" id="{0521C6D7-B8E4-0FA2-D360-7B72DB7ADDFD}"/>
              </a:ext>
            </a:extLst>
          </p:cNvPr>
          <p:cNvSpPr txBox="1">
            <a:spLocks/>
          </p:cNvSpPr>
          <p:nvPr/>
        </p:nvSpPr>
        <p:spPr>
          <a:xfrm>
            <a:off x="245984" y="1303939"/>
            <a:ext cx="8120765" cy="3718855"/>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altLang="zh-CN" dirty="0"/>
              <a:t>Introduction</a:t>
            </a:r>
          </a:p>
          <a:p>
            <a:pPr fontAlgn="auto"/>
            <a:r>
              <a:rPr lang="en-US" altLang="zh-CN" dirty="0"/>
              <a:t>Problem Statement</a:t>
            </a:r>
          </a:p>
          <a:p>
            <a:pPr fontAlgn="auto"/>
            <a:r>
              <a:rPr lang="en-US" altLang="zh-CN" dirty="0"/>
              <a:t>Heuristic Algorithm</a:t>
            </a:r>
          </a:p>
          <a:p>
            <a:pPr fontAlgn="auto"/>
            <a:r>
              <a:rPr lang="en-US" altLang="zh-CN" dirty="0"/>
              <a:t>Simulation Results</a:t>
            </a:r>
          </a:p>
          <a:p>
            <a:pPr fontAlgn="auto"/>
            <a:r>
              <a:rPr lang="en-US" altLang="zh-CN" dirty="0"/>
              <a:t>Conclusion</a:t>
            </a:r>
          </a:p>
          <a:p>
            <a:pPr fontAlgn="auto"/>
            <a:endParaRPr lang="en-US" altLang="zh-CN" dirty="0"/>
          </a:p>
          <a:p>
            <a:pPr fontAlgn="auto"/>
            <a:endParaRPr lang="en-US" altLang="zh-CN" dirty="0"/>
          </a:p>
          <a:p>
            <a:pPr fontAlgn="auto"/>
            <a:endParaRPr lang="en-US" sz="1700" dirty="0"/>
          </a:p>
        </p:txBody>
      </p:sp>
    </p:spTree>
    <p:extLst>
      <p:ext uri="{BB962C8B-B14F-4D97-AF65-F5344CB8AC3E}">
        <p14:creationId xmlns:p14="http://schemas.microsoft.com/office/powerpoint/2010/main" val="1041451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51943-980C-A1C0-EE08-679CF762170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96369A-9A5F-7FE0-C6B2-0F0230EA3A73}"/>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20</a:t>
            </a:fld>
            <a:endParaRPr kumimoji="0" lang="en-US"/>
          </a:p>
        </p:txBody>
      </p:sp>
      <p:sp>
        <p:nvSpPr>
          <p:cNvPr id="4" name="Title 3">
            <a:extLst>
              <a:ext uri="{FF2B5EF4-FFF2-40B4-BE49-F238E27FC236}">
                <a16:creationId xmlns:a16="http://schemas.microsoft.com/office/drawing/2014/main" id="{8EC41536-E9EB-671D-391E-AE9A49A60F7B}"/>
              </a:ext>
            </a:extLst>
          </p:cNvPr>
          <p:cNvSpPr>
            <a:spLocks noGrp="1"/>
          </p:cNvSpPr>
          <p:nvPr>
            <p:ph type="title"/>
          </p:nvPr>
        </p:nvSpPr>
        <p:spPr/>
        <p:txBody>
          <a:bodyPr/>
          <a:lstStyle/>
          <a:p>
            <a:pPr fontAlgn="auto"/>
            <a:r>
              <a:rPr lang="en-US" altLang="zh-CN" dirty="0"/>
              <a:t>Heuristic Algorithm</a:t>
            </a:r>
          </a:p>
        </p:txBody>
      </p:sp>
      <p:sp>
        <p:nvSpPr>
          <p:cNvPr id="7" name="Subtitle 2">
            <a:extLst>
              <a:ext uri="{FF2B5EF4-FFF2-40B4-BE49-F238E27FC236}">
                <a16:creationId xmlns:a16="http://schemas.microsoft.com/office/drawing/2014/main" id="{04B308C4-73DB-1DB3-3A99-8DCE73F3FDB1}"/>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50DFE3F4-A13C-F253-5654-DC0FCFDB1D24}"/>
              </a:ext>
            </a:extLst>
          </p:cNvPr>
          <p:cNvSpPr txBox="1"/>
          <p:nvPr/>
        </p:nvSpPr>
        <p:spPr>
          <a:xfrm>
            <a:off x="321880" y="1379835"/>
            <a:ext cx="8615257" cy="1569660"/>
          </a:xfrm>
          <a:prstGeom prst="rect">
            <a:avLst/>
          </a:prstGeom>
          <a:noFill/>
        </p:spPr>
        <p:txBody>
          <a:bodyPr wrap="square">
            <a:spAutoFit/>
          </a:bodyPr>
          <a:lstStyle/>
          <a:p>
            <a:pPr algn="l"/>
            <a:r>
              <a:rPr lang="en-US" altLang="zh-CN" sz="2400" dirty="0"/>
              <a:t>D. SFC mapping heuristic algorithms</a:t>
            </a:r>
          </a:p>
          <a:p>
            <a:pPr algn="l"/>
            <a:endParaRPr lang="en-US" altLang="zh-CN" sz="2400" dirty="0"/>
          </a:p>
          <a:p>
            <a:pPr algn="l"/>
            <a:endParaRPr lang="en-US" altLang="zh-CN" sz="2400" dirty="0"/>
          </a:p>
          <a:p>
            <a:pPr algn="l"/>
            <a:endParaRPr lang="zh-CN" altLang="en-US" sz="2400" dirty="0"/>
          </a:p>
        </p:txBody>
      </p:sp>
      <p:pic>
        <p:nvPicPr>
          <p:cNvPr id="2" name="Picture 1">
            <a:extLst>
              <a:ext uri="{FF2B5EF4-FFF2-40B4-BE49-F238E27FC236}">
                <a16:creationId xmlns:a16="http://schemas.microsoft.com/office/drawing/2014/main" id="{2E4A1EDA-5E4B-7E95-3B51-DD070CDB062D}"/>
              </a:ext>
            </a:extLst>
          </p:cNvPr>
          <p:cNvPicPr>
            <a:picLocks noChangeAspect="1"/>
          </p:cNvPicPr>
          <p:nvPr/>
        </p:nvPicPr>
        <p:blipFill>
          <a:blip r:embed="rId2"/>
          <a:stretch>
            <a:fillRect/>
          </a:stretch>
        </p:blipFill>
        <p:spPr>
          <a:xfrm>
            <a:off x="206863" y="1911100"/>
            <a:ext cx="8879876" cy="3195561"/>
          </a:xfrm>
          <a:prstGeom prst="rect">
            <a:avLst/>
          </a:prstGeom>
        </p:spPr>
      </p:pic>
    </p:spTree>
    <p:extLst>
      <p:ext uri="{BB962C8B-B14F-4D97-AF65-F5344CB8AC3E}">
        <p14:creationId xmlns:p14="http://schemas.microsoft.com/office/powerpoint/2010/main" val="3062107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21</a:t>
            </a:fld>
            <a:endParaRPr kumimoji="0" lang="en-US"/>
          </a:p>
        </p:txBody>
      </p:sp>
      <p:sp>
        <p:nvSpPr>
          <p:cNvPr id="4" name="Title 3"/>
          <p:cNvSpPr>
            <a:spLocks noGrp="1"/>
          </p:cNvSpPr>
          <p:nvPr>
            <p:ph type="title"/>
          </p:nvPr>
        </p:nvSpPr>
        <p:spPr/>
        <p:txBody>
          <a:bodyPr/>
          <a:lstStyle/>
          <a:p>
            <a:pPr fontAlgn="auto"/>
            <a:r>
              <a:rPr lang="en-US" altLang="zh-CN" dirty="0"/>
              <a:t>Results and Discussion</a:t>
            </a:r>
          </a:p>
        </p:txBody>
      </p:sp>
      <p:sp>
        <p:nvSpPr>
          <p:cNvPr id="5" name="Content Placeholder 4">
            <a:extLst>
              <a:ext uri="{FF2B5EF4-FFF2-40B4-BE49-F238E27FC236}">
                <a16:creationId xmlns:a16="http://schemas.microsoft.com/office/drawing/2014/main" id="{8B335461-B649-33CD-F2DC-3EFAA70D595A}"/>
              </a:ext>
            </a:extLst>
          </p:cNvPr>
          <p:cNvSpPr>
            <a:spLocks noGrp="1"/>
          </p:cNvSpPr>
          <p:nvPr>
            <p:ph idx="1"/>
          </p:nvPr>
        </p:nvSpPr>
        <p:spPr>
          <a:xfrm>
            <a:off x="48012" y="1303940"/>
            <a:ext cx="9047975" cy="4525963"/>
          </a:xfrm>
        </p:spPr>
        <p:txBody>
          <a:bodyPr/>
          <a:lstStyle/>
          <a:p>
            <a:r>
              <a:rPr lang="en-US" altLang="zh-CN" dirty="0"/>
              <a:t>Test topology</a:t>
            </a:r>
            <a:endParaRPr lang="zh-CN" altLang="en-US" sz="2400" dirty="0"/>
          </a:p>
        </p:txBody>
      </p:sp>
      <p:pic>
        <p:nvPicPr>
          <p:cNvPr id="11" name="Picture 10">
            <a:extLst>
              <a:ext uri="{FF2B5EF4-FFF2-40B4-BE49-F238E27FC236}">
                <a16:creationId xmlns:a16="http://schemas.microsoft.com/office/drawing/2014/main" id="{B14E6D26-0590-480D-C385-DCB4E80A8A9B}"/>
              </a:ext>
            </a:extLst>
          </p:cNvPr>
          <p:cNvPicPr>
            <a:picLocks noChangeAspect="1"/>
          </p:cNvPicPr>
          <p:nvPr/>
        </p:nvPicPr>
        <p:blipFill>
          <a:blip r:embed="rId2"/>
          <a:stretch>
            <a:fillRect/>
          </a:stretch>
        </p:blipFill>
        <p:spPr>
          <a:xfrm>
            <a:off x="264909" y="2900438"/>
            <a:ext cx="8614180" cy="3218485"/>
          </a:xfrm>
          <a:prstGeom prst="rect">
            <a:avLst/>
          </a:prstGeom>
        </p:spPr>
      </p:pic>
    </p:spTree>
    <p:extLst>
      <p:ext uri="{BB962C8B-B14F-4D97-AF65-F5344CB8AC3E}">
        <p14:creationId xmlns:p14="http://schemas.microsoft.com/office/powerpoint/2010/main" val="1222225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4E884-CBD7-9629-595E-682B40E8BE4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3E62DF-42B0-D086-57BC-4094F6AED4BF}"/>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22</a:t>
            </a:fld>
            <a:endParaRPr kumimoji="0" lang="en-US"/>
          </a:p>
        </p:txBody>
      </p:sp>
      <p:sp>
        <p:nvSpPr>
          <p:cNvPr id="4" name="Title 3">
            <a:extLst>
              <a:ext uri="{FF2B5EF4-FFF2-40B4-BE49-F238E27FC236}">
                <a16:creationId xmlns:a16="http://schemas.microsoft.com/office/drawing/2014/main" id="{484E8DC5-3C56-2CDC-FBBB-9ACBFB372540}"/>
              </a:ext>
            </a:extLst>
          </p:cNvPr>
          <p:cNvSpPr>
            <a:spLocks noGrp="1"/>
          </p:cNvSpPr>
          <p:nvPr>
            <p:ph type="title"/>
          </p:nvPr>
        </p:nvSpPr>
        <p:spPr/>
        <p:txBody>
          <a:bodyPr/>
          <a:lstStyle/>
          <a:p>
            <a:pPr fontAlgn="auto"/>
            <a:r>
              <a:rPr lang="en-US" altLang="zh-CN" dirty="0"/>
              <a:t>Results and Discussion</a:t>
            </a:r>
          </a:p>
        </p:txBody>
      </p:sp>
      <p:sp>
        <p:nvSpPr>
          <p:cNvPr id="5" name="Content Placeholder 4">
            <a:extLst>
              <a:ext uri="{FF2B5EF4-FFF2-40B4-BE49-F238E27FC236}">
                <a16:creationId xmlns:a16="http://schemas.microsoft.com/office/drawing/2014/main" id="{9B61469F-9A87-B474-4A52-2BCA7F99F7A1}"/>
              </a:ext>
            </a:extLst>
          </p:cNvPr>
          <p:cNvSpPr>
            <a:spLocks noGrp="1"/>
          </p:cNvSpPr>
          <p:nvPr>
            <p:ph idx="1"/>
          </p:nvPr>
        </p:nvSpPr>
        <p:spPr>
          <a:xfrm>
            <a:off x="48012" y="1303940"/>
            <a:ext cx="9047975" cy="4525963"/>
          </a:xfrm>
        </p:spPr>
        <p:txBody>
          <a:bodyPr/>
          <a:lstStyle/>
          <a:p>
            <a:r>
              <a:rPr lang="en-US" altLang="zh-CN" dirty="0"/>
              <a:t>The performance of the algorithms in terms</a:t>
            </a:r>
          </a:p>
          <a:p>
            <a:pPr marL="109728" indent="0">
              <a:buNone/>
            </a:pPr>
            <a:r>
              <a:rPr lang="en-US" altLang="zh-CN" dirty="0"/>
              <a:t>of the SFC request acceptance</a:t>
            </a:r>
          </a:p>
        </p:txBody>
      </p:sp>
      <p:pic>
        <p:nvPicPr>
          <p:cNvPr id="6" name="Picture 5">
            <a:extLst>
              <a:ext uri="{FF2B5EF4-FFF2-40B4-BE49-F238E27FC236}">
                <a16:creationId xmlns:a16="http://schemas.microsoft.com/office/drawing/2014/main" id="{A23ECADF-7536-0C8D-85B8-036416ACB6E4}"/>
              </a:ext>
            </a:extLst>
          </p:cNvPr>
          <p:cNvPicPr>
            <a:picLocks noChangeAspect="1"/>
          </p:cNvPicPr>
          <p:nvPr/>
        </p:nvPicPr>
        <p:blipFill>
          <a:blip r:embed="rId2"/>
          <a:stretch>
            <a:fillRect/>
          </a:stretch>
        </p:blipFill>
        <p:spPr>
          <a:xfrm>
            <a:off x="15157" y="2312666"/>
            <a:ext cx="4502667" cy="3652077"/>
          </a:xfrm>
          <a:prstGeom prst="rect">
            <a:avLst/>
          </a:prstGeom>
        </p:spPr>
      </p:pic>
      <p:pic>
        <p:nvPicPr>
          <p:cNvPr id="2" name="Picture 1">
            <a:extLst>
              <a:ext uri="{FF2B5EF4-FFF2-40B4-BE49-F238E27FC236}">
                <a16:creationId xmlns:a16="http://schemas.microsoft.com/office/drawing/2014/main" id="{7226901A-EA18-5B2D-5263-CE5E191BD7A9}"/>
              </a:ext>
            </a:extLst>
          </p:cNvPr>
          <p:cNvPicPr>
            <a:picLocks noChangeAspect="1"/>
          </p:cNvPicPr>
          <p:nvPr/>
        </p:nvPicPr>
        <p:blipFill>
          <a:blip r:embed="rId3"/>
          <a:stretch>
            <a:fillRect/>
          </a:stretch>
        </p:blipFill>
        <p:spPr>
          <a:xfrm>
            <a:off x="4867142" y="2296686"/>
            <a:ext cx="4228845" cy="3728060"/>
          </a:xfrm>
          <a:prstGeom prst="rect">
            <a:avLst/>
          </a:prstGeom>
        </p:spPr>
      </p:pic>
    </p:spTree>
    <p:extLst>
      <p:ext uri="{BB962C8B-B14F-4D97-AF65-F5344CB8AC3E}">
        <p14:creationId xmlns:p14="http://schemas.microsoft.com/office/powerpoint/2010/main" val="2867036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12D76-14AE-147E-D874-CCFD2ECCFD4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B7A0A1-98C7-BD30-9CF4-7E39F8847238}"/>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23</a:t>
            </a:fld>
            <a:endParaRPr kumimoji="0" lang="en-US"/>
          </a:p>
        </p:txBody>
      </p:sp>
      <p:sp>
        <p:nvSpPr>
          <p:cNvPr id="4" name="Title 3">
            <a:extLst>
              <a:ext uri="{FF2B5EF4-FFF2-40B4-BE49-F238E27FC236}">
                <a16:creationId xmlns:a16="http://schemas.microsoft.com/office/drawing/2014/main" id="{9CEC81E4-F9EC-A183-B03C-C5DA355FA68D}"/>
              </a:ext>
            </a:extLst>
          </p:cNvPr>
          <p:cNvSpPr>
            <a:spLocks noGrp="1"/>
          </p:cNvSpPr>
          <p:nvPr>
            <p:ph type="title"/>
          </p:nvPr>
        </p:nvSpPr>
        <p:spPr/>
        <p:txBody>
          <a:bodyPr/>
          <a:lstStyle/>
          <a:p>
            <a:pPr fontAlgn="auto"/>
            <a:r>
              <a:rPr lang="en-US" altLang="zh-CN" dirty="0"/>
              <a:t>Results and Discussion</a:t>
            </a:r>
          </a:p>
        </p:txBody>
      </p:sp>
      <p:sp>
        <p:nvSpPr>
          <p:cNvPr id="5" name="Content Placeholder 4">
            <a:extLst>
              <a:ext uri="{FF2B5EF4-FFF2-40B4-BE49-F238E27FC236}">
                <a16:creationId xmlns:a16="http://schemas.microsoft.com/office/drawing/2014/main" id="{1216B610-9728-BF4B-B188-CAC0A7C92BD3}"/>
              </a:ext>
            </a:extLst>
          </p:cNvPr>
          <p:cNvSpPr>
            <a:spLocks noGrp="1"/>
          </p:cNvSpPr>
          <p:nvPr>
            <p:ph idx="1"/>
          </p:nvPr>
        </p:nvSpPr>
        <p:spPr>
          <a:xfrm>
            <a:off x="48012" y="1303940"/>
            <a:ext cx="9047975" cy="4525963"/>
          </a:xfrm>
        </p:spPr>
        <p:txBody>
          <a:bodyPr/>
          <a:lstStyle/>
          <a:p>
            <a:r>
              <a:rPr lang="en-US" altLang="zh-CN" dirty="0"/>
              <a:t>the total cost of computing resources and the total link cost</a:t>
            </a:r>
            <a:endParaRPr lang="zh-CN" altLang="en-US" sz="2400" dirty="0"/>
          </a:p>
        </p:txBody>
      </p:sp>
      <p:pic>
        <p:nvPicPr>
          <p:cNvPr id="7" name="Picture 6">
            <a:extLst>
              <a:ext uri="{FF2B5EF4-FFF2-40B4-BE49-F238E27FC236}">
                <a16:creationId xmlns:a16="http://schemas.microsoft.com/office/drawing/2014/main" id="{4B46C7D0-53BA-E0B2-2C65-18D597967904}"/>
              </a:ext>
            </a:extLst>
          </p:cNvPr>
          <p:cNvPicPr>
            <a:picLocks noChangeAspect="1"/>
          </p:cNvPicPr>
          <p:nvPr/>
        </p:nvPicPr>
        <p:blipFill>
          <a:blip r:embed="rId2"/>
          <a:stretch>
            <a:fillRect/>
          </a:stretch>
        </p:blipFill>
        <p:spPr>
          <a:xfrm>
            <a:off x="11543" y="2236345"/>
            <a:ext cx="4721514" cy="4059298"/>
          </a:xfrm>
          <a:prstGeom prst="rect">
            <a:avLst/>
          </a:prstGeom>
        </p:spPr>
      </p:pic>
      <p:pic>
        <p:nvPicPr>
          <p:cNvPr id="2" name="Picture 1">
            <a:extLst>
              <a:ext uri="{FF2B5EF4-FFF2-40B4-BE49-F238E27FC236}">
                <a16:creationId xmlns:a16="http://schemas.microsoft.com/office/drawing/2014/main" id="{EEDB5F68-B6E8-946A-A445-908FE36D0CEF}"/>
              </a:ext>
            </a:extLst>
          </p:cNvPr>
          <p:cNvPicPr>
            <a:picLocks noChangeAspect="1"/>
          </p:cNvPicPr>
          <p:nvPr/>
        </p:nvPicPr>
        <p:blipFill>
          <a:blip r:embed="rId3"/>
          <a:stretch>
            <a:fillRect/>
          </a:stretch>
        </p:blipFill>
        <p:spPr>
          <a:xfrm>
            <a:off x="4344315" y="2288333"/>
            <a:ext cx="4422963" cy="3948782"/>
          </a:xfrm>
          <a:prstGeom prst="rect">
            <a:avLst/>
          </a:prstGeom>
        </p:spPr>
      </p:pic>
    </p:spTree>
    <p:extLst>
      <p:ext uri="{BB962C8B-B14F-4D97-AF65-F5344CB8AC3E}">
        <p14:creationId xmlns:p14="http://schemas.microsoft.com/office/powerpoint/2010/main" val="4238658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88FC0-ED83-F812-A1B3-72023432526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7E4D44-69AA-B5E8-1AA9-55F9590E46F3}"/>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24</a:t>
            </a:fld>
            <a:endParaRPr kumimoji="0" lang="en-US"/>
          </a:p>
        </p:txBody>
      </p:sp>
      <p:sp>
        <p:nvSpPr>
          <p:cNvPr id="4" name="Title 3">
            <a:extLst>
              <a:ext uri="{FF2B5EF4-FFF2-40B4-BE49-F238E27FC236}">
                <a16:creationId xmlns:a16="http://schemas.microsoft.com/office/drawing/2014/main" id="{99FF9461-785E-034A-7822-68B3A27E4BA4}"/>
              </a:ext>
            </a:extLst>
          </p:cNvPr>
          <p:cNvSpPr>
            <a:spLocks noGrp="1"/>
          </p:cNvSpPr>
          <p:nvPr>
            <p:ph type="title"/>
          </p:nvPr>
        </p:nvSpPr>
        <p:spPr/>
        <p:txBody>
          <a:bodyPr/>
          <a:lstStyle/>
          <a:p>
            <a:pPr fontAlgn="auto"/>
            <a:r>
              <a:rPr lang="en-US" altLang="zh-CN" dirty="0"/>
              <a:t>Results and Discussion</a:t>
            </a:r>
          </a:p>
        </p:txBody>
      </p:sp>
      <p:sp>
        <p:nvSpPr>
          <p:cNvPr id="5" name="Content Placeholder 4">
            <a:extLst>
              <a:ext uri="{FF2B5EF4-FFF2-40B4-BE49-F238E27FC236}">
                <a16:creationId xmlns:a16="http://schemas.microsoft.com/office/drawing/2014/main" id="{14BDB93E-40DF-AA90-0759-8D46FB89B541}"/>
              </a:ext>
            </a:extLst>
          </p:cNvPr>
          <p:cNvSpPr>
            <a:spLocks noGrp="1"/>
          </p:cNvSpPr>
          <p:nvPr>
            <p:ph idx="1"/>
          </p:nvPr>
        </p:nvSpPr>
        <p:spPr>
          <a:xfrm>
            <a:off x="48012" y="1303940"/>
            <a:ext cx="9047975" cy="4525963"/>
          </a:xfrm>
        </p:spPr>
        <p:txBody>
          <a:bodyPr/>
          <a:lstStyle/>
          <a:p>
            <a:r>
              <a:rPr lang="en-US" altLang="zh-CN" dirty="0"/>
              <a:t>the total cost of computing resources and the total link cost</a:t>
            </a:r>
            <a:endParaRPr lang="zh-CN" altLang="en-US" sz="2400" dirty="0"/>
          </a:p>
        </p:txBody>
      </p:sp>
      <p:pic>
        <p:nvPicPr>
          <p:cNvPr id="6" name="Picture 5">
            <a:extLst>
              <a:ext uri="{FF2B5EF4-FFF2-40B4-BE49-F238E27FC236}">
                <a16:creationId xmlns:a16="http://schemas.microsoft.com/office/drawing/2014/main" id="{822DCEEC-A71B-8F08-0A62-E2712F605228}"/>
              </a:ext>
            </a:extLst>
          </p:cNvPr>
          <p:cNvPicPr>
            <a:picLocks noChangeAspect="1"/>
          </p:cNvPicPr>
          <p:nvPr/>
        </p:nvPicPr>
        <p:blipFill>
          <a:blip r:embed="rId2"/>
          <a:stretch>
            <a:fillRect/>
          </a:stretch>
        </p:blipFill>
        <p:spPr>
          <a:xfrm>
            <a:off x="245985" y="2373748"/>
            <a:ext cx="4186185" cy="3948782"/>
          </a:xfrm>
          <a:prstGeom prst="rect">
            <a:avLst/>
          </a:prstGeom>
        </p:spPr>
      </p:pic>
      <p:pic>
        <p:nvPicPr>
          <p:cNvPr id="8" name="Picture 7">
            <a:extLst>
              <a:ext uri="{FF2B5EF4-FFF2-40B4-BE49-F238E27FC236}">
                <a16:creationId xmlns:a16="http://schemas.microsoft.com/office/drawing/2014/main" id="{4EAFB449-0E6C-F9A6-C3BA-B82BE0A9A697}"/>
              </a:ext>
            </a:extLst>
          </p:cNvPr>
          <p:cNvPicPr>
            <a:picLocks noChangeAspect="1"/>
          </p:cNvPicPr>
          <p:nvPr/>
        </p:nvPicPr>
        <p:blipFill>
          <a:blip r:embed="rId3"/>
          <a:stretch>
            <a:fillRect/>
          </a:stretch>
        </p:blipFill>
        <p:spPr>
          <a:xfrm>
            <a:off x="4411383" y="2367436"/>
            <a:ext cx="4436034" cy="4112055"/>
          </a:xfrm>
          <a:prstGeom prst="rect">
            <a:avLst/>
          </a:prstGeom>
        </p:spPr>
      </p:pic>
    </p:spTree>
    <p:extLst>
      <p:ext uri="{BB962C8B-B14F-4D97-AF65-F5344CB8AC3E}">
        <p14:creationId xmlns:p14="http://schemas.microsoft.com/office/powerpoint/2010/main" val="1344258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0C741-1FD3-65C4-1452-1F1E8DCFD08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2E3C1-190D-14E2-5157-A6D3C5076122}"/>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25</a:t>
            </a:fld>
            <a:endParaRPr kumimoji="0" lang="en-US"/>
          </a:p>
        </p:txBody>
      </p:sp>
      <p:sp>
        <p:nvSpPr>
          <p:cNvPr id="4" name="Title 3">
            <a:extLst>
              <a:ext uri="{FF2B5EF4-FFF2-40B4-BE49-F238E27FC236}">
                <a16:creationId xmlns:a16="http://schemas.microsoft.com/office/drawing/2014/main" id="{75D23085-2655-52BB-BF15-A1BC39FC500F}"/>
              </a:ext>
            </a:extLst>
          </p:cNvPr>
          <p:cNvSpPr>
            <a:spLocks noGrp="1"/>
          </p:cNvSpPr>
          <p:nvPr>
            <p:ph type="title"/>
          </p:nvPr>
        </p:nvSpPr>
        <p:spPr/>
        <p:txBody>
          <a:bodyPr/>
          <a:lstStyle/>
          <a:p>
            <a:pPr fontAlgn="auto"/>
            <a:r>
              <a:rPr lang="en-US" altLang="zh-CN" dirty="0"/>
              <a:t>Conclusion</a:t>
            </a:r>
          </a:p>
        </p:txBody>
      </p:sp>
      <p:sp>
        <p:nvSpPr>
          <p:cNvPr id="7" name="Subtitle 2">
            <a:extLst>
              <a:ext uri="{FF2B5EF4-FFF2-40B4-BE49-F238E27FC236}">
                <a16:creationId xmlns:a16="http://schemas.microsoft.com/office/drawing/2014/main" id="{66CA2907-1534-4334-A096-B7F184D0B902}"/>
              </a:ext>
            </a:extLst>
          </p:cNvPr>
          <p:cNvSpPr txBox="1">
            <a:spLocks/>
          </p:cNvSpPr>
          <p:nvPr/>
        </p:nvSpPr>
        <p:spPr>
          <a:xfrm>
            <a:off x="0" y="1152149"/>
            <a:ext cx="9144000" cy="5540335"/>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l"/>
            <a:r>
              <a:rPr lang="en-US" altLang="zh-CN" sz="2800" b="0" i="0" u="none" strike="noStrike" baseline="0" dirty="0">
                <a:latin typeface="NimbusRomNo9L-Regu"/>
              </a:rPr>
              <a:t>we propose efficient heuristic algorithms to determine the number of the replicas for each VNF of the SFC, and then allocate the replicas to the physical node by considering the dependencies among different VNFs</a:t>
            </a:r>
          </a:p>
          <a:p>
            <a:pPr algn="l"/>
            <a:endParaRPr lang="en-US" altLang="zh-CN" sz="2800" dirty="0">
              <a:latin typeface="NimbusRomNo9L-Regu"/>
            </a:endParaRPr>
          </a:p>
          <a:p>
            <a:pPr algn="l"/>
            <a:r>
              <a:rPr lang="en-US" altLang="zh-CN" sz="2800" b="0" i="0" u="none" strike="noStrike" baseline="0" dirty="0">
                <a:latin typeface="NimbusRomNo9L-Regu"/>
              </a:rPr>
              <a:t>Numerical results show that the algorithms based on the </a:t>
            </a:r>
            <a:r>
              <a:rPr lang="zh-CN" altLang="en-US" sz="2800" b="0" i="0" u="none" strike="noStrike" baseline="0" dirty="0">
                <a:latin typeface="NimbusRomNo9L-Regu"/>
              </a:rPr>
              <a:t>𝑝𝑎𝑡</a:t>
            </a:r>
            <a:r>
              <a:rPr lang="en-US" altLang="zh-CN" sz="2800" b="0" i="0" u="none" strike="noStrike" baseline="0" dirty="0">
                <a:latin typeface="NimbusRomNo9L-Regu"/>
              </a:rPr>
              <a:t>ℎ-</a:t>
            </a:r>
            <a:r>
              <a:rPr lang="zh-CN" altLang="en-US" sz="2800" b="0" i="0" u="none" strike="noStrike" baseline="0" dirty="0">
                <a:latin typeface="NimbusRomNo9L-Regu"/>
              </a:rPr>
              <a:t>𝑏𝑎𝑙𝑎𝑛𝑐𝑒 𝑟𝑒𝑝𝑙𝑖𝑐𝑎 𝑎𝑙𝑔𝑜𝑟𝑖𝑡</a:t>
            </a:r>
            <a:r>
              <a:rPr lang="en-US" altLang="zh-CN" sz="2800" b="0" i="0" u="none" strike="noStrike" baseline="0" dirty="0">
                <a:latin typeface="NimbusRomNo9L-Regu"/>
              </a:rPr>
              <a:t>ℎ</a:t>
            </a:r>
            <a:r>
              <a:rPr lang="zh-CN" altLang="en-US" sz="2800" b="0" i="0" u="none" strike="noStrike" baseline="0" dirty="0">
                <a:latin typeface="NimbusRomNo9L-Regu"/>
              </a:rPr>
              <a:t>𝑚 </a:t>
            </a:r>
            <a:r>
              <a:rPr lang="en-US" altLang="zh-CN" sz="2800" b="0" i="0" u="none" strike="noStrike" baseline="0" dirty="0">
                <a:latin typeface="NimbusRomNo9L-Regu"/>
              </a:rPr>
              <a:t>perform better in terms of reducing the total computing resources as well as reducing the SFC blocking.</a:t>
            </a:r>
            <a:endParaRPr lang="en-US" sz="1700" dirty="0"/>
          </a:p>
        </p:txBody>
      </p:sp>
    </p:spTree>
    <p:extLst>
      <p:ext uri="{BB962C8B-B14F-4D97-AF65-F5344CB8AC3E}">
        <p14:creationId xmlns:p14="http://schemas.microsoft.com/office/powerpoint/2010/main" val="367366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a:t>
            </a:fld>
            <a:endParaRPr kumimoji="0" lang="en-US"/>
          </a:p>
        </p:txBody>
      </p:sp>
      <p:sp>
        <p:nvSpPr>
          <p:cNvPr id="4" name="Title 3"/>
          <p:cNvSpPr>
            <a:spLocks noGrp="1"/>
          </p:cNvSpPr>
          <p:nvPr>
            <p:ph type="title"/>
          </p:nvPr>
        </p:nvSpPr>
        <p:spPr>
          <a:xfrm>
            <a:off x="0" y="81881"/>
            <a:ext cx="6629400" cy="762000"/>
          </a:xfrm>
        </p:spPr>
        <p:txBody>
          <a:bodyPr/>
          <a:lstStyle/>
          <a:p>
            <a:pPr fontAlgn="auto"/>
            <a:r>
              <a:rPr lang="en-US" altLang="zh-CN" dirty="0"/>
              <a:t>Introduction</a:t>
            </a:r>
          </a:p>
        </p:txBody>
      </p:sp>
      <p:sp>
        <p:nvSpPr>
          <p:cNvPr id="8" name="Subtitle 2">
            <a:extLst>
              <a:ext uri="{FF2B5EF4-FFF2-40B4-BE49-F238E27FC236}">
                <a16:creationId xmlns:a16="http://schemas.microsoft.com/office/drawing/2014/main" id="{57CA2BAC-C4CB-D489-E1EA-0309B59218CC}"/>
              </a:ext>
            </a:extLst>
          </p:cNvPr>
          <p:cNvSpPr txBox="1">
            <a:spLocks/>
          </p:cNvSpPr>
          <p:nvPr/>
        </p:nvSpPr>
        <p:spPr>
          <a:xfrm>
            <a:off x="130968" y="1126066"/>
            <a:ext cx="8955610" cy="5464440"/>
          </a:xfrm>
          <a:prstGeom prst="rect">
            <a:avLst/>
          </a:prstGeom>
        </p:spPr>
        <p:txBody>
          <a:bodyPr vert="horz">
            <a:no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l"/>
            <a:r>
              <a:rPr lang="en-US" altLang="zh-CN" sz="2400" b="0" i="0" u="none" strike="noStrike" baseline="0" dirty="0">
                <a:latin typeface="NimbusRomNo9L-Medi"/>
              </a:rPr>
              <a:t>we propose a coordinated protection mechanism that adopts both backup path protection in the network and VNF replicas at nodes to guarantee a SFC’s availability. </a:t>
            </a:r>
          </a:p>
          <a:p>
            <a:pPr algn="l"/>
            <a:endParaRPr lang="en-US" altLang="zh-CN" sz="2400" b="0" i="0" u="none" strike="noStrike" baseline="0" dirty="0">
              <a:latin typeface="NimbusRomNo9L-Medi"/>
            </a:endParaRPr>
          </a:p>
          <a:p>
            <a:pPr algn="l"/>
            <a:r>
              <a:rPr lang="en-US" altLang="zh-CN" sz="2400" dirty="0">
                <a:latin typeface="NimbusRomNo9L-Medi"/>
              </a:rPr>
              <a:t>The proposed mechanism determines the number of replicas required for each VNF in the SFC, and allocates the replicas to physical nodes on the working and backup paths while maintaining ordered dependency among VNFs.</a:t>
            </a:r>
          </a:p>
          <a:p>
            <a:pPr algn="l"/>
            <a:endParaRPr lang="en-US" altLang="zh-CN" sz="2400" dirty="0">
              <a:latin typeface="NimbusRomNo9L-Medi"/>
            </a:endParaRPr>
          </a:p>
          <a:p>
            <a:pPr algn="l"/>
            <a:r>
              <a:rPr lang="en-US" altLang="zh-CN" sz="2400" b="0" i="0" u="none" strike="noStrike" baseline="0" dirty="0">
                <a:latin typeface="NimbusRomNo9L-Medi"/>
              </a:rPr>
              <a:t>Simulation results show that the proposed algorithms contribute to reducing the SFC blocking and the cost of computing resources</a:t>
            </a:r>
            <a:endParaRPr lang="en-US" sz="2400" dirty="0"/>
          </a:p>
        </p:txBody>
      </p:sp>
    </p:spTree>
    <p:extLst>
      <p:ext uri="{BB962C8B-B14F-4D97-AF65-F5344CB8AC3E}">
        <p14:creationId xmlns:p14="http://schemas.microsoft.com/office/powerpoint/2010/main" val="154204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DBD6A-A262-1CD9-2E64-02CF69DD774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195D03-74D1-D3B7-FD5F-D9CB487A19C7}"/>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a:t>
            </a:fld>
            <a:endParaRPr kumimoji="0" lang="en-US"/>
          </a:p>
        </p:txBody>
      </p:sp>
      <p:sp>
        <p:nvSpPr>
          <p:cNvPr id="4" name="Title 3">
            <a:extLst>
              <a:ext uri="{FF2B5EF4-FFF2-40B4-BE49-F238E27FC236}">
                <a16:creationId xmlns:a16="http://schemas.microsoft.com/office/drawing/2014/main" id="{4F8907E1-A6D6-3FB9-9E36-81228155B6D8}"/>
              </a:ext>
            </a:extLst>
          </p:cNvPr>
          <p:cNvSpPr>
            <a:spLocks noGrp="1"/>
          </p:cNvSpPr>
          <p:nvPr>
            <p:ph type="title"/>
          </p:nvPr>
        </p:nvSpPr>
        <p:spPr/>
        <p:txBody>
          <a:bodyPr/>
          <a:lstStyle/>
          <a:p>
            <a:pPr fontAlgn="auto"/>
            <a:r>
              <a:rPr lang="en-US" altLang="zh-CN" dirty="0"/>
              <a:t>Problem Statement</a:t>
            </a:r>
          </a:p>
        </p:txBody>
      </p:sp>
      <p:sp>
        <p:nvSpPr>
          <p:cNvPr id="7" name="Subtitle 2">
            <a:extLst>
              <a:ext uri="{FF2B5EF4-FFF2-40B4-BE49-F238E27FC236}">
                <a16:creationId xmlns:a16="http://schemas.microsoft.com/office/drawing/2014/main" id="{F02E8070-B729-E869-E9F8-6B6277209B4B}"/>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7D0D4536-270F-8262-13CE-CB8C891597B3}"/>
              </a:ext>
            </a:extLst>
          </p:cNvPr>
          <p:cNvSpPr txBox="1"/>
          <p:nvPr/>
        </p:nvSpPr>
        <p:spPr>
          <a:xfrm>
            <a:off x="153777" y="1000360"/>
            <a:ext cx="8615257" cy="892552"/>
          </a:xfrm>
          <a:prstGeom prst="rect">
            <a:avLst/>
          </a:prstGeom>
          <a:noFill/>
        </p:spPr>
        <p:txBody>
          <a:bodyPr wrap="square">
            <a:spAutoFit/>
          </a:bodyPr>
          <a:lstStyle/>
          <a:p>
            <a:pPr algn="l"/>
            <a:r>
              <a:rPr lang="en-US" altLang="zh-CN" sz="2800" b="0" i="0" u="none" strike="noStrike" baseline="0" dirty="0">
                <a:latin typeface="NimbusRomNo9L-Regu"/>
              </a:rPr>
              <a:t>A. Availability of the SFC mapping: </a:t>
            </a:r>
          </a:p>
          <a:p>
            <a:pPr algn="l"/>
            <a:r>
              <a:rPr lang="en-US" altLang="zh-CN" sz="2400" dirty="0">
                <a:latin typeface="+mn-lt"/>
              </a:rPr>
              <a:t>1) network-layer protection</a:t>
            </a:r>
            <a:endParaRPr lang="zh-CN" altLang="en-US" sz="2400" dirty="0">
              <a:latin typeface="+mn-lt"/>
            </a:endParaRPr>
          </a:p>
        </p:txBody>
      </p:sp>
      <p:pic>
        <p:nvPicPr>
          <p:cNvPr id="6" name="Picture 5">
            <a:extLst>
              <a:ext uri="{FF2B5EF4-FFF2-40B4-BE49-F238E27FC236}">
                <a16:creationId xmlns:a16="http://schemas.microsoft.com/office/drawing/2014/main" id="{59C0CB7F-6106-E220-30C9-6936C9A59F13}"/>
              </a:ext>
            </a:extLst>
          </p:cNvPr>
          <p:cNvPicPr>
            <a:picLocks noChangeAspect="1"/>
          </p:cNvPicPr>
          <p:nvPr/>
        </p:nvPicPr>
        <p:blipFill>
          <a:blip r:embed="rId2"/>
          <a:stretch>
            <a:fillRect/>
          </a:stretch>
        </p:blipFill>
        <p:spPr>
          <a:xfrm>
            <a:off x="558965" y="1854418"/>
            <a:ext cx="7704188" cy="2296010"/>
          </a:xfrm>
          <a:prstGeom prst="rect">
            <a:avLst/>
          </a:prstGeom>
        </p:spPr>
      </p:pic>
      <p:pic>
        <p:nvPicPr>
          <p:cNvPr id="9" name="Picture 8">
            <a:extLst>
              <a:ext uri="{FF2B5EF4-FFF2-40B4-BE49-F238E27FC236}">
                <a16:creationId xmlns:a16="http://schemas.microsoft.com/office/drawing/2014/main" id="{71CB3205-FA94-E43C-7B6A-95AE93B3D4EE}"/>
              </a:ext>
            </a:extLst>
          </p:cNvPr>
          <p:cNvPicPr>
            <a:picLocks noChangeAspect="1"/>
          </p:cNvPicPr>
          <p:nvPr/>
        </p:nvPicPr>
        <p:blipFill>
          <a:blip r:embed="rId3"/>
          <a:stretch>
            <a:fillRect/>
          </a:stretch>
        </p:blipFill>
        <p:spPr>
          <a:xfrm>
            <a:off x="675302" y="3875335"/>
            <a:ext cx="7744386" cy="2897734"/>
          </a:xfrm>
          <a:prstGeom prst="rect">
            <a:avLst/>
          </a:prstGeom>
        </p:spPr>
      </p:pic>
    </p:spTree>
    <p:extLst>
      <p:ext uri="{BB962C8B-B14F-4D97-AF65-F5344CB8AC3E}">
        <p14:creationId xmlns:p14="http://schemas.microsoft.com/office/powerpoint/2010/main" val="53905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54818-15D8-6532-BF4F-DA853637C93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D6EE6B-5400-D582-4595-570F19A2DC83}"/>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a:t>
            </a:fld>
            <a:endParaRPr kumimoji="0" lang="en-US"/>
          </a:p>
        </p:txBody>
      </p:sp>
      <p:sp>
        <p:nvSpPr>
          <p:cNvPr id="4" name="Title 3">
            <a:extLst>
              <a:ext uri="{FF2B5EF4-FFF2-40B4-BE49-F238E27FC236}">
                <a16:creationId xmlns:a16="http://schemas.microsoft.com/office/drawing/2014/main" id="{A42A60AA-68CD-D86B-F611-094845C6ACCA}"/>
              </a:ext>
            </a:extLst>
          </p:cNvPr>
          <p:cNvSpPr>
            <a:spLocks noGrp="1"/>
          </p:cNvSpPr>
          <p:nvPr>
            <p:ph type="title"/>
          </p:nvPr>
        </p:nvSpPr>
        <p:spPr/>
        <p:txBody>
          <a:bodyPr/>
          <a:lstStyle/>
          <a:p>
            <a:pPr fontAlgn="auto"/>
            <a:r>
              <a:rPr lang="en-US" altLang="zh-CN" dirty="0"/>
              <a:t>Problem Statement</a:t>
            </a:r>
          </a:p>
        </p:txBody>
      </p:sp>
      <p:sp>
        <p:nvSpPr>
          <p:cNvPr id="7" name="Subtitle 2">
            <a:extLst>
              <a:ext uri="{FF2B5EF4-FFF2-40B4-BE49-F238E27FC236}">
                <a16:creationId xmlns:a16="http://schemas.microsoft.com/office/drawing/2014/main" id="{388B8A71-5501-531D-F9A9-83259918D967}"/>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C9C63EFF-5942-3851-2490-1142A005C274}"/>
              </a:ext>
            </a:extLst>
          </p:cNvPr>
          <p:cNvSpPr txBox="1"/>
          <p:nvPr/>
        </p:nvSpPr>
        <p:spPr>
          <a:xfrm>
            <a:off x="153777" y="1000360"/>
            <a:ext cx="8615257" cy="892552"/>
          </a:xfrm>
          <a:prstGeom prst="rect">
            <a:avLst/>
          </a:prstGeom>
          <a:noFill/>
        </p:spPr>
        <p:txBody>
          <a:bodyPr wrap="square">
            <a:spAutoFit/>
          </a:bodyPr>
          <a:lstStyle/>
          <a:p>
            <a:pPr algn="l"/>
            <a:r>
              <a:rPr lang="en-US" altLang="zh-CN" sz="2800" b="0" i="0" u="none" strike="noStrike" baseline="0" dirty="0">
                <a:latin typeface="NimbusRomNo9L-Regu"/>
              </a:rPr>
              <a:t>A. Availability of the SFC mapping: </a:t>
            </a:r>
          </a:p>
          <a:p>
            <a:pPr algn="l"/>
            <a:r>
              <a:rPr lang="en-US" altLang="zh-CN" sz="2400" dirty="0">
                <a:latin typeface="+mn-lt"/>
              </a:rPr>
              <a:t>2) application-layer protection</a:t>
            </a:r>
            <a:endParaRPr lang="zh-CN" altLang="en-US" sz="2400" dirty="0">
              <a:latin typeface="+mn-lt"/>
            </a:endParaRPr>
          </a:p>
        </p:txBody>
      </p:sp>
      <p:pic>
        <p:nvPicPr>
          <p:cNvPr id="9" name="Picture 8">
            <a:extLst>
              <a:ext uri="{FF2B5EF4-FFF2-40B4-BE49-F238E27FC236}">
                <a16:creationId xmlns:a16="http://schemas.microsoft.com/office/drawing/2014/main" id="{6CC9476B-2FE0-971B-ACA4-62BE842C3258}"/>
              </a:ext>
            </a:extLst>
          </p:cNvPr>
          <p:cNvPicPr>
            <a:picLocks noChangeAspect="1"/>
          </p:cNvPicPr>
          <p:nvPr/>
        </p:nvPicPr>
        <p:blipFill>
          <a:blip r:embed="rId2"/>
          <a:stretch>
            <a:fillRect/>
          </a:stretch>
        </p:blipFill>
        <p:spPr>
          <a:xfrm>
            <a:off x="478779" y="3145930"/>
            <a:ext cx="8290255" cy="3101983"/>
          </a:xfrm>
          <a:prstGeom prst="rect">
            <a:avLst/>
          </a:prstGeom>
        </p:spPr>
      </p:pic>
      <p:pic>
        <p:nvPicPr>
          <p:cNvPr id="8" name="Picture 7">
            <a:extLst>
              <a:ext uri="{FF2B5EF4-FFF2-40B4-BE49-F238E27FC236}">
                <a16:creationId xmlns:a16="http://schemas.microsoft.com/office/drawing/2014/main" id="{1285EC56-58C1-7F1F-8858-EF11A3AD6BBB}"/>
              </a:ext>
            </a:extLst>
          </p:cNvPr>
          <p:cNvPicPr>
            <a:picLocks noChangeAspect="1"/>
          </p:cNvPicPr>
          <p:nvPr/>
        </p:nvPicPr>
        <p:blipFill>
          <a:blip r:embed="rId3"/>
          <a:stretch>
            <a:fillRect/>
          </a:stretch>
        </p:blipFill>
        <p:spPr>
          <a:xfrm>
            <a:off x="780690" y="1821313"/>
            <a:ext cx="7456534" cy="892552"/>
          </a:xfrm>
          <a:prstGeom prst="rect">
            <a:avLst/>
          </a:prstGeom>
        </p:spPr>
      </p:pic>
    </p:spTree>
    <p:extLst>
      <p:ext uri="{BB962C8B-B14F-4D97-AF65-F5344CB8AC3E}">
        <p14:creationId xmlns:p14="http://schemas.microsoft.com/office/powerpoint/2010/main" val="377579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7C0C5-73C7-4C8E-C792-A5DBDEB14EC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DC88ED-74CE-5D79-4441-0DD115A10357}"/>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6</a:t>
            </a:fld>
            <a:endParaRPr kumimoji="0" lang="en-US"/>
          </a:p>
        </p:txBody>
      </p:sp>
      <p:sp>
        <p:nvSpPr>
          <p:cNvPr id="4" name="Title 3">
            <a:extLst>
              <a:ext uri="{FF2B5EF4-FFF2-40B4-BE49-F238E27FC236}">
                <a16:creationId xmlns:a16="http://schemas.microsoft.com/office/drawing/2014/main" id="{E2849876-4F68-59AB-7970-859C800EF1B1}"/>
              </a:ext>
            </a:extLst>
          </p:cNvPr>
          <p:cNvSpPr>
            <a:spLocks noGrp="1"/>
          </p:cNvSpPr>
          <p:nvPr>
            <p:ph type="title"/>
          </p:nvPr>
        </p:nvSpPr>
        <p:spPr/>
        <p:txBody>
          <a:bodyPr/>
          <a:lstStyle/>
          <a:p>
            <a:pPr fontAlgn="auto"/>
            <a:r>
              <a:rPr lang="en-US" altLang="zh-CN" dirty="0"/>
              <a:t>Problem Statement</a:t>
            </a:r>
          </a:p>
        </p:txBody>
      </p:sp>
      <p:sp>
        <p:nvSpPr>
          <p:cNvPr id="7" name="Subtitle 2">
            <a:extLst>
              <a:ext uri="{FF2B5EF4-FFF2-40B4-BE49-F238E27FC236}">
                <a16:creationId xmlns:a16="http://schemas.microsoft.com/office/drawing/2014/main" id="{C13CDCE9-1FE2-C291-A337-1BFD2D2310F9}"/>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A0DD60B0-696D-A8FC-D335-B2B5DACC1A17}"/>
              </a:ext>
            </a:extLst>
          </p:cNvPr>
          <p:cNvSpPr txBox="1"/>
          <p:nvPr/>
        </p:nvSpPr>
        <p:spPr>
          <a:xfrm>
            <a:off x="153777" y="1000360"/>
            <a:ext cx="8615257" cy="892552"/>
          </a:xfrm>
          <a:prstGeom prst="rect">
            <a:avLst/>
          </a:prstGeom>
          <a:noFill/>
        </p:spPr>
        <p:txBody>
          <a:bodyPr wrap="square">
            <a:spAutoFit/>
          </a:bodyPr>
          <a:lstStyle/>
          <a:p>
            <a:pPr algn="l"/>
            <a:r>
              <a:rPr lang="en-US" altLang="zh-CN" sz="2800" b="0" i="0" u="none" strike="noStrike" baseline="0" dirty="0">
                <a:latin typeface="NimbusRomNo9L-Regu"/>
              </a:rPr>
              <a:t>A. Availability of the SFC mapping: </a:t>
            </a:r>
          </a:p>
          <a:p>
            <a:pPr algn="l"/>
            <a:r>
              <a:rPr lang="en-US" altLang="zh-CN" sz="2400" dirty="0">
                <a:latin typeface="+mn-lt"/>
              </a:rPr>
              <a:t>3) coordinated protection</a:t>
            </a:r>
            <a:endParaRPr lang="zh-CN" altLang="en-US" sz="2400" dirty="0">
              <a:latin typeface="+mn-lt"/>
            </a:endParaRPr>
          </a:p>
        </p:txBody>
      </p:sp>
      <p:pic>
        <p:nvPicPr>
          <p:cNvPr id="9" name="Picture 8">
            <a:extLst>
              <a:ext uri="{FF2B5EF4-FFF2-40B4-BE49-F238E27FC236}">
                <a16:creationId xmlns:a16="http://schemas.microsoft.com/office/drawing/2014/main" id="{D6ABF1E0-4B10-1517-E299-F8FC3ACF5C6F}"/>
              </a:ext>
            </a:extLst>
          </p:cNvPr>
          <p:cNvPicPr>
            <a:picLocks noChangeAspect="1"/>
          </p:cNvPicPr>
          <p:nvPr/>
        </p:nvPicPr>
        <p:blipFill>
          <a:blip r:embed="rId2"/>
          <a:stretch>
            <a:fillRect/>
          </a:stretch>
        </p:blipFill>
        <p:spPr>
          <a:xfrm>
            <a:off x="821723" y="3960266"/>
            <a:ext cx="7744386" cy="2897734"/>
          </a:xfrm>
          <a:prstGeom prst="rect">
            <a:avLst/>
          </a:prstGeom>
        </p:spPr>
      </p:pic>
      <p:pic>
        <p:nvPicPr>
          <p:cNvPr id="8" name="Picture 7">
            <a:extLst>
              <a:ext uri="{FF2B5EF4-FFF2-40B4-BE49-F238E27FC236}">
                <a16:creationId xmlns:a16="http://schemas.microsoft.com/office/drawing/2014/main" id="{935D982A-93C0-31F0-9701-669790911E15}"/>
              </a:ext>
            </a:extLst>
          </p:cNvPr>
          <p:cNvPicPr>
            <a:picLocks noChangeAspect="1"/>
          </p:cNvPicPr>
          <p:nvPr/>
        </p:nvPicPr>
        <p:blipFill>
          <a:blip r:embed="rId3"/>
          <a:stretch>
            <a:fillRect/>
          </a:stretch>
        </p:blipFill>
        <p:spPr>
          <a:xfrm>
            <a:off x="1080830" y="1903984"/>
            <a:ext cx="6754655" cy="2133483"/>
          </a:xfrm>
          <a:prstGeom prst="rect">
            <a:avLst/>
          </a:prstGeom>
        </p:spPr>
      </p:pic>
    </p:spTree>
    <p:extLst>
      <p:ext uri="{BB962C8B-B14F-4D97-AF65-F5344CB8AC3E}">
        <p14:creationId xmlns:p14="http://schemas.microsoft.com/office/powerpoint/2010/main" val="319643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D6C70-BD0A-BC89-1140-C177E73A277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08590E-F317-31BB-D58A-8795601DA0EC}"/>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7</a:t>
            </a:fld>
            <a:endParaRPr kumimoji="0" lang="en-US"/>
          </a:p>
        </p:txBody>
      </p:sp>
      <p:sp>
        <p:nvSpPr>
          <p:cNvPr id="4" name="Title 3">
            <a:extLst>
              <a:ext uri="{FF2B5EF4-FFF2-40B4-BE49-F238E27FC236}">
                <a16:creationId xmlns:a16="http://schemas.microsoft.com/office/drawing/2014/main" id="{3175CEAF-6C05-69B7-03AD-EB61753997E1}"/>
              </a:ext>
            </a:extLst>
          </p:cNvPr>
          <p:cNvSpPr>
            <a:spLocks noGrp="1"/>
          </p:cNvSpPr>
          <p:nvPr>
            <p:ph type="title"/>
          </p:nvPr>
        </p:nvSpPr>
        <p:spPr/>
        <p:txBody>
          <a:bodyPr/>
          <a:lstStyle/>
          <a:p>
            <a:pPr fontAlgn="auto"/>
            <a:r>
              <a:rPr lang="en-US" altLang="zh-CN" dirty="0"/>
              <a:t>Problem Statement</a:t>
            </a:r>
          </a:p>
        </p:txBody>
      </p:sp>
      <p:sp>
        <p:nvSpPr>
          <p:cNvPr id="7" name="Subtitle 2">
            <a:extLst>
              <a:ext uri="{FF2B5EF4-FFF2-40B4-BE49-F238E27FC236}">
                <a16:creationId xmlns:a16="http://schemas.microsoft.com/office/drawing/2014/main" id="{BF8A8C17-FD68-0AF8-44B5-64EF9368A4DA}"/>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956264A8-699A-D41A-FE98-F5A5E6675A3C}"/>
              </a:ext>
            </a:extLst>
          </p:cNvPr>
          <p:cNvSpPr txBox="1"/>
          <p:nvPr/>
        </p:nvSpPr>
        <p:spPr>
          <a:xfrm>
            <a:off x="130969" y="1079202"/>
            <a:ext cx="8691152" cy="5702597"/>
          </a:xfrm>
          <a:prstGeom prst="rect">
            <a:avLst/>
          </a:prstGeom>
          <a:noFill/>
        </p:spPr>
        <p:txBody>
          <a:bodyPr wrap="square">
            <a:spAutoFit/>
          </a:bodyPr>
          <a:lstStyle/>
          <a:p>
            <a:pPr algn="l"/>
            <a:r>
              <a:rPr lang="en-US" altLang="zh-CN" sz="2800" dirty="0">
                <a:latin typeface="NimbusRomNo9L-Regu"/>
              </a:rPr>
              <a:t>B</a:t>
            </a:r>
            <a:r>
              <a:rPr lang="en-US" altLang="zh-CN" sz="2800" b="0" i="0" u="none" strike="noStrike" baseline="0" dirty="0">
                <a:latin typeface="NimbusRomNo9L-Regu"/>
              </a:rPr>
              <a:t>. Problem definition: </a:t>
            </a:r>
          </a:p>
          <a:p>
            <a:pPr algn="l"/>
            <a:endParaRPr lang="en-US" altLang="zh-CN" sz="2400" dirty="0">
              <a:latin typeface="+mn-lt"/>
            </a:endParaRPr>
          </a:p>
          <a:p>
            <a:pPr algn="l"/>
            <a:r>
              <a:rPr lang="en-US" altLang="zh-CN" sz="2400" dirty="0">
                <a:latin typeface="+mn-lt"/>
              </a:rPr>
              <a:t>Input:</a:t>
            </a:r>
          </a:p>
          <a:p>
            <a:pPr marL="457200" indent="-457200" algn="l">
              <a:buAutoNum type="arabicParenR"/>
            </a:pPr>
            <a:r>
              <a:rPr lang="en-US" altLang="zh-CN" sz="2400" dirty="0">
                <a:latin typeface="+mn-lt"/>
              </a:rPr>
              <a:t>a physical inter-datacenter network </a:t>
            </a:r>
            <a:r>
              <a:rPr lang="zh-CN" altLang="en-US" sz="2400" dirty="0">
                <a:latin typeface="+mn-lt"/>
              </a:rPr>
              <a:t>𝐺</a:t>
            </a:r>
            <a:r>
              <a:rPr lang="en-US" altLang="zh-CN" sz="2400" dirty="0">
                <a:latin typeface="+mn-lt"/>
              </a:rPr>
              <a:t>(</a:t>
            </a:r>
            <a:r>
              <a:rPr lang="zh-CN" altLang="en-US" sz="2400" dirty="0">
                <a:latin typeface="+mn-lt"/>
              </a:rPr>
              <a:t>𝑉𝑝</a:t>
            </a:r>
            <a:r>
              <a:rPr lang="en-US" altLang="zh-CN" sz="2400" dirty="0">
                <a:latin typeface="+mn-lt"/>
              </a:rPr>
              <a:t>,</a:t>
            </a:r>
            <a:r>
              <a:rPr lang="zh-CN" altLang="en-US" sz="2400" dirty="0">
                <a:latin typeface="+mn-lt"/>
              </a:rPr>
              <a:t>𝐸𝑝</a:t>
            </a:r>
            <a:r>
              <a:rPr lang="en-US" altLang="zh-CN" sz="2400" dirty="0">
                <a:latin typeface="+mn-lt"/>
              </a:rPr>
              <a:t>). The availability and cost of links.</a:t>
            </a:r>
          </a:p>
          <a:p>
            <a:pPr marL="457200" indent="-457200" algn="l">
              <a:buFontTx/>
              <a:buAutoNum type="arabicParenR"/>
            </a:pPr>
            <a:r>
              <a:rPr lang="en-US" altLang="zh-CN" sz="2400" dirty="0">
                <a:latin typeface="+mn-lt"/>
              </a:rPr>
              <a:t>The SFC request </a:t>
            </a:r>
            <a:r>
              <a:rPr lang="zh-CN" altLang="en-US" sz="2400" dirty="0">
                <a:latin typeface="+mn-lt"/>
              </a:rPr>
              <a:t>𝑆</a:t>
            </a:r>
            <a:r>
              <a:rPr lang="en-US" altLang="zh-CN" sz="2400" dirty="0">
                <a:latin typeface="+mn-lt"/>
              </a:rPr>
              <a:t>(</a:t>
            </a:r>
            <a:r>
              <a:rPr lang="zh-CN" altLang="en-US" sz="2400" dirty="0">
                <a:latin typeface="+mn-lt"/>
              </a:rPr>
              <a:t>𝐹𝑠</a:t>
            </a:r>
            <a:r>
              <a:rPr lang="en-US" altLang="zh-CN" sz="2400" dirty="0">
                <a:latin typeface="+mn-lt"/>
              </a:rPr>
              <a:t>,</a:t>
            </a:r>
            <a:r>
              <a:rPr lang="zh-CN" altLang="en-US" sz="2400" dirty="0">
                <a:latin typeface="+mn-lt"/>
              </a:rPr>
              <a:t>𝐵</a:t>
            </a:r>
            <a:r>
              <a:rPr lang="en-US" altLang="zh-CN" sz="2400" dirty="0">
                <a:latin typeface="+mn-lt"/>
              </a:rPr>
              <a:t>, </a:t>
            </a:r>
            <a:r>
              <a:rPr lang="zh-CN" altLang="en-US" sz="2400" dirty="0">
                <a:latin typeface="+mn-lt"/>
              </a:rPr>
              <a:t>𝑆𝐴</a:t>
            </a:r>
            <a:r>
              <a:rPr lang="en-US" altLang="zh-CN" sz="2400" dirty="0">
                <a:latin typeface="+mn-lt"/>
              </a:rPr>
              <a:t>),.</a:t>
            </a:r>
          </a:p>
          <a:p>
            <a:pPr marL="457200" indent="-457200" algn="l">
              <a:buFontTx/>
              <a:buAutoNum type="arabicParenR"/>
            </a:pPr>
            <a:endParaRPr lang="en-US" altLang="zh-CN" sz="2400" dirty="0">
              <a:latin typeface="+mn-lt"/>
            </a:endParaRPr>
          </a:p>
          <a:p>
            <a:pPr algn="l"/>
            <a:r>
              <a:rPr lang="en-US" altLang="zh-CN" sz="2400" dirty="0">
                <a:latin typeface="+mn-lt"/>
              </a:rPr>
              <a:t>Output:</a:t>
            </a:r>
          </a:p>
          <a:p>
            <a:pPr marL="457200" indent="-457200" algn="l">
              <a:buAutoNum type="arabicParenR"/>
            </a:pPr>
            <a:r>
              <a:rPr lang="en-US" altLang="zh-CN" sz="2400" dirty="0">
                <a:latin typeface="+mn-lt"/>
              </a:rPr>
              <a:t>the working path and backup path (if needed) for the SFC</a:t>
            </a:r>
          </a:p>
          <a:p>
            <a:pPr marL="457200" indent="-457200" algn="l">
              <a:buAutoNum type="arabicParenR"/>
            </a:pPr>
            <a:r>
              <a:rPr lang="en-US" altLang="zh-CN" sz="2400" dirty="0">
                <a:latin typeface="+mn-lt"/>
              </a:rPr>
              <a:t>the number of replicas for each VNF </a:t>
            </a:r>
          </a:p>
          <a:p>
            <a:pPr marL="457200" indent="-457200" algn="l">
              <a:buAutoNum type="arabicParenR"/>
            </a:pPr>
            <a:r>
              <a:rPr lang="en-US" altLang="zh-CN" sz="2400" dirty="0">
                <a:latin typeface="+mn-lt"/>
              </a:rPr>
              <a:t>the placement of replicas along the working and backup path</a:t>
            </a:r>
          </a:p>
          <a:p>
            <a:pPr algn="l"/>
            <a:endParaRPr lang="zh-CN" altLang="en-US" sz="2400" dirty="0">
              <a:latin typeface="+mn-lt"/>
            </a:endParaRPr>
          </a:p>
          <a:p>
            <a:pPr marL="457200" indent="-457200" algn="l">
              <a:buAutoNum type="arabicParenR"/>
            </a:pPr>
            <a:endParaRPr lang="zh-CN" altLang="en-US" sz="2400" dirty="0">
              <a:latin typeface="+mn-lt"/>
            </a:endParaRPr>
          </a:p>
        </p:txBody>
      </p:sp>
    </p:spTree>
    <p:extLst>
      <p:ext uri="{BB962C8B-B14F-4D97-AF65-F5344CB8AC3E}">
        <p14:creationId xmlns:p14="http://schemas.microsoft.com/office/powerpoint/2010/main" val="367908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B376B-11E5-5151-C06F-48852999C74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E03C64-48A1-0D88-FB3E-B38FAA3E0AF2}"/>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8</a:t>
            </a:fld>
            <a:endParaRPr kumimoji="0" lang="en-US"/>
          </a:p>
        </p:txBody>
      </p:sp>
      <p:sp>
        <p:nvSpPr>
          <p:cNvPr id="4" name="Title 3">
            <a:extLst>
              <a:ext uri="{FF2B5EF4-FFF2-40B4-BE49-F238E27FC236}">
                <a16:creationId xmlns:a16="http://schemas.microsoft.com/office/drawing/2014/main" id="{9D431D4E-E9C9-81A4-DDD4-600B1A25030E}"/>
              </a:ext>
            </a:extLst>
          </p:cNvPr>
          <p:cNvSpPr>
            <a:spLocks noGrp="1"/>
          </p:cNvSpPr>
          <p:nvPr>
            <p:ph type="title"/>
          </p:nvPr>
        </p:nvSpPr>
        <p:spPr/>
        <p:txBody>
          <a:bodyPr/>
          <a:lstStyle/>
          <a:p>
            <a:pPr fontAlgn="auto"/>
            <a:r>
              <a:rPr lang="en-US" altLang="zh-CN" dirty="0"/>
              <a:t>Problem Statement</a:t>
            </a:r>
          </a:p>
        </p:txBody>
      </p:sp>
      <p:sp>
        <p:nvSpPr>
          <p:cNvPr id="7" name="Subtitle 2">
            <a:extLst>
              <a:ext uri="{FF2B5EF4-FFF2-40B4-BE49-F238E27FC236}">
                <a16:creationId xmlns:a16="http://schemas.microsoft.com/office/drawing/2014/main" id="{888B9196-F61E-64D6-A016-150562A83F4B}"/>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45D62AB3-D3E5-5282-25F0-413A59553865}"/>
              </a:ext>
            </a:extLst>
          </p:cNvPr>
          <p:cNvSpPr txBox="1"/>
          <p:nvPr/>
        </p:nvSpPr>
        <p:spPr>
          <a:xfrm>
            <a:off x="130968" y="1079202"/>
            <a:ext cx="9070627" cy="6063198"/>
          </a:xfrm>
          <a:prstGeom prst="rect">
            <a:avLst/>
          </a:prstGeom>
          <a:noFill/>
        </p:spPr>
        <p:txBody>
          <a:bodyPr wrap="square">
            <a:spAutoFit/>
          </a:bodyPr>
          <a:lstStyle/>
          <a:p>
            <a:pPr algn="l"/>
            <a:r>
              <a:rPr lang="en-US" altLang="zh-CN" sz="2800" dirty="0">
                <a:latin typeface="NimbusRomNo9L-Regu"/>
              </a:rPr>
              <a:t>B</a:t>
            </a:r>
            <a:r>
              <a:rPr lang="en-US" altLang="zh-CN" sz="2800" b="0" i="0" u="none" strike="noStrike" baseline="0" dirty="0">
                <a:latin typeface="NimbusRomNo9L-Regu"/>
              </a:rPr>
              <a:t>. Problem definition: </a:t>
            </a:r>
          </a:p>
          <a:p>
            <a:pPr algn="l"/>
            <a:endParaRPr lang="en-US" altLang="zh-CN" sz="2400" dirty="0">
              <a:latin typeface="+mn-lt"/>
            </a:endParaRPr>
          </a:p>
          <a:p>
            <a:pPr algn="l"/>
            <a:r>
              <a:rPr lang="en-US" altLang="zh-CN" sz="2400" dirty="0">
                <a:latin typeface="+mn-lt"/>
              </a:rPr>
              <a:t>Objective:</a:t>
            </a:r>
          </a:p>
          <a:p>
            <a:pPr algn="l"/>
            <a:endParaRPr lang="en-US" altLang="zh-CN" sz="2400" dirty="0">
              <a:latin typeface="+mn-lt"/>
            </a:endParaRPr>
          </a:p>
          <a:p>
            <a:pPr algn="l"/>
            <a:r>
              <a:rPr lang="en-US" altLang="zh-CN" sz="2400" dirty="0">
                <a:latin typeface="+mn-lt"/>
              </a:rPr>
              <a:t>minimize SFC blocking and to minimize the use of computing resources while guaranteeing the SFC’s availability requirement.</a:t>
            </a:r>
          </a:p>
          <a:p>
            <a:pPr algn="l"/>
            <a:endParaRPr lang="en-US" altLang="zh-CN" sz="2400" dirty="0">
              <a:latin typeface="+mn-lt"/>
            </a:endParaRPr>
          </a:p>
          <a:p>
            <a:pPr algn="l"/>
            <a:r>
              <a:rPr lang="en-US" altLang="zh-CN" sz="2400" dirty="0">
                <a:latin typeface="+mn-lt"/>
              </a:rPr>
              <a:t>Assumptions:</a:t>
            </a:r>
          </a:p>
          <a:p>
            <a:pPr algn="l"/>
            <a:endParaRPr lang="en-US" altLang="zh-CN" sz="2400" dirty="0">
              <a:latin typeface="+mn-lt"/>
            </a:endParaRPr>
          </a:p>
          <a:p>
            <a:pPr algn="l"/>
            <a:r>
              <a:rPr lang="en-US" altLang="zh-CN" sz="2400" dirty="0">
                <a:latin typeface="+mn-lt"/>
              </a:rPr>
              <a:t>For one specific VNF, its replicas have the same availability and consume the same amount of computing</a:t>
            </a:r>
          </a:p>
          <a:p>
            <a:pPr algn="l"/>
            <a:r>
              <a:rPr lang="en-US" altLang="zh-CN" sz="2400" dirty="0">
                <a:latin typeface="+mn-lt"/>
              </a:rPr>
              <a:t>resources.</a:t>
            </a:r>
          </a:p>
          <a:p>
            <a:pPr algn="l"/>
            <a:endParaRPr lang="en-US" altLang="zh-CN" sz="2400" dirty="0">
              <a:latin typeface="+mn-lt"/>
            </a:endParaRPr>
          </a:p>
          <a:p>
            <a:pPr algn="l"/>
            <a:endParaRPr lang="zh-CN" altLang="en-US" sz="2400" dirty="0">
              <a:latin typeface="+mn-lt"/>
            </a:endParaRPr>
          </a:p>
          <a:p>
            <a:pPr marL="457200" indent="-457200" algn="l">
              <a:buAutoNum type="arabicParenR"/>
            </a:pPr>
            <a:endParaRPr lang="zh-CN" altLang="en-US" sz="2400" dirty="0">
              <a:latin typeface="+mn-lt"/>
            </a:endParaRPr>
          </a:p>
        </p:txBody>
      </p:sp>
    </p:spTree>
    <p:extLst>
      <p:ext uri="{BB962C8B-B14F-4D97-AF65-F5344CB8AC3E}">
        <p14:creationId xmlns:p14="http://schemas.microsoft.com/office/powerpoint/2010/main" val="127182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69209-2A99-F6F6-6A5D-C6E4EA40357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BDDAD5-5BAA-38A1-1979-1796464047AD}"/>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9</a:t>
            </a:fld>
            <a:endParaRPr kumimoji="0" lang="en-US"/>
          </a:p>
        </p:txBody>
      </p:sp>
      <p:sp>
        <p:nvSpPr>
          <p:cNvPr id="4" name="Title 3">
            <a:extLst>
              <a:ext uri="{FF2B5EF4-FFF2-40B4-BE49-F238E27FC236}">
                <a16:creationId xmlns:a16="http://schemas.microsoft.com/office/drawing/2014/main" id="{BB8B38BD-4A2B-59FC-91F9-F9FBB7A5630B}"/>
              </a:ext>
            </a:extLst>
          </p:cNvPr>
          <p:cNvSpPr>
            <a:spLocks noGrp="1"/>
          </p:cNvSpPr>
          <p:nvPr>
            <p:ph type="title"/>
          </p:nvPr>
        </p:nvSpPr>
        <p:spPr/>
        <p:txBody>
          <a:bodyPr/>
          <a:lstStyle/>
          <a:p>
            <a:pPr fontAlgn="auto"/>
            <a:r>
              <a:rPr lang="en-US" altLang="zh-CN" dirty="0"/>
              <a:t>Heuristic Algorithm</a:t>
            </a:r>
          </a:p>
        </p:txBody>
      </p:sp>
      <p:sp>
        <p:nvSpPr>
          <p:cNvPr id="7" name="Subtitle 2">
            <a:extLst>
              <a:ext uri="{FF2B5EF4-FFF2-40B4-BE49-F238E27FC236}">
                <a16:creationId xmlns:a16="http://schemas.microsoft.com/office/drawing/2014/main" id="{DC46C065-E933-752F-0E72-768E6DA8A9D5}"/>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706351-7836-4320-E1E2-1EC0626B298C}"/>
                  </a:ext>
                </a:extLst>
              </p:cNvPr>
              <p:cNvSpPr txBox="1"/>
              <p:nvPr/>
            </p:nvSpPr>
            <p:spPr>
              <a:xfrm>
                <a:off x="321880" y="1379835"/>
                <a:ext cx="8615257" cy="5632311"/>
              </a:xfrm>
              <a:prstGeom prst="rect">
                <a:avLst/>
              </a:prstGeom>
              <a:noFill/>
            </p:spPr>
            <p:txBody>
              <a:bodyPr wrap="square">
                <a:spAutoFit/>
              </a:bodyPr>
              <a:lstStyle/>
              <a:p>
                <a:pPr marL="457200" indent="-457200" algn="l">
                  <a:buAutoNum type="alphaUcPeriod"/>
                </a:pPr>
                <a:r>
                  <a:rPr lang="en-US" altLang="zh-CN" sz="2400" dirty="0"/>
                  <a:t>Is there a need to provide physical layer protection?</a:t>
                </a:r>
              </a:p>
              <a:p>
                <a:pPr marL="457200" indent="-457200" algn="l">
                  <a:buAutoNum type="alphaUcPeriod"/>
                </a:pPr>
                <a:endParaRPr lang="en-US" altLang="zh-CN" sz="2400" dirty="0"/>
              </a:p>
              <a:p>
                <a:pPr marL="457200" indent="-457200" algn="l">
                  <a:buAutoNum type="arabicParenR"/>
                </a:pPr>
                <a:r>
                  <a:rPr lang="en-US" altLang="zh-CN" sz="2400" dirty="0"/>
                  <a:t>Link-cost-based path algorithm:</a:t>
                </a:r>
              </a:p>
              <a:p>
                <a:pPr algn="l"/>
                <a:endParaRPr lang="en-US" altLang="zh-CN" sz="2400" dirty="0"/>
              </a:p>
              <a:p>
                <a:pPr algn="l"/>
                <a:r>
                  <a:rPr lang="en-US" altLang="zh-CN" sz="2400" dirty="0"/>
                  <a:t>Check the availability of path found with at most L replicas</a:t>
                </a:r>
              </a:p>
              <a:p>
                <a:pPr algn="l"/>
                <a:endParaRPr lang="en-US" altLang="zh-CN" sz="2400" dirty="0"/>
              </a:p>
              <a:p>
                <a:pPr algn="l"/>
                <a:r>
                  <a:rPr lang="en-US" altLang="zh-CN" sz="2400" dirty="0"/>
                  <a:t>2) Availability-based path algorithm:</a:t>
                </a:r>
              </a:p>
              <a:p>
                <a:pPr algn="l"/>
                <a:endParaRPr lang="en-US" altLang="zh-CN" sz="2400" dirty="0"/>
              </a:p>
              <a:p>
                <a:pPr algn="l"/>
                <a:r>
                  <a:rPr lang="en-US" altLang="zh-CN" sz="2400" dirty="0"/>
                  <a:t>Constructing an auxiliary graph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𝑎</m:t>
                        </m:r>
                      </m:sub>
                    </m:sSub>
                  </m:oMath>
                </a14:m>
                <a:endParaRPr lang="en-US" altLang="zh-CN" sz="2400" dirty="0"/>
              </a:p>
              <a:p>
                <a:pPr algn="l"/>
                <a:endParaRPr lang="en-US" altLang="zh-CN" sz="2400" dirty="0"/>
              </a:p>
              <a:p>
                <a:pPr algn="l"/>
                <a:endParaRPr lang="en-US" altLang="zh-CN" sz="2400" dirty="0"/>
              </a:p>
              <a:p>
                <a:pPr algn="l"/>
                <a:endParaRPr lang="en-US" altLang="zh-CN" sz="2400" dirty="0"/>
              </a:p>
              <a:p>
                <a:pPr algn="l"/>
                <a:r>
                  <a:rPr lang="en-US" altLang="zh-CN" sz="2400" dirty="0"/>
                  <a:t>Find the minimum-weight path in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𝑎</m:t>
                        </m:r>
                      </m:sub>
                    </m:sSub>
                  </m:oMath>
                </a14:m>
                <a:endParaRPr lang="en-US" altLang="zh-CN" sz="2400" dirty="0"/>
              </a:p>
              <a:p>
                <a:pPr algn="l"/>
                <a:endParaRPr lang="en-US" altLang="zh-CN" sz="2400" dirty="0"/>
              </a:p>
              <a:p>
                <a:pPr marL="457200" indent="-457200" algn="l">
                  <a:buAutoNum type="alphaUcPeriod"/>
                </a:pPr>
                <a:endParaRPr lang="zh-CN" altLang="en-US" sz="2400" dirty="0"/>
              </a:p>
            </p:txBody>
          </p:sp>
        </mc:Choice>
        <mc:Fallback xmlns="">
          <p:sp>
            <p:nvSpPr>
              <p:cNvPr id="5" name="TextBox 4">
                <a:extLst>
                  <a:ext uri="{FF2B5EF4-FFF2-40B4-BE49-F238E27FC236}">
                    <a16:creationId xmlns:a16="http://schemas.microsoft.com/office/drawing/2014/main" id="{6E706351-7836-4320-E1E2-1EC0626B298C}"/>
                  </a:ext>
                </a:extLst>
              </p:cNvPr>
              <p:cNvSpPr txBox="1">
                <a:spLocks noRot="1" noChangeAspect="1" noMove="1" noResize="1" noEditPoints="1" noAdjustHandles="1" noChangeArrowheads="1" noChangeShapeType="1" noTextEdit="1"/>
              </p:cNvSpPr>
              <p:nvPr/>
            </p:nvSpPr>
            <p:spPr>
              <a:xfrm>
                <a:off x="321880" y="1379835"/>
                <a:ext cx="8615257" cy="5632311"/>
              </a:xfrm>
              <a:prstGeom prst="rect">
                <a:avLst/>
              </a:prstGeom>
              <a:blipFill>
                <a:blip r:embed="rId2"/>
                <a:stretch>
                  <a:fillRect l="-1132" t="-866"/>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184A0FE6-8994-1895-1430-D2662C9F37FA}"/>
              </a:ext>
            </a:extLst>
          </p:cNvPr>
          <p:cNvPicPr>
            <a:picLocks noChangeAspect="1"/>
          </p:cNvPicPr>
          <p:nvPr/>
        </p:nvPicPr>
        <p:blipFill>
          <a:blip r:embed="rId3"/>
          <a:stretch>
            <a:fillRect/>
          </a:stretch>
        </p:blipFill>
        <p:spPr>
          <a:xfrm>
            <a:off x="241834" y="4973247"/>
            <a:ext cx="7963272" cy="561572"/>
          </a:xfrm>
          <a:prstGeom prst="rect">
            <a:avLst/>
          </a:prstGeom>
        </p:spPr>
      </p:pic>
    </p:spTree>
    <p:extLst>
      <p:ext uri="{BB962C8B-B14F-4D97-AF65-F5344CB8AC3E}">
        <p14:creationId xmlns:p14="http://schemas.microsoft.com/office/powerpoint/2010/main" val="2140172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noFill/>
        <a:ln w="38100" cmpd="sng"/>
      </a:spPr>
      <a:bodyPr rtlCol="0" anchor="t" anchorCtr="0"/>
      <a:lstStyle>
        <a:defPPr algn="ctr">
          <a:defRPr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12863</TotalTime>
  <Words>974</Words>
  <Application>Microsoft Office PowerPoint</Application>
  <PresentationFormat>全屏显示(4:3)</PresentationFormat>
  <Paragraphs>191</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25</vt:i4>
      </vt:variant>
    </vt:vector>
  </HeadingPairs>
  <TitlesOfParts>
    <vt:vector size="39" baseType="lpstr">
      <vt:lpstr>NimbusRomNo9L-Medi</vt:lpstr>
      <vt:lpstr>NimbusRomNo9L-Regu</vt:lpstr>
      <vt:lpstr>Times-Roman</vt:lpstr>
      <vt:lpstr>Arial</vt:lpstr>
      <vt:lpstr>Calibri</vt:lpstr>
      <vt:lpstr>Cambria Math</vt:lpstr>
      <vt:lpstr>Georgia</vt:lpstr>
      <vt:lpstr>Lucida Sans Unicode</vt:lpstr>
      <vt:lpstr>Tahoma</vt:lpstr>
      <vt:lpstr>Times New Roman</vt:lpstr>
      <vt:lpstr>Wingdings</vt:lpstr>
      <vt:lpstr>Wingdings 2</vt:lpstr>
      <vt:lpstr>Concourse</vt:lpstr>
      <vt:lpstr>Custom Design</vt:lpstr>
      <vt:lpstr> Guaranteed Availability Network Function Virtualization with Network Protection and VNF Replication</vt:lpstr>
      <vt:lpstr>Contents</vt:lpstr>
      <vt:lpstr>Introduction</vt:lpstr>
      <vt:lpstr>Problem Statement</vt:lpstr>
      <vt:lpstr>Problem Statement</vt:lpstr>
      <vt:lpstr>Problem Statement</vt:lpstr>
      <vt:lpstr>Problem Statement</vt:lpstr>
      <vt:lpstr>Problem Statement</vt:lpstr>
      <vt:lpstr>Heuristic Algorithm</vt:lpstr>
      <vt:lpstr>Heuristic Algorithm</vt:lpstr>
      <vt:lpstr>Heuristic Algorithm</vt:lpstr>
      <vt:lpstr>Heuristic Algorithm</vt:lpstr>
      <vt:lpstr>Heuristic Algorithm</vt:lpstr>
      <vt:lpstr>Heuristic Algorithm</vt:lpstr>
      <vt:lpstr>Heuristic Algorithm</vt:lpstr>
      <vt:lpstr>Heuristic Algorithm</vt:lpstr>
      <vt:lpstr>Heuristic Algorithm</vt:lpstr>
      <vt:lpstr>Heuristic Algorithm</vt:lpstr>
      <vt:lpstr>Heuristic Algorithm</vt:lpstr>
      <vt:lpstr>Heuristic Algorithm</vt:lpstr>
      <vt:lpstr>Results and Discussion</vt:lpstr>
      <vt:lpstr>Results and Discussion</vt:lpstr>
      <vt:lpstr>Results and Discussion</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Planning of High-Availability Network Slices in 5G Networks</dc:title>
  <dc:creator>Jason Jue</dc:creator>
  <cp:lastModifiedBy>Li, Congzhou</cp:lastModifiedBy>
  <cp:revision>636</cp:revision>
  <dcterms:created xsi:type="dcterms:W3CDTF">2003-01-14T18:54:19Z</dcterms:created>
  <dcterms:modified xsi:type="dcterms:W3CDTF">2024-03-07T17:21:58Z</dcterms:modified>
</cp:coreProperties>
</file>