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3A11D-E0C5-4007-933E-FE1E51572EF5}" v="35" dt="2024-03-21T04:27:32.591"/>
    <p1510:client id="{FDFFA158-E0C0-2BEE-66C2-B6239FE4C490}" v="44" dt="2024-03-20T22:58:3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E9F2-AD83-3C13-EB48-6DDA3EFE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8ABF7-0974-B3C5-BDBB-F7841F8D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4DCA-18EA-7900-E8E6-782305C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6611-AEB5-14E7-D3A7-C2E17843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4D04-F2C8-4581-DB01-4C5ADBB2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156C-845D-9E96-9244-E935366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5704A-3F3B-610D-0558-D2627C8C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566F-0957-9ABC-451F-177FA10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C76C-6C2A-5FB8-F949-0136456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BB20-FB9A-FBCD-9752-6A665565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B87C3-5953-F2F4-44A4-B33C4C0B3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C44AA-047B-43BB-DE1B-CAE4F3AD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9976-0EF4-8CC7-3163-FC0A47E3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5951-4A16-F65A-82BD-26BC141C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FAB3-DF3B-0C36-0619-15E94B4B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3FEF-EAE4-1552-9C41-43BC6A46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ED7A-92C3-E557-7EC2-4EA59523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1BD6-260E-B299-9735-E65C46AB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0724-A580-497D-B0E0-99902F8D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492F-2239-9799-8D7F-E2AA33AD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9429-7882-FF40-DDE8-65211224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94B8-E552-CDE2-C31E-0C61470D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AAFF-4A13-0D37-B904-39D0F429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5D57-8306-6A48-7E1F-05CF14E9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25DB-A683-41C3-D818-0AB7FFC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1A7-3F56-B782-26F1-4766729B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DC88-489D-4C73-06E9-6012A31A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1EE8-AD38-7141-D8E5-88A0AE6B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C82FC-C23F-4833-EBEA-262C8357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A8B1-1671-4059-75FA-151215BA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E371-7535-79F9-26BF-ADDFAD71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608A-91F0-0627-B91E-F52D88C5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6CE77-2913-345E-B97B-C0E2DD04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6C0F5-864F-BEBE-25DF-DC54733C4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35B16-1092-039C-4D8C-E327BA43D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F72C7-83B7-8A13-703C-CB314BED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11FD1-8389-F578-374B-1430CEF6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533E2-5ECC-3CF3-DE36-E3DAB8AB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B8C1B-CCA2-E951-D83D-160B6518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6E5-CDE2-4C59-B9AD-0322AE02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DDA72-AE97-B2D2-EA28-8C5F79C2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922C8-F10A-FA8F-40CB-F558179C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24124-502B-CEC0-BFCB-7F7746C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C7467-248B-5C32-3A6D-8CD3BC08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F361A-BC94-39A7-364D-F4E74535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F7C0-3D1B-7282-0ACD-84BC7EB5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78A2-B2B4-6DC7-668A-443C690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EA89-6994-F79E-A910-56389E58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C55B3-7984-3E23-B3CF-6F8E4B27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093A-D570-52C8-DEBF-7A302B88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679B7-EF5F-3E2C-F830-87B18B97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14B0-CF16-5DE3-04BF-E9A9D5C0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5D31-FF62-4668-7AF2-D3AC14EF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3E9E6-EA37-E8C1-48FC-ADC110F9F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497A5-B5E6-8500-04FE-0F69A45B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3A80-24D5-2E5D-5CC9-144A69E3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950-7608-B93A-F9C2-04DA2CA7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1F5E-518F-1208-8BCE-9A175A92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9A104-9990-8B4D-5FFF-AEE58DC7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A70C-CAB5-B749-8501-0A7D8FC1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3494-0121-5EBB-E0ED-A91D70A44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08E6B-D6EC-464C-8AA6-84E3C3C5B55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375F-3BA3-B496-8006-715349940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8D7B-07F3-28D8-9F6A-7016916C6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FAB7B-495E-4ED0-9415-1BABDE64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DC5A-0839-A71C-6179-593455732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MEC-enabled Federated Learning for Network Slicing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3539C-4D37-CD82-CE9E-E03FECEE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0237"/>
          </a:xfrm>
        </p:spPr>
        <p:txBody>
          <a:bodyPr>
            <a:normAutofit/>
          </a:bodyPr>
          <a:lstStyle/>
          <a:p>
            <a:r>
              <a:rPr lang="en-US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 Ou, D.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Ayepah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–Mensah and G. Liu, "MEC-enabled Federated Learning for Network Slicing," 2022 International Conference on Computing, Communication, Perception and Quantum Technology (CCPQT), Xiamen, China, 2022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D787-1E12-5FA3-A778-A22EC05B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-Enabled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Fdrl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Slicing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BA31-B3B1-0838-DD9E-6F3FDC46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MDP Formulation for Network Slicing: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DRL agent on the MEC server interacts with the environment to find an action for a state using a policy.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slices on a base station k at time t, defined by the tuple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Ψj,kt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for resource allocation, utility, and QoS utility of each slice.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percentages {-0.6, -0.5, ..., 0, ..., 0.6} indicating an increase or decrease in resource allocation for a slice.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as α·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β·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Ψj,kt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considering utility and resource utilization.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find the optimal slicing strategy (policy) π*.</a:t>
            </a:r>
          </a:p>
        </p:txBody>
      </p:sp>
    </p:spTree>
    <p:extLst>
      <p:ext uri="{BB962C8B-B14F-4D97-AF65-F5344CB8AC3E}">
        <p14:creationId xmlns:p14="http://schemas.microsoft.com/office/powerpoint/2010/main" val="35689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1326-C015-085D-1B80-5612FE35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-Enabled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Fdrl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06EF-E428-DAF7-756A-8E7588A5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FDRL-Based Slicing Strategy:</a:t>
            </a:r>
          </a:p>
          <a:p>
            <a:pPr lvl="1"/>
            <a:r>
              <a:rPr lang="en-US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has T iterations for each policy update, consisting of local model training, local model updating, and global model aggregation.</a:t>
            </a:r>
          </a:p>
          <a:p>
            <a:pPr lvl="1"/>
            <a:r>
              <a:rPr lang="en-US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model training uses DQN and minimizes the mean-squared error (MSE) loss function.</a:t>
            </a: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2926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3541B-5A06-AB60-F112-A4179CA7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80199"/>
            <a:ext cx="5257800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01EFB-97BE-1DD0-D9E6-061519E3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975339"/>
            <a:ext cx="523539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4327E-C566-6E8A-8BDB-EB8E85C7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50" y="0"/>
            <a:ext cx="487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1EF1-CEFE-E348-76FC-5643046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F4582-6A2C-5F59-1A63-5DE199C6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215" y="1690688"/>
            <a:ext cx="4836116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8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veral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EA96EC16-F290-0BC6-11A2-91A514B1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31" y="643466"/>
            <a:ext cx="70297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4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78C6B2-9A47-66D5-E41D-65FC61A8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51F7-7050-0D45-006E-49B65881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C536-069A-F263-7039-82B71D14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Slicing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Divides wireless networks into multiple logical networks to cater to various applications with distinct performance needs.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Controllers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 Deep Learning to manage the network slicing process but face challenges with high data communication overhead and privacy concerns.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Network slices are generally reluctant to share private network data, which is a limitation of centralized controllers.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Approach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 suggest a multi-access edge-based federated learning method that allows base stations to allocate resources dynamically across slices without sharing sensitive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proposed algorithm successfully allocates resources dynamically to meet the quality of service requirements for multiple network slices.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2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43E9-B297-FB77-21D1-4FEDCFB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59B8-3BF8-2E2A-582F-ACC50D1A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there are new classes of traffic, such as autonomous vehicles, network slices tend to generate many data sets which can cause delay in training and running of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cases when the base stations are not agreeing to share there traffic data due to privacy concerns.(Legal restrictions, Privacy concerns, Commercial Agreements)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5059-5790-B3ED-D00F-306106AD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3846-46AD-EB2C-4AA2-4269F7B6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 Learning(FL) is a distributed collaborative approach to artificial intelligence that enables data training by coordinating numerous devices with the cloud server.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edge computing also known as MEC, has emerged as an essential part of the network slicing.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 is able to meet the extensive resource requirements of base stations.</a:t>
            </a:r>
          </a:p>
        </p:txBody>
      </p:sp>
    </p:spTree>
    <p:extLst>
      <p:ext uri="{BB962C8B-B14F-4D97-AF65-F5344CB8AC3E}">
        <p14:creationId xmlns:p14="http://schemas.microsoft.com/office/powerpoint/2010/main" val="21300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5F9E-2565-93FD-98A8-6F4B9B53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behind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502-32A5-49A0-AA47-091E2518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reinforcement learning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Exploration- exploitation greedy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 table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network(DQN)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Q-table with a NN.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Q values and reduces the loss between predicted Q and Target Q.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 learning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on different data and aggregating the results into one model.</a:t>
            </a:r>
          </a:p>
        </p:txBody>
      </p:sp>
    </p:spTree>
    <p:extLst>
      <p:ext uri="{BB962C8B-B14F-4D97-AF65-F5344CB8AC3E}">
        <p14:creationId xmlns:p14="http://schemas.microsoft.com/office/powerpoint/2010/main" val="276348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 of a diagram of a cloud computing system&#10;&#10;Description automatically generated">
            <a:extLst>
              <a:ext uri="{FF2B5EF4-FFF2-40B4-BE49-F238E27FC236}">
                <a16:creationId xmlns:a16="http://schemas.microsoft.com/office/drawing/2014/main" id="{FA771B06-091A-1FE1-3AB8-99E8D978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56B-0A78-1A1E-1E31-6E0DA39B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AD83-24A3-78F3-6B0F-87E5F2DD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Elements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Base Stations (BS): These are physical stations that communicate with user devices.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InP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(Infrastructure Provider): Manages the base stations.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Users (u): Represent the end-user devices connected to the network.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Network Slices: The cellular network is divided into slices, each serving specific purposes.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Resource Allocation: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Time is divided into time slots denoted as 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Each base station allocates Physical Resource Blocks (PRBs), representing bandwidth.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number of resources available at a given time is denoted as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w^jk_i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Transmission Rate: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transmission rate for user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served by slice j via base station k during time slot t is represented as 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r^jk_i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Shannon’s theory is used to calculate this transmission 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49A3-DF17-CC33-557E-F7F5CEB8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</a:p>
        </p:txBody>
      </p:sp>
      <p:pic>
        <p:nvPicPr>
          <p:cNvPr id="4" name="Content Placeholder 3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F836160F-CC22-B7EB-1BEA-A43791A57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573" y="1515496"/>
            <a:ext cx="3563710" cy="735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CA3A4-33E2-3FDA-C7EC-32CE461D0EBE}"/>
              </a:ext>
            </a:extLst>
          </p:cNvPr>
          <p:cNvSpPr txBox="1"/>
          <p:nvPr/>
        </p:nvSpPr>
        <p:spPr>
          <a:xfrm>
            <a:off x="1830779" y="2394857"/>
            <a:ext cx="80554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13BFC-70CC-2D65-8AAA-8E08B512F2E5}"/>
              </a:ext>
            </a:extLst>
          </p:cNvPr>
          <p:cNvSpPr txBox="1"/>
          <p:nvPr/>
        </p:nvSpPr>
        <p:spPr>
          <a:xfrm>
            <a:off x="2537085" y="2194728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pki,t</a:t>
            </a:r>
            <a:r>
              <a:rPr lang="en-US" dirty="0"/>
              <a:t> is the transmit power on base station k at the t-</a:t>
            </a:r>
            <a:r>
              <a:rPr lang="en-US" dirty="0" err="1"/>
              <a:t>th</a:t>
            </a:r>
            <a:r>
              <a:rPr lang="en-US" dirty="0"/>
              <a:t> TTI </a:t>
            </a:r>
            <a:r>
              <a:rPr lang="en-US" dirty="0" err="1"/>
              <a:t>hki,j</a:t>
            </a:r>
            <a:r>
              <a:rPr lang="en-US" dirty="0"/>
              <a:t>, t is the channel coefficient.</a:t>
            </a:r>
          </a:p>
          <a:p>
            <a:r>
              <a:rPr lang="en-US" dirty="0"/>
              <a:t>N0  is the power of additive white Gaussian noise (AWGN)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1A6B4-8AFD-73F1-EA5F-6FF17E24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49" y="3262180"/>
            <a:ext cx="5712502" cy="2404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ADD7F1-AF62-CE69-0503-6D1369609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573" y="5666282"/>
            <a:ext cx="4209426" cy="9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00A-EA65-C30E-5C96-7FB33DC7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E93-B0BA-5D48-F1DF-7722C8D0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base station has a set of local training data, denoted as Dk={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xj,yj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Dk|j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=1,k∈K,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 sample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corresponding label associated with each slice on the base station.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B9F97-54FD-EF30-821C-60DADAD7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58" y="3429000"/>
            <a:ext cx="3702884" cy="100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0B953-B825-53B1-CD94-CE1019F9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04" y="4437089"/>
            <a:ext cx="3318192" cy="554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9A732-3D3B-0785-E4B6-E4F066B8E996}"/>
              </a:ext>
            </a:extLst>
          </p:cNvPr>
          <p:cNvSpPr txBox="1"/>
          <p:nvPr/>
        </p:nvSpPr>
        <p:spPr>
          <a:xfrm>
            <a:off x="1843789" y="5261165"/>
            <a:ext cx="831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xj,yj;θ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loss function associated with the data sample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xj,yj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based on the model θ.</a:t>
            </a:r>
          </a:p>
        </p:txBody>
      </p:sp>
    </p:spTree>
    <p:extLst>
      <p:ext uri="{BB962C8B-B14F-4D97-AF65-F5344CB8AC3E}">
        <p14:creationId xmlns:p14="http://schemas.microsoft.com/office/powerpoint/2010/main" val="82220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A0361CB13A649AF8ADFFC6AD75DFC" ma:contentTypeVersion="16" ma:contentTypeDescription="Create a new document." ma:contentTypeScope="" ma:versionID="b2de470ce57426d306350aa941b8047a">
  <xsd:schema xmlns:xsd="http://www.w3.org/2001/XMLSchema" xmlns:xs="http://www.w3.org/2001/XMLSchema" xmlns:p="http://schemas.microsoft.com/office/2006/metadata/properties" xmlns:ns3="6672a51a-65c1-431c-b59e-fbb70048663b" xmlns:ns4="20abc141-8cb4-4f7c-9454-cded724ea694" targetNamespace="http://schemas.microsoft.com/office/2006/metadata/properties" ma:root="true" ma:fieldsID="be2e3f515c39030d0d0a9933ba02197f" ns3:_="" ns4:_="">
    <xsd:import namespace="6672a51a-65c1-431c-b59e-fbb70048663b"/>
    <xsd:import namespace="20abc141-8cb4-4f7c-9454-cded724ea6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2a51a-65c1-431c-b59e-fbb7004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bc141-8cb4-4f7c-9454-cded724ea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72a51a-65c1-431c-b59e-fbb70048663b" xsi:nil="true"/>
  </documentManagement>
</p:properties>
</file>

<file path=customXml/itemProps1.xml><?xml version="1.0" encoding="utf-8"?>
<ds:datastoreItem xmlns:ds="http://schemas.openxmlformats.org/officeDocument/2006/customXml" ds:itemID="{C54FE0BD-E9F8-4389-B841-90ACEF8EF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2a51a-65c1-431c-b59e-fbb70048663b"/>
    <ds:schemaRef ds:uri="20abc141-8cb4-4f7c-9454-cded724ea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73B71B-3A54-4B2D-979D-92DAF96638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AAF52-6DCE-472C-AA9E-0CF3E0286FA0}">
  <ds:schemaRefs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20abc141-8cb4-4f7c-9454-cded724ea694"/>
    <ds:schemaRef ds:uri="http://schemas.openxmlformats.org/package/2006/metadata/core-properties"/>
    <ds:schemaRef ds:uri="6672a51a-65c1-431c-b59e-fbb70048663b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829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MEC-enabled Federated Learning for Network Slicing</vt:lpstr>
      <vt:lpstr>Abstract</vt:lpstr>
      <vt:lpstr>Introduction</vt:lpstr>
      <vt:lpstr>Introduction</vt:lpstr>
      <vt:lpstr>Concepts behind the model</vt:lpstr>
      <vt:lpstr>PowerPoint Presentation</vt:lpstr>
      <vt:lpstr>Network Model</vt:lpstr>
      <vt:lpstr>Network Model</vt:lpstr>
      <vt:lpstr>Federated Learning Model</vt:lpstr>
      <vt:lpstr>Mec-Enabled Fdrl Network Slicing</vt:lpstr>
      <vt:lpstr>Mec-Enabled Fdrl Network Slicing</vt:lpstr>
      <vt:lpstr>PowerPoint Presentation</vt:lpstr>
      <vt:lpstr>Simulation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MEC-enabled Federated Learning for Network Slicing</dc:title>
  <dc:creator>Pratyush, Pratyush</dc:creator>
  <cp:lastModifiedBy>Pratyush, Pratyush</cp:lastModifiedBy>
  <cp:revision>2</cp:revision>
  <dcterms:created xsi:type="dcterms:W3CDTF">2024-03-19T19:36:53Z</dcterms:created>
  <dcterms:modified xsi:type="dcterms:W3CDTF">2024-03-21T19:21:09Z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0x0101008A9A0361CB13A649AF8ADFFC6AD75DFC</vt:lpwstr>
  </property>
</Properties>
</file>