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2" r:id="rId1"/>
    <p:sldMasterId id="2147484367" r:id="rId2"/>
  </p:sldMasterIdLst>
  <p:notesMasterIdLst>
    <p:notesMasterId r:id="rId28"/>
  </p:notesMasterIdLst>
  <p:handoutMasterIdLst>
    <p:handoutMasterId r:id="rId29"/>
  </p:handoutMasterIdLst>
  <p:sldIdLst>
    <p:sldId id="454" r:id="rId3"/>
    <p:sldId id="638" r:id="rId4"/>
    <p:sldId id="613" r:id="rId5"/>
    <p:sldId id="640" r:id="rId6"/>
    <p:sldId id="639" r:id="rId7"/>
    <p:sldId id="677" r:id="rId8"/>
    <p:sldId id="664" r:id="rId9"/>
    <p:sldId id="637" r:id="rId10"/>
    <p:sldId id="678" r:id="rId11"/>
    <p:sldId id="663" r:id="rId12"/>
    <p:sldId id="679" r:id="rId13"/>
    <p:sldId id="680" r:id="rId14"/>
    <p:sldId id="669" r:id="rId15"/>
    <p:sldId id="683" r:id="rId16"/>
    <p:sldId id="684" r:id="rId17"/>
    <p:sldId id="681" r:id="rId18"/>
    <p:sldId id="685" r:id="rId19"/>
    <p:sldId id="686" r:id="rId20"/>
    <p:sldId id="682" r:id="rId21"/>
    <p:sldId id="670" r:id="rId22"/>
    <p:sldId id="676" r:id="rId23"/>
    <p:sldId id="675" r:id="rId24"/>
    <p:sldId id="673" r:id="rId25"/>
    <p:sldId id="674" r:id="rId26"/>
    <p:sldId id="671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0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BC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B001F-16E9-4C03-9E11-48069ADE1E9D}" v="57" dt="2024-02-01T06:41:5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7575" autoAdjust="0"/>
  </p:normalViewPr>
  <p:slideViewPr>
    <p:cSldViewPr showGuides="1">
      <p:cViewPr varScale="1">
        <p:scale>
          <a:sx n="92" d="100"/>
          <a:sy n="92" d="100"/>
        </p:scale>
        <p:origin x="1070" y="62"/>
      </p:cViewPr>
      <p:guideLst>
        <p:guide orient="horz" pos="2064"/>
        <p:guide pos="3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ongzhou" userId="ac58cbe8-21e6-4f9f-99ab-59ef48b78c7d" providerId="ADAL" clId="{8775A879-7251-481E-A113-58222544D4B5}"/>
    <pc:docChg chg="undo custSel modSld">
      <pc:chgData name="Li, Congzhou" userId="ac58cbe8-21e6-4f9f-99ab-59ef48b78c7d" providerId="ADAL" clId="{8775A879-7251-481E-A113-58222544D4B5}" dt="2024-02-01T17:10:12.763" v="297" actId="14100"/>
      <pc:docMkLst>
        <pc:docMk/>
      </pc:docMkLst>
      <pc:sldChg chg="modSp mod">
        <pc:chgData name="Li, Congzhou" userId="ac58cbe8-21e6-4f9f-99ab-59ef48b78c7d" providerId="ADAL" clId="{8775A879-7251-481E-A113-58222544D4B5}" dt="2024-01-31T19:55:52.124" v="103"/>
        <pc:sldMkLst>
          <pc:docMk/>
          <pc:sldMk cId="3536340673" sldId="454"/>
        </pc:sldMkLst>
        <pc:spChg chg="mod">
          <ac:chgData name="Li, Congzhou" userId="ac58cbe8-21e6-4f9f-99ab-59ef48b78c7d" providerId="ADAL" clId="{8775A879-7251-481E-A113-58222544D4B5}" dt="2024-01-31T19:55:26.659" v="101" actId="14100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8775A879-7251-481E-A113-58222544D4B5}" dt="2024-01-31T19:55:52.124" v="103"/>
          <ac:spMkLst>
            <pc:docMk/>
            <pc:sldMk cId="3536340673" sldId="454"/>
            <ac:spMk id="3" creationId="{00000000-0000-0000-0000-000000000000}"/>
          </ac:spMkLst>
        </pc:spChg>
      </pc:sldChg>
      <pc:sldChg chg="modSp mod">
        <pc:chgData name="Li, Congzhou" userId="ac58cbe8-21e6-4f9f-99ab-59ef48b78c7d" providerId="ADAL" clId="{8775A879-7251-481E-A113-58222544D4B5}" dt="2024-01-31T20:14:34.875" v="260" actId="14100"/>
        <pc:sldMkLst>
          <pc:docMk/>
          <pc:sldMk cId="1041451018" sldId="613"/>
        </pc:sldMkLst>
        <pc:spChg chg="mod">
          <ac:chgData name="Li, Congzhou" userId="ac58cbe8-21e6-4f9f-99ab-59ef48b78c7d" providerId="ADAL" clId="{8775A879-7251-481E-A113-58222544D4B5}" dt="2024-01-31T20:14:34.875" v="260" actId="14100"/>
          <ac:spMkLst>
            <pc:docMk/>
            <pc:sldMk cId="1041451018" sldId="613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8775A879-7251-481E-A113-58222544D4B5}" dt="2024-01-31T20:01:46.039" v="138" actId="20577"/>
        <pc:sldMkLst>
          <pc:docMk/>
          <pc:sldMk cId="1542049757" sldId="638"/>
        </pc:sldMkLst>
        <pc:spChg chg="mod">
          <ac:chgData name="Li, Congzhou" userId="ac58cbe8-21e6-4f9f-99ab-59ef48b78c7d" providerId="ADAL" clId="{8775A879-7251-481E-A113-58222544D4B5}" dt="2024-01-31T20:01:46.039" v="138" actId="20577"/>
          <ac:spMkLst>
            <pc:docMk/>
            <pc:sldMk cId="1542049757" sldId="638"/>
            <ac:spMk id="8" creationId="{57CA2BAC-C4CB-D489-E1EA-0309B59218CC}"/>
          </ac:spMkLst>
        </pc:spChg>
      </pc:sldChg>
      <pc:sldChg chg="modSp mod">
        <pc:chgData name="Li, Congzhou" userId="ac58cbe8-21e6-4f9f-99ab-59ef48b78c7d" providerId="ADAL" clId="{8775A879-7251-481E-A113-58222544D4B5}" dt="2024-01-31T21:56:09.673" v="295" actId="6549"/>
        <pc:sldMkLst>
          <pc:docMk/>
          <pc:sldMk cId="3730041366" sldId="639"/>
        </pc:sldMkLst>
        <pc:spChg chg="mod">
          <ac:chgData name="Li, Congzhou" userId="ac58cbe8-21e6-4f9f-99ab-59ef48b78c7d" providerId="ADAL" clId="{8775A879-7251-481E-A113-58222544D4B5}" dt="2024-01-31T21:56:09.673" v="295" actId="6549"/>
          <ac:spMkLst>
            <pc:docMk/>
            <pc:sldMk cId="3730041366" sldId="639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8775A879-7251-481E-A113-58222544D4B5}" dt="2024-01-31T20:49:05.918" v="294" actId="20577"/>
        <pc:sldMkLst>
          <pc:docMk/>
          <pc:sldMk cId="700744200" sldId="640"/>
        </pc:sldMkLst>
        <pc:spChg chg="mod">
          <ac:chgData name="Li, Congzhou" userId="ac58cbe8-21e6-4f9f-99ab-59ef48b78c7d" providerId="ADAL" clId="{8775A879-7251-481E-A113-58222544D4B5}" dt="2024-01-31T20:49:05.918" v="294" actId="20577"/>
          <ac:spMkLst>
            <pc:docMk/>
            <pc:sldMk cId="700744200" sldId="640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8775A879-7251-481E-A113-58222544D4B5}" dt="2024-02-01T17:10:12.763" v="297" actId="14100"/>
        <pc:sldMkLst>
          <pc:docMk/>
          <pc:sldMk cId="110258263" sldId="680"/>
        </pc:sldMkLst>
        <pc:picChg chg="mod">
          <ac:chgData name="Li, Congzhou" userId="ac58cbe8-21e6-4f9f-99ab-59ef48b78c7d" providerId="ADAL" clId="{8775A879-7251-481E-A113-58222544D4B5}" dt="2024-02-01T17:10:12.763" v="297" actId="14100"/>
          <ac:picMkLst>
            <pc:docMk/>
            <pc:sldMk cId="110258263" sldId="680"/>
            <ac:picMk id="7" creationId="{AB1323B4-6A23-E808-7D92-EA61301125B4}"/>
          </ac:picMkLst>
        </pc:picChg>
      </pc:sldChg>
    </pc:docChg>
  </pc:docChgLst>
  <pc:docChgLst>
    <pc:chgData name="Li, Congzhou" userId="ac58cbe8-21e6-4f9f-99ab-59ef48b78c7d" providerId="ADAL" clId="{18FAACD9-616F-466F-9551-D3C37F2E9A57}"/>
    <pc:docChg chg="undo custSel addSld delSld modSld sldOrd delMainMaster">
      <pc:chgData name="Li, Congzhou" userId="ac58cbe8-21e6-4f9f-99ab-59ef48b78c7d" providerId="ADAL" clId="{18FAACD9-616F-466F-9551-D3C37F2E9A57}" dt="2022-06-16T06:13:25.830" v="1460" actId="6549"/>
      <pc:docMkLst>
        <pc:docMk/>
      </pc:docMkLst>
      <pc:sldChg chg="del">
        <pc:chgData name="Li, Congzhou" userId="ac58cbe8-21e6-4f9f-99ab-59ef48b78c7d" providerId="ADAL" clId="{18FAACD9-616F-466F-9551-D3C37F2E9A57}" dt="2022-06-16T05:47:52.388" v="1291" actId="47"/>
        <pc:sldMkLst>
          <pc:docMk/>
          <pc:sldMk cId="0" sldId="438"/>
        </pc:sldMkLst>
      </pc:sldChg>
      <pc:sldChg chg="del">
        <pc:chgData name="Li, Congzhou" userId="ac58cbe8-21e6-4f9f-99ab-59ef48b78c7d" providerId="ADAL" clId="{18FAACD9-616F-466F-9551-D3C37F2E9A57}" dt="2022-06-16T05:47:51.420" v="1287" actId="47"/>
        <pc:sldMkLst>
          <pc:docMk/>
          <pc:sldMk cId="0" sldId="441"/>
        </pc:sldMkLst>
      </pc:sldChg>
      <pc:sldChg chg="del">
        <pc:chgData name="Li, Congzhou" userId="ac58cbe8-21e6-4f9f-99ab-59ef48b78c7d" providerId="ADAL" clId="{18FAACD9-616F-466F-9551-D3C37F2E9A57}" dt="2022-06-16T05:47:52.358" v="1290" actId="47"/>
        <pc:sldMkLst>
          <pc:docMk/>
          <pc:sldMk cId="0" sldId="442"/>
        </pc:sldMkLst>
      </pc:sldChg>
      <pc:sldChg chg="del">
        <pc:chgData name="Li, Congzhou" userId="ac58cbe8-21e6-4f9f-99ab-59ef48b78c7d" providerId="ADAL" clId="{18FAACD9-616F-466F-9551-D3C37F2E9A57}" dt="2022-06-16T05:47:51.847" v="1289" actId="47"/>
        <pc:sldMkLst>
          <pc:docMk/>
          <pc:sldMk cId="0" sldId="443"/>
        </pc:sldMkLst>
      </pc:sldChg>
      <pc:sldChg chg="del">
        <pc:chgData name="Li, Congzhou" userId="ac58cbe8-21e6-4f9f-99ab-59ef48b78c7d" providerId="ADAL" clId="{18FAACD9-616F-466F-9551-D3C37F2E9A57}" dt="2022-06-16T05:47:51.654" v="1288" actId="47"/>
        <pc:sldMkLst>
          <pc:docMk/>
          <pc:sldMk cId="0" sldId="444"/>
        </pc:sldMkLst>
      </pc:sldChg>
      <pc:sldChg chg="del">
        <pc:chgData name="Li, Congzhou" userId="ac58cbe8-21e6-4f9f-99ab-59ef48b78c7d" providerId="ADAL" clId="{18FAACD9-616F-466F-9551-D3C37F2E9A57}" dt="2022-06-16T05:47:51.203" v="1286" actId="47"/>
        <pc:sldMkLst>
          <pc:docMk/>
          <pc:sldMk cId="0" sldId="445"/>
        </pc:sldMkLst>
      </pc:sldChg>
      <pc:sldChg chg="del">
        <pc:chgData name="Li, Congzhou" userId="ac58cbe8-21e6-4f9f-99ab-59ef48b78c7d" providerId="ADAL" clId="{18FAACD9-616F-466F-9551-D3C37F2E9A57}" dt="2022-06-16T05:47:50.775" v="1285" actId="47"/>
        <pc:sldMkLst>
          <pc:docMk/>
          <pc:sldMk cId="0" sldId="446"/>
        </pc:sldMkLst>
      </pc:sldChg>
      <pc:sldChg chg="del">
        <pc:chgData name="Li, Congzhou" userId="ac58cbe8-21e6-4f9f-99ab-59ef48b78c7d" providerId="ADAL" clId="{18FAACD9-616F-466F-9551-D3C37F2E9A57}" dt="2022-06-16T05:47:49.915" v="1284" actId="47"/>
        <pc:sldMkLst>
          <pc:docMk/>
          <pc:sldMk cId="0" sldId="447"/>
        </pc:sldMkLst>
      </pc:sldChg>
      <pc:sldChg chg="addSp modSp mod">
        <pc:chgData name="Li, Congzhou" userId="ac58cbe8-21e6-4f9f-99ab-59ef48b78c7d" providerId="ADAL" clId="{18FAACD9-616F-466F-9551-D3C37F2E9A57}" dt="2022-06-15T23:43:21.373" v="67" actId="1076"/>
        <pc:sldMkLst>
          <pc:docMk/>
          <pc:sldMk cId="3536340673" sldId="454"/>
        </pc:sldMkLst>
        <pc:spChg chg="mod">
          <ac:chgData name="Li, Congzhou" userId="ac58cbe8-21e6-4f9f-99ab-59ef48b78c7d" providerId="ADAL" clId="{18FAACD9-616F-466F-9551-D3C37F2E9A57}" dt="2022-06-15T23:41:20.985" v="8" actId="1076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5T23:43:20.679" v="66" actId="20577"/>
          <ac:spMkLst>
            <pc:docMk/>
            <pc:sldMk cId="3536340673" sldId="454"/>
            <ac:spMk id="3" creationId="{00000000-0000-0000-0000-000000000000}"/>
          </ac:spMkLst>
        </pc:spChg>
        <pc:spChg chg="add mod">
          <ac:chgData name="Li, Congzhou" userId="ac58cbe8-21e6-4f9f-99ab-59ef48b78c7d" providerId="ADAL" clId="{18FAACD9-616F-466F-9551-D3C37F2E9A57}" dt="2022-06-15T23:43:21.373" v="67" actId="1076"/>
          <ac:spMkLst>
            <pc:docMk/>
            <pc:sldMk cId="3536340673" sldId="454"/>
            <ac:spMk id="4" creationId="{86B5CA6D-7BB3-4D5E-0876-330055238DB8}"/>
          </ac:spMkLst>
        </pc:spChg>
      </pc:sldChg>
      <pc:sldChg chg="del">
        <pc:chgData name="Li, Congzhou" userId="ac58cbe8-21e6-4f9f-99ab-59ef48b78c7d" providerId="ADAL" clId="{18FAACD9-616F-466F-9551-D3C37F2E9A57}" dt="2022-06-16T05:48:19.584" v="1319" actId="47"/>
        <pc:sldMkLst>
          <pc:docMk/>
          <pc:sldMk cId="2963643096" sldId="461"/>
        </pc:sldMkLst>
      </pc:sldChg>
      <pc:sldChg chg="del">
        <pc:chgData name="Li, Congzhou" userId="ac58cbe8-21e6-4f9f-99ab-59ef48b78c7d" providerId="ADAL" clId="{18FAACD9-616F-466F-9551-D3C37F2E9A57}" dt="2022-06-16T05:48:18.615" v="1318" actId="47"/>
        <pc:sldMkLst>
          <pc:docMk/>
          <pc:sldMk cId="3144384925" sldId="462"/>
        </pc:sldMkLst>
      </pc:sldChg>
      <pc:sldChg chg="del">
        <pc:chgData name="Li, Congzhou" userId="ac58cbe8-21e6-4f9f-99ab-59ef48b78c7d" providerId="ADAL" clId="{18FAACD9-616F-466F-9551-D3C37F2E9A57}" dt="2022-06-16T05:48:12.248" v="1314" actId="47"/>
        <pc:sldMkLst>
          <pc:docMk/>
          <pc:sldMk cId="1839497512" sldId="471"/>
        </pc:sldMkLst>
      </pc:sldChg>
      <pc:sldChg chg="del">
        <pc:chgData name="Li, Congzhou" userId="ac58cbe8-21e6-4f9f-99ab-59ef48b78c7d" providerId="ADAL" clId="{18FAACD9-616F-466F-9551-D3C37F2E9A57}" dt="2022-06-16T05:48:06.022" v="1309" actId="47"/>
        <pc:sldMkLst>
          <pc:docMk/>
          <pc:sldMk cId="4188095855" sldId="490"/>
        </pc:sldMkLst>
      </pc:sldChg>
      <pc:sldChg chg="del">
        <pc:chgData name="Li, Congzhou" userId="ac58cbe8-21e6-4f9f-99ab-59ef48b78c7d" providerId="ADAL" clId="{18FAACD9-616F-466F-9551-D3C37F2E9A57}" dt="2022-06-16T05:47:58.187" v="1308" actId="47"/>
        <pc:sldMkLst>
          <pc:docMk/>
          <pc:sldMk cId="104739231" sldId="491"/>
        </pc:sldMkLst>
      </pc:sldChg>
      <pc:sldChg chg="del">
        <pc:chgData name="Li, Congzhou" userId="ac58cbe8-21e6-4f9f-99ab-59ef48b78c7d" providerId="ADAL" clId="{18FAACD9-616F-466F-9551-D3C37F2E9A57}" dt="2022-06-16T05:47:57.726" v="1307" actId="47"/>
        <pc:sldMkLst>
          <pc:docMk/>
          <pc:sldMk cId="446623697" sldId="492"/>
        </pc:sldMkLst>
      </pc:sldChg>
      <pc:sldChg chg="del">
        <pc:chgData name="Li, Congzhou" userId="ac58cbe8-21e6-4f9f-99ab-59ef48b78c7d" providerId="ADAL" clId="{18FAACD9-616F-466F-9551-D3C37F2E9A57}" dt="2022-06-16T05:47:55.857" v="1306" actId="47"/>
        <pc:sldMkLst>
          <pc:docMk/>
          <pc:sldMk cId="54096245" sldId="493"/>
        </pc:sldMkLst>
      </pc:sldChg>
      <pc:sldChg chg="del">
        <pc:chgData name="Li, Congzhou" userId="ac58cbe8-21e6-4f9f-99ab-59ef48b78c7d" providerId="ADAL" clId="{18FAACD9-616F-466F-9551-D3C37F2E9A57}" dt="2022-06-16T05:47:55.623" v="1305" actId="47"/>
        <pc:sldMkLst>
          <pc:docMk/>
          <pc:sldMk cId="3724218377" sldId="494"/>
        </pc:sldMkLst>
      </pc:sldChg>
      <pc:sldChg chg="del">
        <pc:chgData name="Li, Congzhou" userId="ac58cbe8-21e6-4f9f-99ab-59ef48b78c7d" providerId="ADAL" clId="{18FAACD9-616F-466F-9551-D3C37F2E9A57}" dt="2022-06-16T05:48:06.571" v="1310" actId="47"/>
        <pc:sldMkLst>
          <pc:docMk/>
          <pc:sldMk cId="3190594915" sldId="510"/>
        </pc:sldMkLst>
      </pc:sldChg>
      <pc:sldChg chg="del">
        <pc:chgData name="Li, Congzhou" userId="ac58cbe8-21e6-4f9f-99ab-59ef48b78c7d" providerId="ADAL" clId="{18FAACD9-616F-466F-9551-D3C37F2E9A57}" dt="2022-06-16T05:48:15.396" v="1316" actId="47"/>
        <pc:sldMkLst>
          <pc:docMk/>
          <pc:sldMk cId="3283613820" sldId="523"/>
        </pc:sldMkLst>
      </pc:sldChg>
      <pc:sldChg chg="del">
        <pc:chgData name="Li, Congzhou" userId="ac58cbe8-21e6-4f9f-99ab-59ef48b78c7d" providerId="ADAL" clId="{18FAACD9-616F-466F-9551-D3C37F2E9A57}" dt="2022-06-16T05:48:17.246" v="1317" actId="47"/>
        <pc:sldMkLst>
          <pc:docMk/>
          <pc:sldMk cId="875002426" sldId="524"/>
        </pc:sldMkLst>
      </pc:sldChg>
      <pc:sldChg chg="del">
        <pc:chgData name="Li, Congzhou" userId="ac58cbe8-21e6-4f9f-99ab-59ef48b78c7d" providerId="ADAL" clId="{18FAACD9-616F-466F-9551-D3C37F2E9A57}" dt="2022-06-16T05:48:11.324" v="1313" actId="47"/>
        <pc:sldMkLst>
          <pc:docMk/>
          <pc:sldMk cId="3195161212" sldId="529"/>
        </pc:sldMkLst>
      </pc:sldChg>
      <pc:sldChg chg="del">
        <pc:chgData name="Li, Congzhou" userId="ac58cbe8-21e6-4f9f-99ab-59ef48b78c7d" providerId="ADAL" clId="{18FAACD9-616F-466F-9551-D3C37F2E9A57}" dt="2022-06-16T05:48:07.112" v="1311" actId="47"/>
        <pc:sldMkLst>
          <pc:docMk/>
          <pc:sldMk cId="3698372441" sldId="535"/>
        </pc:sldMkLst>
      </pc:sldChg>
      <pc:sldChg chg="del">
        <pc:chgData name="Li, Congzhou" userId="ac58cbe8-21e6-4f9f-99ab-59ef48b78c7d" providerId="ADAL" clId="{18FAACD9-616F-466F-9551-D3C37F2E9A57}" dt="2022-06-16T05:48:08.095" v="1312" actId="47"/>
        <pc:sldMkLst>
          <pc:docMk/>
          <pc:sldMk cId="2647143458" sldId="537"/>
        </pc:sldMkLst>
      </pc:sldChg>
      <pc:sldChg chg="del">
        <pc:chgData name="Li, Congzhou" userId="ac58cbe8-21e6-4f9f-99ab-59ef48b78c7d" providerId="ADAL" clId="{18FAACD9-616F-466F-9551-D3C37F2E9A57}" dt="2022-06-16T05:48:12.730" v="1315" actId="47"/>
        <pc:sldMkLst>
          <pc:docMk/>
          <pc:sldMk cId="3795479506" sldId="550"/>
        </pc:sldMkLst>
      </pc:sldChg>
      <pc:sldChg chg="addSp delSp del mod">
        <pc:chgData name="Li, Congzhou" userId="ac58cbe8-21e6-4f9f-99ab-59ef48b78c7d" providerId="ADAL" clId="{18FAACD9-616F-466F-9551-D3C37F2E9A57}" dt="2022-06-16T05:48:31.282" v="1326" actId="47"/>
        <pc:sldMkLst>
          <pc:docMk/>
          <pc:sldMk cId="2418403454" sldId="571"/>
        </pc:sldMkLst>
        <pc:spChg chg="add del">
          <ac:chgData name="Li, Congzhou" userId="ac58cbe8-21e6-4f9f-99ab-59ef48b78c7d" providerId="ADAL" clId="{18FAACD9-616F-466F-9551-D3C37F2E9A57}" dt="2022-06-16T04:36:41.740" v="526" actId="22"/>
          <ac:spMkLst>
            <pc:docMk/>
            <pc:sldMk cId="2418403454" sldId="571"/>
            <ac:spMk id="7" creationId="{C01275B0-7BE6-9BEE-7B83-E1FE2638993E}"/>
          </ac:spMkLst>
        </pc:spChg>
      </pc:sldChg>
      <pc:sldChg chg="modSp del mod">
        <pc:chgData name="Li, Congzhou" userId="ac58cbe8-21e6-4f9f-99ab-59ef48b78c7d" providerId="ADAL" clId="{18FAACD9-616F-466F-9551-D3C37F2E9A57}" dt="2022-06-16T05:48:30.353" v="1325" actId="47"/>
        <pc:sldMkLst>
          <pc:docMk/>
          <pc:sldMk cId="2869979699" sldId="579"/>
        </pc:sldMkLst>
        <pc:picChg chg="mod">
          <ac:chgData name="Li, Congzhou" userId="ac58cbe8-21e6-4f9f-99ab-59ef48b78c7d" providerId="ADAL" clId="{18FAACD9-616F-466F-9551-D3C37F2E9A57}" dt="2022-06-16T03:44:43.635" v="312" actId="1076"/>
          <ac:picMkLst>
            <pc:docMk/>
            <pc:sldMk cId="2869979699" sldId="579"/>
            <ac:picMk id="5" creationId="{00000000-0000-0000-0000-000000000000}"/>
          </ac:picMkLst>
        </pc:picChg>
      </pc:sldChg>
      <pc:sldChg chg="del">
        <pc:chgData name="Li, Congzhou" userId="ac58cbe8-21e6-4f9f-99ab-59ef48b78c7d" providerId="ADAL" clId="{18FAACD9-616F-466F-9551-D3C37F2E9A57}" dt="2022-06-16T05:47:52.944" v="1303" actId="47"/>
        <pc:sldMkLst>
          <pc:docMk/>
          <pc:sldMk cId="774355942" sldId="580"/>
        </pc:sldMkLst>
      </pc:sldChg>
      <pc:sldChg chg="del">
        <pc:chgData name="Li, Congzhou" userId="ac58cbe8-21e6-4f9f-99ab-59ef48b78c7d" providerId="ADAL" clId="{18FAACD9-616F-466F-9551-D3C37F2E9A57}" dt="2022-06-16T05:47:52.821" v="1302" actId="47"/>
        <pc:sldMkLst>
          <pc:docMk/>
          <pc:sldMk cId="3665098916" sldId="599"/>
        </pc:sldMkLst>
      </pc:sldChg>
      <pc:sldChg chg="del">
        <pc:chgData name="Li, Congzhou" userId="ac58cbe8-21e6-4f9f-99ab-59ef48b78c7d" providerId="ADAL" clId="{18FAACD9-616F-466F-9551-D3C37F2E9A57}" dt="2022-06-16T05:47:52.702" v="1300" actId="47"/>
        <pc:sldMkLst>
          <pc:docMk/>
          <pc:sldMk cId="2278804978" sldId="600"/>
        </pc:sldMkLst>
      </pc:sldChg>
      <pc:sldChg chg="del">
        <pc:chgData name="Li, Congzhou" userId="ac58cbe8-21e6-4f9f-99ab-59ef48b78c7d" providerId="ADAL" clId="{18FAACD9-616F-466F-9551-D3C37F2E9A57}" dt="2022-06-16T05:47:52.665" v="1299" actId="47"/>
        <pc:sldMkLst>
          <pc:docMk/>
          <pc:sldMk cId="3125583435" sldId="601"/>
        </pc:sldMkLst>
      </pc:sldChg>
      <pc:sldChg chg="del">
        <pc:chgData name="Li, Congzhou" userId="ac58cbe8-21e6-4f9f-99ab-59ef48b78c7d" providerId="ADAL" clId="{18FAACD9-616F-466F-9551-D3C37F2E9A57}" dt="2022-06-16T05:47:52.714" v="1301" actId="47"/>
        <pc:sldMkLst>
          <pc:docMk/>
          <pc:sldMk cId="2768024057" sldId="604"/>
        </pc:sldMkLst>
      </pc:sldChg>
      <pc:sldChg chg="del">
        <pc:chgData name="Li, Congzhou" userId="ac58cbe8-21e6-4f9f-99ab-59ef48b78c7d" providerId="ADAL" clId="{18FAACD9-616F-466F-9551-D3C37F2E9A57}" dt="2022-06-16T05:47:55.003" v="1304" actId="47"/>
        <pc:sldMkLst>
          <pc:docMk/>
          <pc:sldMk cId="3139741558" sldId="609"/>
        </pc:sldMkLst>
      </pc:sldChg>
      <pc:sldChg chg="del">
        <pc:chgData name="Li, Congzhou" userId="ac58cbe8-21e6-4f9f-99ab-59ef48b78c7d" providerId="ADAL" clId="{18FAACD9-616F-466F-9551-D3C37F2E9A57}" dt="2022-06-16T05:48:28.203" v="1324" actId="47"/>
        <pc:sldMkLst>
          <pc:docMk/>
          <pc:sldMk cId="3893086857" sldId="610"/>
        </pc:sldMkLst>
      </pc:sldChg>
      <pc:sldChg chg="addSp delSp modSp mod">
        <pc:chgData name="Li, Congzhou" userId="ac58cbe8-21e6-4f9f-99ab-59ef48b78c7d" providerId="ADAL" clId="{18FAACD9-616F-466F-9551-D3C37F2E9A57}" dt="2022-06-16T04:05:03.336" v="416" actId="6549"/>
        <pc:sldMkLst>
          <pc:docMk/>
          <pc:sldMk cId="1041451018" sldId="613"/>
        </pc:sldMkLst>
        <pc:spChg chg="mod">
          <ac:chgData name="Li, Congzhou" userId="ac58cbe8-21e6-4f9f-99ab-59ef48b78c7d" providerId="ADAL" clId="{18FAACD9-616F-466F-9551-D3C37F2E9A57}" dt="2022-06-15T23:44:42.053" v="75" actId="20577"/>
          <ac:spMkLst>
            <pc:docMk/>
            <pc:sldMk cId="1041451018" sldId="613"/>
            <ac:spMk id="4" creationId="{00000000-0000-0000-0000-000000000000}"/>
          </ac:spMkLst>
        </pc:spChg>
        <pc:spChg chg="add mod">
          <ac:chgData name="Li, Congzhou" userId="ac58cbe8-21e6-4f9f-99ab-59ef48b78c7d" providerId="ADAL" clId="{18FAACD9-616F-466F-9551-D3C37F2E9A57}" dt="2022-06-16T04:05:03.336" v="416" actId="6549"/>
          <ac:spMkLst>
            <pc:docMk/>
            <pc:sldMk cId="1041451018" sldId="613"/>
            <ac:spMk id="7" creationId="{0521C6D7-B8E4-0FA2-D360-7B72DB7ADDFD}"/>
          </ac:spMkLst>
        </pc:spChg>
        <pc:picChg chg="del mod">
          <ac:chgData name="Li, Congzhou" userId="ac58cbe8-21e6-4f9f-99ab-59ef48b78c7d" providerId="ADAL" clId="{18FAACD9-616F-466F-9551-D3C37F2E9A57}" dt="2022-06-16T03:20:02.375" v="78" actId="478"/>
          <ac:picMkLst>
            <pc:docMk/>
            <pc:sldMk cId="1041451018" sldId="613"/>
            <ac:picMk id="5" creationId="{00000000-0000-0000-0000-000000000000}"/>
          </ac:picMkLst>
        </pc:picChg>
      </pc:sldChg>
      <pc:sldChg chg="del">
        <pc:chgData name="Li, Congzhou" userId="ac58cbe8-21e6-4f9f-99ab-59ef48b78c7d" providerId="ADAL" clId="{18FAACD9-616F-466F-9551-D3C37F2E9A57}" dt="2022-06-16T05:47:52.627" v="1298" actId="47"/>
        <pc:sldMkLst>
          <pc:docMk/>
          <pc:sldMk cId="1749264422" sldId="618"/>
        </pc:sldMkLst>
      </pc:sldChg>
      <pc:sldChg chg="del">
        <pc:chgData name="Li, Congzhou" userId="ac58cbe8-21e6-4f9f-99ab-59ef48b78c7d" providerId="ADAL" clId="{18FAACD9-616F-466F-9551-D3C37F2E9A57}" dt="2022-06-16T05:48:23.416" v="1323" actId="47"/>
        <pc:sldMkLst>
          <pc:docMk/>
          <pc:sldMk cId="3554058010" sldId="621"/>
        </pc:sldMkLst>
      </pc:sldChg>
      <pc:sldChg chg="del">
        <pc:chgData name="Li, Congzhou" userId="ac58cbe8-21e6-4f9f-99ab-59ef48b78c7d" providerId="ADAL" clId="{18FAACD9-616F-466F-9551-D3C37F2E9A57}" dt="2022-06-16T05:48:22.574" v="1322" actId="47"/>
        <pc:sldMkLst>
          <pc:docMk/>
          <pc:sldMk cId="2206972293" sldId="623"/>
        </pc:sldMkLst>
      </pc:sldChg>
      <pc:sldChg chg="del">
        <pc:chgData name="Li, Congzhou" userId="ac58cbe8-21e6-4f9f-99ab-59ef48b78c7d" providerId="ADAL" clId="{18FAACD9-616F-466F-9551-D3C37F2E9A57}" dt="2022-06-16T05:48:21.694" v="1321" actId="47"/>
        <pc:sldMkLst>
          <pc:docMk/>
          <pc:sldMk cId="694795264" sldId="625"/>
        </pc:sldMkLst>
      </pc:sldChg>
      <pc:sldChg chg="del">
        <pc:chgData name="Li, Congzhou" userId="ac58cbe8-21e6-4f9f-99ab-59ef48b78c7d" providerId="ADAL" clId="{18FAACD9-616F-466F-9551-D3C37F2E9A57}" dt="2022-06-16T05:48:20.409" v="1320" actId="47"/>
        <pc:sldMkLst>
          <pc:docMk/>
          <pc:sldMk cId="3737733626" sldId="627"/>
        </pc:sldMkLst>
      </pc:sldChg>
      <pc:sldChg chg="del">
        <pc:chgData name="Li, Congzhou" userId="ac58cbe8-21e6-4f9f-99ab-59ef48b78c7d" providerId="ADAL" clId="{18FAACD9-616F-466F-9551-D3C37F2E9A57}" dt="2022-06-16T05:47:52.599" v="1297" actId="47"/>
        <pc:sldMkLst>
          <pc:docMk/>
          <pc:sldMk cId="2718423498" sldId="628"/>
        </pc:sldMkLst>
      </pc:sldChg>
      <pc:sldChg chg="del">
        <pc:chgData name="Li, Congzhou" userId="ac58cbe8-21e6-4f9f-99ab-59ef48b78c7d" providerId="ADAL" clId="{18FAACD9-616F-466F-9551-D3C37F2E9A57}" dt="2022-06-16T05:47:52.559" v="1296" actId="47"/>
        <pc:sldMkLst>
          <pc:docMk/>
          <pc:sldMk cId="3747742529" sldId="629"/>
        </pc:sldMkLst>
      </pc:sldChg>
      <pc:sldChg chg="del">
        <pc:chgData name="Li, Congzhou" userId="ac58cbe8-21e6-4f9f-99ab-59ef48b78c7d" providerId="ADAL" clId="{18FAACD9-616F-466F-9551-D3C37F2E9A57}" dt="2022-06-16T05:47:52.514" v="1295" actId="47"/>
        <pc:sldMkLst>
          <pc:docMk/>
          <pc:sldMk cId="926670920" sldId="630"/>
        </pc:sldMkLst>
      </pc:sldChg>
      <pc:sldChg chg="del">
        <pc:chgData name="Li, Congzhou" userId="ac58cbe8-21e6-4f9f-99ab-59ef48b78c7d" providerId="ADAL" clId="{18FAACD9-616F-466F-9551-D3C37F2E9A57}" dt="2022-06-16T05:47:52.486" v="1294" actId="47"/>
        <pc:sldMkLst>
          <pc:docMk/>
          <pc:sldMk cId="811804028" sldId="631"/>
        </pc:sldMkLst>
      </pc:sldChg>
      <pc:sldChg chg="del">
        <pc:chgData name="Li, Congzhou" userId="ac58cbe8-21e6-4f9f-99ab-59ef48b78c7d" providerId="ADAL" clId="{18FAACD9-616F-466F-9551-D3C37F2E9A57}" dt="2022-06-16T05:47:52.452" v="1293" actId="47"/>
        <pc:sldMkLst>
          <pc:docMk/>
          <pc:sldMk cId="2294743587" sldId="632"/>
        </pc:sldMkLst>
      </pc:sldChg>
      <pc:sldChg chg="del">
        <pc:chgData name="Li, Congzhou" userId="ac58cbe8-21e6-4f9f-99ab-59ef48b78c7d" providerId="ADAL" clId="{18FAACD9-616F-466F-9551-D3C37F2E9A57}" dt="2022-06-16T05:47:52.425" v="1292" actId="47"/>
        <pc:sldMkLst>
          <pc:docMk/>
          <pc:sldMk cId="3907067683" sldId="633"/>
        </pc:sldMkLst>
      </pc:sldChg>
      <pc:sldChg chg="addSp delSp modSp add mod">
        <pc:chgData name="Li, Congzhou" userId="ac58cbe8-21e6-4f9f-99ab-59ef48b78c7d" providerId="ADAL" clId="{18FAACD9-616F-466F-9551-D3C37F2E9A57}" dt="2022-06-16T05:55:02.937" v="1374" actId="20577"/>
        <pc:sldMkLst>
          <pc:docMk/>
          <pc:sldMk cId="548239993" sldId="634"/>
        </pc:sldMkLst>
        <pc:spChg chg="mod">
          <ac:chgData name="Li, Congzhou" userId="ac58cbe8-21e6-4f9f-99ab-59ef48b78c7d" providerId="ADAL" clId="{18FAACD9-616F-466F-9551-D3C37F2E9A57}" dt="2022-06-16T05:52:19.748" v="1346" actId="20577"/>
          <ac:spMkLst>
            <pc:docMk/>
            <pc:sldMk cId="548239993" sldId="634"/>
            <ac:spMk id="4" creationId="{00000000-0000-0000-0000-000000000000}"/>
          </ac:spMkLst>
        </pc:spChg>
        <pc:spChg chg="del mod">
          <ac:chgData name="Li, Congzhou" userId="ac58cbe8-21e6-4f9f-99ab-59ef48b78c7d" providerId="ADAL" clId="{18FAACD9-616F-466F-9551-D3C37F2E9A57}" dt="2022-06-16T05:54:27.167" v="1362" actId="478"/>
          <ac:spMkLst>
            <pc:docMk/>
            <pc:sldMk cId="548239993" sldId="634"/>
            <ac:spMk id="6" creationId="{00000000-0000-0000-0000-000000000000}"/>
          </ac:spMkLst>
        </pc:spChg>
        <pc:spChg chg="add mod">
          <ac:chgData name="Li, Congzhou" userId="ac58cbe8-21e6-4f9f-99ab-59ef48b78c7d" providerId="ADAL" clId="{18FAACD9-616F-466F-9551-D3C37F2E9A57}" dt="2022-06-16T05:55:02.937" v="1374" actId="20577"/>
          <ac:spMkLst>
            <pc:docMk/>
            <pc:sldMk cId="548239993" sldId="634"/>
            <ac:spMk id="7" creationId="{37CD4683-E61D-03DE-1C56-C4E91F3F4DEE}"/>
          </ac:spMkLst>
        </pc:spChg>
        <pc:picChg chg="del">
          <ac:chgData name="Li, Congzhou" userId="ac58cbe8-21e6-4f9f-99ab-59ef48b78c7d" providerId="ADAL" clId="{18FAACD9-616F-466F-9551-D3C37F2E9A57}" dt="2022-06-16T05:52:25.683" v="1347" actId="478"/>
          <ac:picMkLst>
            <pc:docMk/>
            <pc:sldMk cId="548239993" sldId="634"/>
            <ac:picMk id="5" creationId="{00000000-0000-0000-0000-000000000000}"/>
          </ac:picMkLst>
        </pc:picChg>
      </pc:sldChg>
      <pc:sldChg chg="modSp add del mod">
        <pc:chgData name="Li, Congzhou" userId="ac58cbe8-21e6-4f9f-99ab-59ef48b78c7d" providerId="ADAL" clId="{18FAACD9-616F-466F-9551-D3C37F2E9A57}" dt="2022-06-16T03:43:55.276" v="311" actId="47"/>
        <pc:sldMkLst>
          <pc:docMk/>
          <pc:sldMk cId="4146233728" sldId="635"/>
        </pc:sldMkLst>
        <pc:spChg chg="mod">
          <ac:chgData name="Li, Congzhou" userId="ac58cbe8-21e6-4f9f-99ab-59ef48b78c7d" providerId="ADAL" clId="{18FAACD9-616F-466F-9551-D3C37F2E9A57}" dt="2022-06-16T03:24:45.476" v="262"/>
          <ac:spMkLst>
            <pc:docMk/>
            <pc:sldMk cId="4146233728" sldId="635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3:39:14.076" v="286" actId="20577"/>
          <ac:spMkLst>
            <pc:docMk/>
            <pc:sldMk cId="4146233728" sldId="635"/>
            <ac:spMk id="7" creationId="{0521C6D7-B8E4-0FA2-D360-7B72DB7ADDFD}"/>
          </ac:spMkLst>
        </pc:spChg>
      </pc:sldChg>
      <pc:sldChg chg="addSp delSp modSp add mod ord">
        <pc:chgData name="Li, Congzhou" userId="ac58cbe8-21e6-4f9f-99ab-59ef48b78c7d" providerId="ADAL" clId="{18FAACD9-616F-466F-9551-D3C37F2E9A57}" dt="2022-06-16T04:34:59.060" v="524" actId="27636"/>
        <pc:sldMkLst>
          <pc:docMk/>
          <pc:sldMk cId="1304903174" sldId="636"/>
        </pc:sldMkLst>
        <pc:spChg chg="add del mod">
          <ac:chgData name="Li, Congzhou" userId="ac58cbe8-21e6-4f9f-99ab-59ef48b78c7d" providerId="ADAL" clId="{18FAACD9-616F-466F-9551-D3C37F2E9A57}" dt="2022-06-16T03:50:57.254" v="341" actId="22"/>
          <ac:spMkLst>
            <pc:docMk/>
            <pc:sldMk cId="1304903174" sldId="636"/>
            <ac:spMk id="5" creationId="{990AE36D-76E4-F463-771F-F99E5BB0594D}"/>
          </ac:spMkLst>
        </pc:spChg>
        <pc:spChg chg="del">
          <ac:chgData name="Li, Congzhou" userId="ac58cbe8-21e6-4f9f-99ab-59ef48b78c7d" providerId="ADAL" clId="{18FAACD9-616F-466F-9551-D3C37F2E9A57}" dt="2022-06-16T03:45:14.045" v="317" actId="478"/>
          <ac:spMkLst>
            <pc:docMk/>
            <pc:sldMk cId="1304903174" sldId="636"/>
            <ac:spMk id="6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4:34:59.060" v="524" actId="27636"/>
          <ac:spMkLst>
            <pc:docMk/>
            <pc:sldMk cId="1304903174" sldId="636"/>
            <ac:spMk id="7" creationId="{0521C6D7-B8E4-0FA2-D360-7B72DB7ADDFD}"/>
          </ac:spMkLst>
        </pc:spChg>
        <pc:spChg chg="add del mod">
          <ac:chgData name="Li, Congzhou" userId="ac58cbe8-21e6-4f9f-99ab-59ef48b78c7d" providerId="ADAL" clId="{18FAACD9-616F-466F-9551-D3C37F2E9A57}" dt="2022-06-16T04:34:30.597" v="507" actId="478"/>
          <ac:spMkLst>
            <pc:docMk/>
            <pc:sldMk cId="1304903174" sldId="636"/>
            <ac:spMk id="12" creationId="{DDF95904-EA29-9326-C326-679A68886D17}"/>
          </ac:spMkLst>
        </pc:spChg>
        <pc:picChg chg="add del mod">
          <ac:chgData name="Li, Congzhou" userId="ac58cbe8-21e6-4f9f-99ab-59ef48b78c7d" providerId="ADAL" clId="{18FAACD9-616F-466F-9551-D3C37F2E9A57}" dt="2022-06-16T03:50:55.708" v="340" actId="478"/>
          <ac:picMkLst>
            <pc:docMk/>
            <pc:sldMk cId="1304903174" sldId="636"/>
            <ac:picMk id="8" creationId="{EA73D8E5-02EB-A101-E8FC-30C58DF2610D}"/>
          </ac:picMkLst>
        </pc:picChg>
        <pc:picChg chg="add del mod ord">
          <ac:chgData name="Li, Congzhou" userId="ac58cbe8-21e6-4f9f-99ab-59ef48b78c7d" providerId="ADAL" clId="{18FAACD9-616F-466F-9551-D3C37F2E9A57}" dt="2022-06-16T04:34:23.574" v="506" actId="478"/>
          <ac:picMkLst>
            <pc:docMk/>
            <pc:sldMk cId="1304903174" sldId="636"/>
            <ac:picMk id="10" creationId="{6741F57C-49B5-4BD9-1D2C-4F0B7FCBFD5E}"/>
          </ac:picMkLst>
        </pc:picChg>
      </pc:sldChg>
      <pc:sldChg chg="modSp add mod">
        <pc:chgData name="Li, Congzhou" userId="ac58cbe8-21e6-4f9f-99ab-59ef48b78c7d" providerId="ADAL" clId="{18FAACD9-616F-466F-9551-D3C37F2E9A57}" dt="2022-06-16T03:48:05.331" v="337" actId="1076"/>
        <pc:sldMkLst>
          <pc:docMk/>
          <pc:sldMk cId="1300848835" sldId="637"/>
        </pc:sldMkLst>
        <pc:spChg chg="mod">
          <ac:chgData name="Li, Congzhou" userId="ac58cbe8-21e6-4f9f-99ab-59ef48b78c7d" providerId="ADAL" clId="{18FAACD9-616F-466F-9551-D3C37F2E9A57}" dt="2022-06-16T03:48:03.048" v="336" actId="14100"/>
          <ac:spMkLst>
            <pc:docMk/>
            <pc:sldMk cId="1300848835" sldId="637"/>
            <ac:spMk id="7" creationId="{0521C6D7-B8E4-0FA2-D360-7B72DB7ADDFD}"/>
          </ac:spMkLst>
        </pc:spChg>
        <pc:picChg chg="mod">
          <ac:chgData name="Li, Congzhou" userId="ac58cbe8-21e6-4f9f-99ab-59ef48b78c7d" providerId="ADAL" clId="{18FAACD9-616F-466F-9551-D3C37F2E9A57}" dt="2022-06-16T03:48:05.331" v="337" actId="1076"/>
          <ac:picMkLst>
            <pc:docMk/>
            <pc:sldMk cId="1300848835" sldId="637"/>
            <ac:picMk id="8" creationId="{EA73D8E5-02EB-A101-E8FC-30C58DF2610D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4:23:34.465" v="476" actId="1076"/>
        <pc:sldMkLst>
          <pc:docMk/>
          <pc:sldMk cId="1542049757" sldId="638"/>
        </pc:sldMkLst>
        <pc:spChg chg="mod">
          <ac:chgData name="Li, Congzhou" userId="ac58cbe8-21e6-4f9f-99ab-59ef48b78c7d" providerId="ADAL" clId="{18FAACD9-616F-466F-9551-D3C37F2E9A57}" dt="2022-06-16T04:23:30.502" v="475" actId="1076"/>
          <ac:spMkLst>
            <pc:docMk/>
            <pc:sldMk cId="1542049757" sldId="638"/>
            <ac:spMk id="4" creationId="{00000000-0000-0000-0000-000000000000}"/>
          </ac:spMkLst>
        </pc:spChg>
        <pc:spChg chg="add del mod">
          <ac:chgData name="Li, Congzhou" userId="ac58cbe8-21e6-4f9f-99ab-59ef48b78c7d" providerId="ADAL" clId="{18FAACD9-616F-466F-9551-D3C37F2E9A57}" dt="2022-06-16T04:16:53.490" v="421" actId="478"/>
          <ac:spMkLst>
            <pc:docMk/>
            <pc:sldMk cId="1542049757" sldId="638"/>
            <ac:spMk id="5" creationId="{C70FE046-C91C-B859-5E11-94BA0BF51E32}"/>
          </ac:spMkLst>
        </pc:spChg>
        <pc:spChg chg="del mod">
          <ac:chgData name="Li, Congzhou" userId="ac58cbe8-21e6-4f9f-99ab-59ef48b78c7d" providerId="ADAL" clId="{18FAACD9-616F-466F-9551-D3C37F2E9A57}" dt="2022-06-16T04:21:34.007" v="447" actId="478"/>
          <ac:spMkLst>
            <pc:docMk/>
            <pc:sldMk cId="1542049757" sldId="638"/>
            <ac:spMk id="7" creationId="{0521C6D7-B8E4-0FA2-D360-7B72DB7ADDFD}"/>
          </ac:spMkLst>
        </pc:spChg>
        <pc:spChg chg="add mod">
          <ac:chgData name="Li, Congzhou" userId="ac58cbe8-21e6-4f9f-99ab-59ef48b78c7d" providerId="ADAL" clId="{18FAACD9-616F-466F-9551-D3C37F2E9A57}" dt="2022-06-16T04:23:34.465" v="476" actId="1076"/>
          <ac:spMkLst>
            <pc:docMk/>
            <pc:sldMk cId="1542049757" sldId="638"/>
            <ac:spMk id="8" creationId="{57CA2BAC-C4CB-D489-E1EA-0309B59218CC}"/>
          </ac:spMkLst>
        </pc:spChg>
        <pc:picChg chg="del">
          <ac:chgData name="Li, Congzhou" userId="ac58cbe8-21e6-4f9f-99ab-59ef48b78c7d" providerId="ADAL" clId="{18FAACD9-616F-466F-9551-D3C37F2E9A57}" dt="2022-06-16T04:16:35.699" v="417" actId="478"/>
          <ac:picMkLst>
            <pc:docMk/>
            <pc:sldMk cId="1542049757" sldId="638"/>
            <ac:picMk id="10" creationId="{6741F57C-49B5-4BD9-1D2C-4F0B7FCBFD5E}"/>
          </ac:picMkLst>
        </pc:picChg>
      </pc:sldChg>
      <pc:sldChg chg="modSp add mod">
        <pc:chgData name="Li, Congzhou" userId="ac58cbe8-21e6-4f9f-99ab-59ef48b78c7d" providerId="ADAL" clId="{18FAACD9-616F-466F-9551-D3C37F2E9A57}" dt="2022-06-16T04:31:59.847" v="488" actId="1076"/>
        <pc:sldMkLst>
          <pc:docMk/>
          <pc:sldMk cId="3730041366" sldId="639"/>
        </pc:sldMkLst>
        <pc:spChg chg="mod">
          <ac:chgData name="Li, Congzhou" userId="ac58cbe8-21e6-4f9f-99ab-59ef48b78c7d" providerId="ADAL" clId="{18FAACD9-616F-466F-9551-D3C37F2E9A57}" dt="2022-06-16T04:31:40.578" v="484" actId="14100"/>
          <ac:spMkLst>
            <pc:docMk/>
            <pc:sldMk cId="3730041366" sldId="639"/>
            <ac:spMk id="7" creationId="{0521C6D7-B8E4-0FA2-D360-7B72DB7ADDFD}"/>
          </ac:spMkLst>
        </pc:spChg>
        <pc:picChg chg="mod">
          <ac:chgData name="Li, Congzhou" userId="ac58cbe8-21e6-4f9f-99ab-59ef48b78c7d" providerId="ADAL" clId="{18FAACD9-616F-466F-9551-D3C37F2E9A57}" dt="2022-06-16T04:31:59.847" v="488" actId="1076"/>
          <ac:picMkLst>
            <pc:docMk/>
            <pc:sldMk cId="3730041366" sldId="639"/>
            <ac:picMk id="10" creationId="{6741F57C-49B5-4BD9-1D2C-4F0B7FCBFD5E}"/>
          </ac:picMkLst>
        </pc:picChg>
      </pc:sldChg>
      <pc:sldChg chg="addSp delSp modSp add mod">
        <pc:chgData name="Li, Congzhou" userId="ac58cbe8-21e6-4f9f-99ab-59ef48b78c7d" providerId="ADAL" clId="{18FAACD9-616F-466F-9551-D3C37F2E9A57}" dt="2022-06-16T04:33:15.088" v="505" actId="27636"/>
        <pc:sldMkLst>
          <pc:docMk/>
          <pc:sldMk cId="700744200" sldId="640"/>
        </pc:sldMkLst>
        <pc:spChg chg="add del mod">
          <ac:chgData name="Li, Congzhou" userId="ac58cbe8-21e6-4f9f-99ab-59ef48b78c7d" providerId="ADAL" clId="{18FAACD9-616F-466F-9551-D3C37F2E9A57}" dt="2022-06-16T04:33:00.062" v="496" actId="478"/>
          <ac:spMkLst>
            <pc:docMk/>
            <pc:sldMk cId="700744200" sldId="640"/>
            <ac:spMk id="5" creationId="{996B1B9F-506F-95D1-706E-09706D6FD045}"/>
          </ac:spMkLst>
        </pc:spChg>
        <pc:spChg chg="mod">
          <ac:chgData name="Li, Congzhou" userId="ac58cbe8-21e6-4f9f-99ab-59ef48b78c7d" providerId="ADAL" clId="{18FAACD9-616F-466F-9551-D3C37F2E9A57}" dt="2022-06-16T04:33:15.088" v="505" actId="27636"/>
          <ac:spMkLst>
            <pc:docMk/>
            <pc:sldMk cId="700744200" sldId="640"/>
            <ac:spMk id="7" creationId="{0521C6D7-B8E4-0FA2-D360-7B72DB7ADDFD}"/>
          </ac:spMkLst>
        </pc:spChg>
        <pc:picChg chg="del">
          <ac:chgData name="Li, Congzhou" userId="ac58cbe8-21e6-4f9f-99ab-59ef48b78c7d" providerId="ADAL" clId="{18FAACD9-616F-466F-9551-D3C37F2E9A57}" dt="2022-06-16T04:32:47.243" v="492" actId="478"/>
          <ac:picMkLst>
            <pc:docMk/>
            <pc:sldMk cId="700744200" sldId="640"/>
            <ac:picMk id="8" creationId="{EA73D8E5-02EB-A101-E8FC-30C58DF2610D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4:41:43.897" v="559" actId="20577"/>
        <pc:sldMkLst>
          <pc:docMk/>
          <pc:sldMk cId="1525506447" sldId="641"/>
        </pc:sldMkLst>
        <pc:spChg chg="add del mod">
          <ac:chgData name="Li, Congzhou" userId="ac58cbe8-21e6-4f9f-99ab-59ef48b78c7d" providerId="ADAL" clId="{18FAACD9-616F-466F-9551-D3C37F2E9A57}" dt="2022-06-16T04:37:21.838" v="531" actId="22"/>
          <ac:spMkLst>
            <pc:docMk/>
            <pc:sldMk cId="1525506447" sldId="641"/>
            <ac:spMk id="5" creationId="{531A045E-F4D1-579F-894F-84BE8555429A}"/>
          </ac:spMkLst>
        </pc:spChg>
        <pc:spChg chg="mod">
          <ac:chgData name="Li, Congzhou" userId="ac58cbe8-21e6-4f9f-99ab-59ef48b78c7d" providerId="ADAL" clId="{18FAACD9-616F-466F-9551-D3C37F2E9A57}" dt="2022-06-16T04:41:43.897" v="559" actId="20577"/>
          <ac:spMkLst>
            <pc:docMk/>
            <pc:sldMk cId="1525506447" sldId="641"/>
            <ac:spMk id="7" creationId="{0521C6D7-B8E4-0FA2-D360-7B72DB7ADDFD}"/>
          </ac:spMkLst>
        </pc:spChg>
        <pc:picChg chg="add mod ord">
          <ac:chgData name="Li, Congzhou" userId="ac58cbe8-21e6-4f9f-99ab-59ef48b78c7d" providerId="ADAL" clId="{18FAACD9-616F-466F-9551-D3C37F2E9A57}" dt="2022-06-16T04:41:42.090" v="558" actId="1076"/>
          <ac:picMkLst>
            <pc:docMk/>
            <pc:sldMk cId="1525506447" sldId="641"/>
            <ac:picMk id="8" creationId="{75D22AA3-54D9-6F32-9D66-64D8CAA64795}"/>
          </ac:picMkLst>
        </pc:picChg>
        <pc:picChg chg="del">
          <ac:chgData name="Li, Congzhou" userId="ac58cbe8-21e6-4f9f-99ab-59ef48b78c7d" providerId="ADAL" clId="{18FAACD9-616F-466F-9551-D3C37F2E9A57}" dt="2022-06-16T04:37:10.560" v="530" actId="478"/>
          <ac:picMkLst>
            <pc:docMk/>
            <pc:sldMk cId="1525506447" sldId="641"/>
            <ac:picMk id="10" creationId="{6741F57C-49B5-4BD9-1D2C-4F0B7FCBFD5E}"/>
          </ac:picMkLst>
        </pc:picChg>
      </pc:sldChg>
      <pc:sldChg chg="addSp delSp modSp add mod">
        <pc:chgData name="Li, Congzhou" userId="ac58cbe8-21e6-4f9f-99ab-59ef48b78c7d" providerId="ADAL" clId="{18FAACD9-616F-466F-9551-D3C37F2E9A57}" dt="2022-06-16T04:45:13.499" v="582" actId="22"/>
        <pc:sldMkLst>
          <pc:docMk/>
          <pc:sldMk cId="384406764" sldId="642"/>
        </pc:sldMkLst>
        <pc:spChg chg="add del mod">
          <ac:chgData name="Li, Congzhou" userId="ac58cbe8-21e6-4f9f-99ab-59ef48b78c7d" providerId="ADAL" clId="{18FAACD9-616F-466F-9551-D3C37F2E9A57}" dt="2022-06-16T04:42:23.197" v="563" actId="478"/>
          <ac:spMkLst>
            <pc:docMk/>
            <pc:sldMk cId="384406764" sldId="642"/>
            <ac:spMk id="5" creationId="{8D3DD4A7-CC05-66A6-233A-148B0C9A8AF3}"/>
          </ac:spMkLst>
        </pc:spChg>
        <pc:spChg chg="mod">
          <ac:chgData name="Li, Congzhou" userId="ac58cbe8-21e6-4f9f-99ab-59ef48b78c7d" providerId="ADAL" clId="{18FAACD9-616F-466F-9551-D3C37F2E9A57}" dt="2022-06-16T04:44:44.604" v="580" actId="1076"/>
          <ac:spMkLst>
            <pc:docMk/>
            <pc:sldMk cId="384406764" sldId="642"/>
            <ac:spMk id="7" creationId="{0521C6D7-B8E4-0FA2-D360-7B72DB7ADDFD}"/>
          </ac:spMkLst>
        </pc:spChg>
        <pc:spChg chg="add del">
          <ac:chgData name="Li, Congzhou" userId="ac58cbe8-21e6-4f9f-99ab-59ef48b78c7d" providerId="ADAL" clId="{18FAACD9-616F-466F-9551-D3C37F2E9A57}" dt="2022-06-16T04:45:13.499" v="582" actId="22"/>
          <ac:spMkLst>
            <pc:docMk/>
            <pc:sldMk cId="384406764" sldId="642"/>
            <ac:spMk id="9" creationId="{DAAB2BFB-E65D-2A1A-8456-759A67D5831A}"/>
          </ac:spMkLst>
        </pc:spChg>
        <pc:picChg chg="del mod">
          <ac:chgData name="Li, Congzhou" userId="ac58cbe8-21e6-4f9f-99ab-59ef48b78c7d" providerId="ADAL" clId="{18FAACD9-616F-466F-9551-D3C37F2E9A57}" dt="2022-06-16T04:42:20.297" v="562" actId="478"/>
          <ac:picMkLst>
            <pc:docMk/>
            <pc:sldMk cId="384406764" sldId="642"/>
            <ac:picMk id="8" creationId="{75D22AA3-54D9-6F32-9D66-64D8CAA64795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4:56:47.464" v="596" actId="1076"/>
        <pc:sldMkLst>
          <pc:docMk/>
          <pc:sldMk cId="3221210544" sldId="643"/>
        </pc:sldMkLst>
        <pc:spChg chg="add del mod">
          <ac:chgData name="Li, Congzhou" userId="ac58cbe8-21e6-4f9f-99ab-59ef48b78c7d" providerId="ADAL" clId="{18FAACD9-616F-466F-9551-D3C37F2E9A57}" dt="2022-06-16T04:47:06.655" v="590" actId="478"/>
          <ac:spMkLst>
            <pc:docMk/>
            <pc:sldMk cId="3221210544" sldId="643"/>
            <ac:spMk id="5" creationId="{C6AA2E92-9E5D-DEA2-C786-204A65697C82}"/>
          </ac:spMkLst>
        </pc:spChg>
        <pc:spChg chg="mod">
          <ac:chgData name="Li, Congzhou" userId="ac58cbe8-21e6-4f9f-99ab-59ef48b78c7d" providerId="ADAL" clId="{18FAACD9-616F-466F-9551-D3C37F2E9A57}" dt="2022-06-16T04:56:43.762" v="595" actId="20577"/>
          <ac:spMkLst>
            <pc:docMk/>
            <pc:sldMk cId="3221210544" sldId="643"/>
            <ac:spMk id="7" creationId="{0521C6D7-B8E4-0FA2-D360-7B72DB7ADDFD}"/>
          </ac:spMkLst>
        </pc:spChg>
        <pc:picChg chg="del">
          <ac:chgData name="Li, Congzhou" userId="ac58cbe8-21e6-4f9f-99ab-59ef48b78c7d" providerId="ADAL" clId="{18FAACD9-616F-466F-9551-D3C37F2E9A57}" dt="2022-06-16T04:46:58.813" v="586" actId="478"/>
          <ac:picMkLst>
            <pc:docMk/>
            <pc:sldMk cId="3221210544" sldId="643"/>
            <ac:picMk id="8" creationId="{75D22AA3-54D9-6F32-9D66-64D8CAA64795}"/>
          </ac:picMkLst>
        </pc:picChg>
        <pc:picChg chg="add mod">
          <ac:chgData name="Li, Congzhou" userId="ac58cbe8-21e6-4f9f-99ab-59ef48b78c7d" providerId="ADAL" clId="{18FAACD9-616F-466F-9551-D3C37F2E9A57}" dt="2022-06-16T04:56:47.464" v="596" actId="1076"/>
          <ac:picMkLst>
            <pc:docMk/>
            <pc:sldMk cId="3221210544" sldId="643"/>
            <ac:picMk id="9" creationId="{00E09BD1-BD86-5530-50F8-73E35F661AC4}"/>
          </ac:picMkLst>
        </pc:picChg>
      </pc:sldChg>
      <pc:sldChg chg="delSp modSp add mod">
        <pc:chgData name="Li, Congzhou" userId="ac58cbe8-21e6-4f9f-99ab-59ef48b78c7d" providerId="ADAL" clId="{18FAACD9-616F-466F-9551-D3C37F2E9A57}" dt="2022-06-16T04:59:48.874" v="621" actId="6549"/>
        <pc:sldMkLst>
          <pc:docMk/>
          <pc:sldMk cId="508994995" sldId="644"/>
        </pc:sldMkLst>
        <pc:spChg chg="mod">
          <ac:chgData name="Li, Congzhou" userId="ac58cbe8-21e6-4f9f-99ab-59ef48b78c7d" providerId="ADAL" clId="{18FAACD9-616F-466F-9551-D3C37F2E9A57}" dt="2022-06-16T04:59:48.874" v="621" actId="6549"/>
          <ac:spMkLst>
            <pc:docMk/>
            <pc:sldMk cId="508994995" sldId="644"/>
            <ac:spMk id="7" creationId="{0521C6D7-B8E4-0FA2-D360-7B72DB7ADDFD}"/>
          </ac:spMkLst>
        </pc:spChg>
        <pc:picChg chg="del">
          <ac:chgData name="Li, Congzhou" userId="ac58cbe8-21e6-4f9f-99ab-59ef48b78c7d" providerId="ADAL" clId="{18FAACD9-616F-466F-9551-D3C37F2E9A57}" dt="2022-06-16T04:57:02.044" v="598" actId="478"/>
          <ac:picMkLst>
            <pc:docMk/>
            <pc:sldMk cId="508994995" sldId="644"/>
            <ac:picMk id="9" creationId="{00E09BD1-BD86-5530-50F8-73E35F661AC4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5:07:18.551" v="766" actId="14100"/>
        <pc:sldMkLst>
          <pc:docMk/>
          <pc:sldMk cId="3574724125" sldId="645"/>
        </pc:sldMkLst>
        <pc:spChg chg="mod">
          <ac:chgData name="Li, Congzhou" userId="ac58cbe8-21e6-4f9f-99ab-59ef48b78c7d" providerId="ADAL" clId="{18FAACD9-616F-466F-9551-D3C37F2E9A57}" dt="2022-06-16T05:01:10.018" v="647" actId="20577"/>
          <ac:spMkLst>
            <pc:docMk/>
            <pc:sldMk cId="3574724125" sldId="645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5:05:26.471" v="668" actId="20577"/>
          <ac:spMkLst>
            <pc:docMk/>
            <pc:sldMk cId="3574724125" sldId="645"/>
            <ac:spMk id="7" creationId="{0521C6D7-B8E4-0FA2-D360-7B72DB7ADDFD}"/>
          </ac:spMkLst>
        </pc:spChg>
        <pc:spChg chg="add mod">
          <ac:chgData name="Li, Congzhou" userId="ac58cbe8-21e6-4f9f-99ab-59ef48b78c7d" providerId="ADAL" clId="{18FAACD9-616F-466F-9551-D3C37F2E9A57}" dt="2022-06-16T05:07:18.551" v="766" actId="14100"/>
          <ac:spMkLst>
            <pc:docMk/>
            <pc:sldMk cId="3574724125" sldId="645"/>
            <ac:spMk id="8" creationId="{67FEF53B-B1CF-D1E2-B6C5-DE00BBE0457C}"/>
          </ac:spMkLst>
        </pc:spChg>
        <pc:picChg chg="add mod">
          <ac:chgData name="Li, Congzhou" userId="ac58cbe8-21e6-4f9f-99ab-59ef48b78c7d" providerId="ADAL" clId="{18FAACD9-616F-466F-9551-D3C37F2E9A57}" dt="2022-06-16T05:05:36.361" v="672" actId="1076"/>
          <ac:picMkLst>
            <pc:docMk/>
            <pc:sldMk cId="3574724125" sldId="645"/>
            <ac:picMk id="5" creationId="{FE8D3AF7-2F11-B865-3421-0B7C24BA94CA}"/>
          </ac:picMkLst>
        </pc:picChg>
        <pc:picChg chg="del">
          <ac:chgData name="Li, Congzhou" userId="ac58cbe8-21e6-4f9f-99ab-59ef48b78c7d" providerId="ADAL" clId="{18FAACD9-616F-466F-9551-D3C37F2E9A57}" dt="2022-06-16T05:01:17.308" v="649" actId="478"/>
          <ac:picMkLst>
            <pc:docMk/>
            <pc:sldMk cId="3574724125" sldId="645"/>
            <ac:picMk id="9" creationId="{00E09BD1-BD86-5530-50F8-73E35F661AC4}"/>
          </ac:picMkLst>
        </pc:picChg>
      </pc:sldChg>
      <pc:sldChg chg="delSp modSp add mod">
        <pc:chgData name="Li, Congzhou" userId="ac58cbe8-21e6-4f9f-99ab-59ef48b78c7d" providerId="ADAL" clId="{18FAACD9-616F-466F-9551-D3C37F2E9A57}" dt="2022-06-16T05:09:26.004" v="780" actId="1076"/>
        <pc:sldMkLst>
          <pc:docMk/>
          <pc:sldMk cId="3565824775" sldId="646"/>
        </pc:sldMkLst>
        <pc:spChg chg="mod">
          <ac:chgData name="Li, Congzhou" userId="ac58cbe8-21e6-4f9f-99ab-59ef48b78c7d" providerId="ADAL" clId="{18FAACD9-616F-466F-9551-D3C37F2E9A57}" dt="2022-06-16T05:09:22.371" v="779" actId="1076"/>
          <ac:spMkLst>
            <pc:docMk/>
            <pc:sldMk cId="3565824775" sldId="646"/>
            <ac:spMk id="7" creationId="{0521C6D7-B8E4-0FA2-D360-7B72DB7ADDFD}"/>
          </ac:spMkLst>
        </pc:spChg>
        <pc:spChg chg="mod">
          <ac:chgData name="Li, Congzhou" userId="ac58cbe8-21e6-4f9f-99ab-59ef48b78c7d" providerId="ADAL" clId="{18FAACD9-616F-466F-9551-D3C37F2E9A57}" dt="2022-06-16T05:09:26.004" v="780" actId="1076"/>
          <ac:spMkLst>
            <pc:docMk/>
            <pc:sldMk cId="3565824775" sldId="646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07:48.448" v="768" actId="478"/>
          <ac:picMkLst>
            <pc:docMk/>
            <pc:sldMk cId="3565824775" sldId="646"/>
            <ac:picMk id="5" creationId="{FE8D3AF7-2F11-B865-3421-0B7C24BA94CA}"/>
          </ac:picMkLst>
        </pc:picChg>
      </pc:sldChg>
      <pc:sldChg chg="delSp modSp add mod">
        <pc:chgData name="Li, Congzhou" userId="ac58cbe8-21e6-4f9f-99ab-59ef48b78c7d" providerId="ADAL" clId="{18FAACD9-616F-466F-9551-D3C37F2E9A57}" dt="2022-06-16T05:13:09.269" v="808" actId="27636"/>
        <pc:sldMkLst>
          <pc:docMk/>
          <pc:sldMk cId="2544291865" sldId="647"/>
        </pc:sldMkLst>
        <pc:spChg chg="del">
          <ac:chgData name="Li, Congzhou" userId="ac58cbe8-21e6-4f9f-99ab-59ef48b78c7d" providerId="ADAL" clId="{18FAACD9-616F-466F-9551-D3C37F2E9A57}" dt="2022-06-16T05:09:03.501" v="774" actId="478"/>
          <ac:spMkLst>
            <pc:docMk/>
            <pc:sldMk cId="2544291865" sldId="647"/>
            <ac:spMk id="7" creationId="{0521C6D7-B8E4-0FA2-D360-7B72DB7ADDFD}"/>
          </ac:spMkLst>
        </pc:spChg>
        <pc:spChg chg="mod">
          <ac:chgData name="Li, Congzhou" userId="ac58cbe8-21e6-4f9f-99ab-59ef48b78c7d" providerId="ADAL" clId="{18FAACD9-616F-466F-9551-D3C37F2E9A57}" dt="2022-06-16T05:13:09.269" v="808" actId="27636"/>
          <ac:spMkLst>
            <pc:docMk/>
            <pc:sldMk cId="2544291865" sldId="647"/>
            <ac:spMk id="8" creationId="{67FEF53B-B1CF-D1E2-B6C5-DE00BBE0457C}"/>
          </ac:spMkLst>
        </pc:spChg>
      </pc:sldChg>
      <pc:sldChg chg="addSp delSp modSp add mod ord">
        <pc:chgData name="Li, Congzhou" userId="ac58cbe8-21e6-4f9f-99ab-59ef48b78c7d" providerId="ADAL" clId="{18FAACD9-616F-466F-9551-D3C37F2E9A57}" dt="2022-06-16T05:11:36.168" v="797" actId="1076"/>
        <pc:sldMkLst>
          <pc:docMk/>
          <pc:sldMk cId="2426211918" sldId="648"/>
        </pc:sldMkLst>
        <pc:spChg chg="del">
          <ac:chgData name="Li, Congzhou" userId="ac58cbe8-21e6-4f9f-99ab-59ef48b78c7d" providerId="ADAL" clId="{18FAACD9-616F-466F-9551-D3C37F2E9A57}" dt="2022-06-16T05:11:05.588" v="790" actId="478"/>
          <ac:spMkLst>
            <pc:docMk/>
            <pc:sldMk cId="2426211918" sldId="648"/>
            <ac:spMk id="7" creationId="{0521C6D7-B8E4-0FA2-D360-7B72DB7ADDFD}"/>
          </ac:spMkLst>
        </pc:spChg>
        <pc:spChg chg="mod">
          <ac:chgData name="Li, Congzhou" userId="ac58cbe8-21e6-4f9f-99ab-59ef48b78c7d" providerId="ADAL" clId="{18FAACD9-616F-466F-9551-D3C37F2E9A57}" dt="2022-06-16T05:11:20.845" v="795" actId="14100"/>
          <ac:spMkLst>
            <pc:docMk/>
            <pc:sldMk cId="2426211918" sldId="648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11:03.155" v="789" actId="478"/>
          <ac:picMkLst>
            <pc:docMk/>
            <pc:sldMk cId="2426211918" sldId="648"/>
            <ac:picMk id="5" creationId="{FE8D3AF7-2F11-B865-3421-0B7C24BA94CA}"/>
          </ac:picMkLst>
        </pc:picChg>
        <pc:picChg chg="add mod">
          <ac:chgData name="Li, Congzhou" userId="ac58cbe8-21e6-4f9f-99ab-59ef48b78c7d" providerId="ADAL" clId="{18FAACD9-616F-466F-9551-D3C37F2E9A57}" dt="2022-06-16T05:11:36.168" v="797" actId="1076"/>
          <ac:picMkLst>
            <pc:docMk/>
            <pc:sldMk cId="2426211918" sldId="648"/>
            <ac:picMk id="6" creationId="{63F051C1-9A37-4EEB-0134-21B10A73C067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5:18:21.569" v="891"/>
        <pc:sldMkLst>
          <pc:docMk/>
          <pc:sldMk cId="3573117759" sldId="649"/>
        </pc:sldMkLst>
        <pc:spChg chg="mod">
          <ac:chgData name="Li, Congzhou" userId="ac58cbe8-21e6-4f9f-99ab-59ef48b78c7d" providerId="ADAL" clId="{18FAACD9-616F-466F-9551-D3C37F2E9A57}" dt="2022-06-16T05:18:21.569" v="891"/>
          <ac:spMkLst>
            <pc:docMk/>
            <pc:sldMk cId="3573117759" sldId="649"/>
            <ac:spMk id="8" creationId="{67FEF53B-B1CF-D1E2-B6C5-DE00BBE0457C}"/>
          </ac:spMkLst>
        </pc:spChg>
        <pc:spChg chg="add del">
          <ac:chgData name="Li, Congzhou" userId="ac58cbe8-21e6-4f9f-99ab-59ef48b78c7d" providerId="ADAL" clId="{18FAACD9-616F-466F-9551-D3C37F2E9A57}" dt="2022-06-16T05:15:49.895" v="833" actId="22"/>
          <ac:spMkLst>
            <pc:docMk/>
            <pc:sldMk cId="3573117759" sldId="649"/>
            <ac:spMk id="9" creationId="{C055E971-AF10-B296-2DFE-65BCAE1FA071}"/>
          </ac:spMkLst>
        </pc:spChg>
        <pc:picChg chg="add del mod">
          <ac:chgData name="Li, Congzhou" userId="ac58cbe8-21e6-4f9f-99ab-59ef48b78c7d" providerId="ADAL" clId="{18FAACD9-616F-466F-9551-D3C37F2E9A57}" dt="2022-06-16T05:15:18.365" v="824" actId="478"/>
          <ac:picMkLst>
            <pc:docMk/>
            <pc:sldMk cId="3573117759" sldId="649"/>
            <ac:picMk id="5" creationId="{D3BAA595-E490-B7A8-BBC1-206443995FD4}"/>
          </ac:picMkLst>
        </pc:picChg>
        <pc:picChg chg="del">
          <ac:chgData name="Li, Congzhou" userId="ac58cbe8-21e6-4f9f-99ab-59ef48b78c7d" providerId="ADAL" clId="{18FAACD9-616F-466F-9551-D3C37F2E9A57}" dt="2022-06-16T05:13:37.553" v="812" actId="478"/>
          <ac:picMkLst>
            <pc:docMk/>
            <pc:sldMk cId="3573117759" sldId="649"/>
            <ac:picMk id="6" creationId="{63F051C1-9A37-4EEB-0134-21B10A73C067}"/>
          </ac:picMkLst>
        </pc:picChg>
      </pc:sldChg>
      <pc:sldChg chg="add del">
        <pc:chgData name="Li, Congzhou" userId="ac58cbe8-21e6-4f9f-99ab-59ef48b78c7d" providerId="ADAL" clId="{18FAACD9-616F-466F-9551-D3C37F2E9A57}" dt="2022-06-16T05:10:52.540" v="786"/>
        <pc:sldMkLst>
          <pc:docMk/>
          <pc:sldMk cId="4101282277" sldId="649"/>
        </pc:sldMkLst>
      </pc:sldChg>
      <pc:sldChg chg="add ord">
        <pc:chgData name="Li, Congzhou" userId="ac58cbe8-21e6-4f9f-99ab-59ef48b78c7d" providerId="ADAL" clId="{18FAACD9-616F-466F-9551-D3C37F2E9A57}" dt="2022-06-16T05:25:19.277" v="896"/>
        <pc:sldMkLst>
          <pc:docMk/>
          <pc:sldMk cId="3113987453" sldId="650"/>
        </pc:sldMkLst>
      </pc:sldChg>
      <pc:sldChg chg="add del ord">
        <pc:chgData name="Li, Congzhou" userId="ac58cbe8-21e6-4f9f-99ab-59ef48b78c7d" providerId="ADAL" clId="{18FAACD9-616F-466F-9551-D3C37F2E9A57}" dt="2022-06-16T05:25:24.997" v="897" actId="47"/>
        <pc:sldMkLst>
          <pc:docMk/>
          <pc:sldMk cId="4019360791" sldId="651"/>
        </pc:sldMkLst>
      </pc:sldChg>
      <pc:sldChg chg="delSp modSp add mod">
        <pc:chgData name="Li, Congzhou" userId="ac58cbe8-21e6-4f9f-99ab-59ef48b78c7d" providerId="ADAL" clId="{18FAACD9-616F-466F-9551-D3C37F2E9A57}" dt="2022-06-16T05:31:12.902" v="995" actId="1076"/>
        <pc:sldMkLst>
          <pc:docMk/>
          <pc:sldMk cId="4151467536" sldId="651"/>
        </pc:sldMkLst>
        <pc:spChg chg="mod">
          <ac:chgData name="Li, Congzhou" userId="ac58cbe8-21e6-4f9f-99ab-59ef48b78c7d" providerId="ADAL" clId="{18FAACD9-616F-466F-9551-D3C37F2E9A57}" dt="2022-06-16T05:25:55.505" v="943" actId="20577"/>
          <ac:spMkLst>
            <pc:docMk/>
            <pc:sldMk cId="4151467536" sldId="651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5:31:12.902" v="995" actId="1076"/>
          <ac:spMkLst>
            <pc:docMk/>
            <pc:sldMk cId="4151467536" sldId="651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25:35.262" v="899" actId="478"/>
          <ac:picMkLst>
            <pc:docMk/>
            <pc:sldMk cId="4151467536" sldId="651"/>
            <ac:picMk id="5" creationId="{D3BAA595-E490-B7A8-BBC1-206443995FD4}"/>
          </ac:picMkLst>
        </pc:picChg>
      </pc:sldChg>
      <pc:sldChg chg="modSp add mod">
        <pc:chgData name="Li, Congzhou" userId="ac58cbe8-21e6-4f9f-99ab-59ef48b78c7d" providerId="ADAL" clId="{18FAACD9-616F-466F-9551-D3C37F2E9A57}" dt="2022-06-16T05:35:09.666" v="1007" actId="27636"/>
        <pc:sldMkLst>
          <pc:docMk/>
          <pc:sldMk cId="593016510" sldId="652"/>
        </pc:sldMkLst>
        <pc:spChg chg="mod">
          <ac:chgData name="Li, Congzhou" userId="ac58cbe8-21e6-4f9f-99ab-59ef48b78c7d" providerId="ADAL" clId="{18FAACD9-616F-466F-9551-D3C37F2E9A57}" dt="2022-06-16T05:35:09.666" v="1007" actId="27636"/>
          <ac:spMkLst>
            <pc:docMk/>
            <pc:sldMk cId="593016510" sldId="652"/>
            <ac:spMk id="8" creationId="{67FEF53B-B1CF-D1E2-B6C5-DE00BBE0457C}"/>
          </ac:spMkLst>
        </pc:spChg>
      </pc:sldChg>
      <pc:sldChg chg="modSp add mod">
        <pc:chgData name="Li, Congzhou" userId="ac58cbe8-21e6-4f9f-99ab-59ef48b78c7d" providerId="ADAL" clId="{18FAACD9-616F-466F-9551-D3C37F2E9A57}" dt="2022-06-16T05:36:19.827" v="1016" actId="27636"/>
        <pc:sldMkLst>
          <pc:docMk/>
          <pc:sldMk cId="149298045" sldId="653"/>
        </pc:sldMkLst>
        <pc:spChg chg="mod">
          <ac:chgData name="Li, Congzhou" userId="ac58cbe8-21e6-4f9f-99ab-59ef48b78c7d" providerId="ADAL" clId="{18FAACD9-616F-466F-9551-D3C37F2E9A57}" dt="2022-06-16T05:36:19.827" v="1016" actId="27636"/>
          <ac:spMkLst>
            <pc:docMk/>
            <pc:sldMk cId="149298045" sldId="653"/>
            <ac:spMk id="8" creationId="{67FEF53B-B1CF-D1E2-B6C5-DE00BBE0457C}"/>
          </ac:spMkLst>
        </pc:spChg>
      </pc:sldChg>
      <pc:sldChg chg="addSp delSp modSp add mod">
        <pc:chgData name="Li, Congzhou" userId="ac58cbe8-21e6-4f9f-99ab-59ef48b78c7d" providerId="ADAL" clId="{18FAACD9-616F-466F-9551-D3C37F2E9A57}" dt="2022-06-16T05:51:28.879" v="1336" actId="478"/>
        <pc:sldMkLst>
          <pc:docMk/>
          <pc:sldMk cId="3152406250" sldId="654"/>
        </pc:sldMkLst>
        <pc:spChg chg="mod">
          <ac:chgData name="Li, Congzhou" userId="ac58cbe8-21e6-4f9f-99ab-59ef48b78c7d" providerId="ADAL" clId="{18FAACD9-616F-466F-9551-D3C37F2E9A57}" dt="2022-06-16T05:37:19.721" v="1056" actId="20577"/>
          <ac:spMkLst>
            <pc:docMk/>
            <pc:sldMk cId="3152406250" sldId="654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5:40:17.755" v="1245" actId="14100"/>
          <ac:spMkLst>
            <pc:docMk/>
            <pc:sldMk cId="3152406250" sldId="654"/>
            <ac:spMk id="8" creationId="{67FEF53B-B1CF-D1E2-B6C5-DE00BBE0457C}"/>
          </ac:spMkLst>
        </pc:spChg>
        <pc:picChg chg="add del mod">
          <ac:chgData name="Li, Congzhou" userId="ac58cbe8-21e6-4f9f-99ab-59ef48b78c7d" providerId="ADAL" clId="{18FAACD9-616F-466F-9551-D3C37F2E9A57}" dt="2022-06-16T05:51:28.879" v="1336" actId="478"/>
          <ac:picMkLst>
            <pc:docMk/>
            <pc:sldMk cId="3152406250" sldId="654"/>
            <ac:picMk id="5" creationId="{948CF142-A043-8295-670D-CADCA2CF96E3}"/>
          </ac:picMkLst>
        </pc:picChg>
      </pc:sldChg>
      <pc:sldChg chg="modSp add mod ord">
        <pc:chgData name="Li, Congzhou" userId="ac58cbe8-21e6-4f9f-99ab-59ef48b78c7d" providerId="ADAL" clId="{18FAACD9-616F-466F-9551-D3C37F2E9A57}" dt="2022-06-16T06:10:15.721" v="1433"/>
        <pc:sldMkLst>
          <pc:docMk/>
          <pc:sldMk cId="3024856543" sldId="655"/>
        </pc:sldMkLst>
        <pc:spChg chg="mod">
          <ac:chgData name="Li, Congzhou" userId="ac58cbe8-21e6-4f9f-99ab-59ef48b78c7d" providerId="ADAL" clId="{18FAACD9-616F-466F-9551-D3C37F2E9A57}" dt="2022-06-16T06:10:10.535" v="1431" actId="20577"/>
          <ac:spMkLst>
            <pc:docMk/>
            <pc:sldMk cId="3024856543" sldId="655"/>
            <ac:spMk id="8" creationId="{67FEF53B-B1CF-D1E2-B6C5-DE00BBE0457C}"/>
          </ac:spMkLst>
        </pc:spChg>
      </pc:sldChg>
      <pc:sldChg chg="addSp delSp modSp add mod">
        <pc:chgData name="Li, Congzhou" userId="ac58cbe8-21e6-4f9f-99ab-59ef48b78c7d" providerId="ADAL" clId="{18FAACD9-616F-466F-9551-D3C37F2E9A57}" dt="2022-06-16T05:42:26.545" v="1273" actId="1076"/>
        <pc:sldMkLst>
          <pc:docMk/>
          <pc:sldMk cId="717777857" sldId="656"/>
        </pc:sldMkLst>
        <pc:spChg chg="add del">
          <ac:chgData name="Li, Congzhou" userId="ac58cbe8-21e6-4f9f-99ab-59ef48b78c7d" providerId="ADAL" clId="{18FAACD9-616F-466F-9551-D3C37F2E9A57}" dt="2022-06-16T05:41:27.648" v="1263" actId="22"/>
          <ac:spMkLst>
            <pc:docMk/>
            <pc:sldMk cId="717777857" sldId="656"/>
            <ac:spMk id="6" creationId="{9A858F19-1A01-0614-BE88-5CFABFCDB61E}"/>
          </ac:spMkLst>
        </pc:spChg>
        <pc:spChg chg="mod">
          <ac:chgData name="Li, Congzhou" userId="ac58cbe8-21e6-4f9f-99ab-59ef48b78c7d" providerId="ADAL" clId="{18FAACD9-616F-466F-9551-D3C37F2E9A57}" dt="2022-06-16T05:41:48.640" v="1267" actId="14100"/>
          <ac:spMkLst>
            <pc:docMk/>
            <pc:sldMk cId="717777857" sldId="656"/>
            <ac:spMk id="8" creationId="{67FEF53B-B1CF-D1E2-B6C5-DE00BBE0457C}"/>
          </ac:spMkLst>
        </pc:spChg>
        <pc:picChg chg="add del mod">
          <ac:chgData name="Li, Congzhou" userId="ac58cbe8-21e6-4f9f-99ab-59ef48b78c7d" providerId="ADAL" clId="{18FAACD9-616F-466F-9551-D3C37F2E9A57}" dt="2022-06-16T05:42:06.101" v="1271" actId="478"/>
          <ac:picMkLst>
            <pc:docMk/>
            <pc:sldMk cId="717777857" sldId="656"/>
            <ac:picMk id="7" creationId="{00228797-0F47-AB0F-FFB1-2F83BA59A45A}"/>
          </ac:picMkLst>
        </pc:picChg>
        <pc:picChg chg="add mod">
          <ac:chgData name="Li, Congzhou" userId="ac58cbe8-21e6-4f9f-99ab-59ef48b78c7d" providerId="ADAL" clId="{18FAACD9-616F-466F-9551-D3C37F2E9A57}" dt="2022-06-16T05:42:26.545" v="1273" actId="1076"/>
          <ac:picMkLst>
            <pc:docMk/>
            <pc:sldMk cId="717777857" sldId="656"/>
            <ac:picMk id="10" creationId="{5D5A3861-4BDE-34D0-E967-5E4E23F66F23}"/>
          </ac:picMkLst>
        </pc:picChg>
      </pc:sldChg>
      <pc:sldChg chg="addSp delSp modSp add mod">
        <pc:chgData name="Li, Congzhou" userId="ac58cbe8-21e6-4f9f-99ab-59ef48b78c7d" providerId="ADAL" clId="{18FAACD9-616F-466F-9551-D3C37F2E9A57}" dt="2022-06-16T05:45:09.282" v="1277" actId="1076"/>
        <pc:sldMkLst>
          <pc:docMk/>
          <pc:sldMk cId="3386315578" sldId="657"/>
        </pc:sldMkLst>
        <pc:picChg chg="add mod">
          <ac:chgData name="Li, Congzhou" userId="ac58cbe8-21e6-4f9f-99ab-59ef48b78c7d" providerId="ADAL" clId="{18FAACD9-616F-466F-9551-D3C37F2E9A57}" dt="2022-06-16T05:45:09.282" v="1277" actId="1076"/>
          <ac:picMkLst>
            <pc:docMk/>
            <pc:sldMk cId="3386315578" sldId="657"/>
            <ac:picMk id="5" creationId="{4934030D-E3F7-1695-A5D7-5947B6B468A8}"/>
          </ac:picMkLst>
        </pc:picChg>
        <pc:picChg chg="del">
          <ac:chgData name="Li, Congzhou" userId="ac58cbe8-21e6-4f9f-99ab-59ef48b78c7d" providerId="ADAL" clId="{18FAACD9-616F-466F-9551-D3C37F2E9A57}" dt="2022-06-16T05:45:06.590" v="1275" actId="478"/>
          <ac:picMkLst>
            <pc:docMk/>
            <pc:sldMk cId="3386315578" sldId="657"/>
            <ac:picMk id="10" creationId="{5D5A3861-4BDE-34D0-E967-5E4E23F66F23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5:45:49.726" v="1283" actId="1076"/>
        <pc:sldMkLst>
          <pc:docMk/>
          <pc:sldMk cId="672454800" sldId="658"/>
        </pc:sldMkLst>
        <pc:picChg chg="add mod">
          <ac:chgData name="Li, Congzhou" userId="ac58cbe8-21e6-4f9f-99ab-59ef48b78c7d" providerId="ADAL" clId="{18FAACD9-616F-466F-9551-D3C37F2E9A57}" dt="2022-06-16T05:45:49.726" v="1283" actId="1076"/>
          <ac:picMkLst>
            <pc:docMk/>
            <pc:sldMk cId="672454800" sldId="658"/>
            <ac:picMk id="5" creationId="{3147B73E-10BB-7A6F-3591-0A19BD12F0D0}"/>
          </ac:picMkLst>
        </pc:picChg>
        <pc:picChg chg="del">
          <ac:chgData name="Li, Congzhou" userId="ac58cbe8-21e6-4f9f-99ab-59ef48b78c7d" providerId="ADAL" clId="{18FAACD9-616F-466F-9551-D3C37F2E9A57}" dt="2022-06-16T05:45:45.554" v="1281" actId="478"/>
          <ac:picMkLst>
            <pc:docMk/>
            <pc:sldMk cId="672454800" sldId="658"/>
            <ac:picMk id="10" creationId="{5D5A3861-4BDE-34D0-E967-5E4E23F66F23}"/>
          </ac:picMkLst>
        </pc:picChg>
      </pc:sldChg>
      <pc:sldChg chg="delSp modSp add mod ord">
        <pc:chgData name="Li, Congzhou" userId="ac58cbe8-21e6-4f9f-99ab-59ef48b78c7d" providerId="ADAL" clId="{18FAACD9-616F-466F-9551-D3C37F2E9A57}" dt="2022-06-16T06:09:41.495" v="1415"/>
        <pc:sldMkLst>
          <pc:docMk/>
          <pc:sldMk cId="1722241709" sldId="659"/>
        </pc:sldMkLst>
        <pc:spChg chg="mod">
          <ac:chgData name="Li, Congzhou" userId="ac58cbe8-21e6-4f9f-99ab-59ef48b78c7d" providerId="ADAL" clId="{18FAACD9-616F-466F-9551-D3C37F2E9A57}" dt="2022-06-16T06:02:50.595" v="1402" actId="20577"/>
          <ac:spMkLst>
            <pc:docMk/>
            <pc:sldMk cId="1722241709" sldId="659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49:13.517" v="1331" actId="478"/>
          <ac:picMkLst>
            <pc:docMk/>
            <pc:sldMk cId="1722241709" sldId="659"/>
            <ac:picMk id="10" creationId="{5D5A3861-4BDE-34D0-E967-5E4E23F66F23}"/>
          </ac:picMkLst>
        </pc:picChg>
      </pc:sldChg>
      <pc:sldChg chg="modSp add mod ord">
        <pc:chgData name="Li, Congzhou" userId="ac58cbe8-21e6-4f9f-99ab-59ef48b78c7d" providerId="ADAL" clId="{18FAACD9-616F-466F-9551-D3C37F2E9A57}" dt="2022-06-16T06:09:32.020" v="1413"/>
        <pc:sldMkLst>
          <pc:docMk/>
          <pc:sldMk cId="1545587002" sldId="660"/>
        </pc:sldMkLst>
        <pc:spChg chg="mod">
          <ac:chgData name="Li, Congzhou" userId="ac58cbe8-21e6-4f9f-99ab-59ef48b78c7d" providerId="ADAL" clId="{18FAACD9-616F-466F-9551-D3C37F2E9A57}" dt="2022-06-16T06:04:34.952" v="1409"/>
          <ac:spMkLst>
            <pc:docMk/>
            <pc:sldMk cId="1545587002" sldId="660"/>
            <ac:spMk id="8" creationId="{67FEF53B-B1CF-D1E2-B6C5-DE00BBE0457C}"/>
          </ac:spMkLst>
        </pc:spChg>
      </pc:sldChg>
      <pc:sldChg chg="modSp add mod ord">
        <pc:chgData name="Li, Congzhou" userId="ac58cbe8-21e6-4f9f-99ab-59ef48b78c7d" providerId="ADAL" clId="{18FAACD9-616F-466F-9551-D3C37F2E9A57}" dt="2022-06-16T06:13:25.830" v="1460" actId="6549"/>
        <pc:sldMkLst>
          <pc:docMk/>
          <pc:sldMk cId="1488216998" sldId="661"/>
        </pc:sldMkLst>
        <pc:spChg chg="mod">
          <ac:chgData name="Li, Congzhou" userId="ac58cbe8-21e6-4f9f-99ab-59ef48b78c7d" providerId="ADAL" clId="{18FAACD9-616F-466F-9551-D3C37F2E9A57}" dt="2022-06-16T06:13:25.830" v="1460" actId="6549"/>
          <ac:spMkLst>
            <pc:docMk/>
            <pc:sldMk cId="1488216998" sldId="661"/>
            <ac:spMk id="8" creationId="{67FEF53B-B1CF-D1E2-B6C5-DE00BBE0457C}"/>
          </ac:spMkLst>
        </pc:spChg>
      </pc:sldChg>
      <pc:sldChg chg="modSp add mod">
        <pc:chgData name="Li, Congzhou" userId="ac58cbe8-21e6-4f9f-99ab-59ef48b78c7d" providerId="ADAL" clId="{18FAACD9-616F-466F-9551-D3C37F2E9A57}" dt="2022-06-16T06:12:56.127" v="1450" actId="20577"/>
        <pc:sldMkLst>
          <pc:docMk/>
          <pc:sldMk cId="359243060" sldId="662"/>
        </pc:sldMkLst>
        <pc:spChg chg="mod">
          <ac:chgData name="Li, Congzhou" userId="ac58cbe8-21e6-4f9f-99ab-59ef48b78c7d" providerId="ADAL" clId="{18FAACD9-616F-466F-9551-D3C37F2E9A57}" dt="2022-06-16T06:12:56.127" v="1450" actId="20577"/>
          <ac:spMkLst>
            <pc:docMk/>
            <pc:sldMk cId="359243060" sldId="662"/>
            <ac:spMk id="8" creationId="{67FEF53B-B1CF-D1E2-B6C5-DE00BBE0457C}"/>
          </ac:spMkLst>
        </pc:spChg>
      </pc:sldChg>
      <pc:sldMasterChg chg="del delSldLayout">
        <pc:chgData name="Li, Congzhou" userId="ac58cbe8-21e6-4f9f-99ab-59ef48b78c7d" providerId="ADAL" clId="{18FAACD9-616F-466F-9551-D3C37F2E9A57}" dt="2022-06-16T05:47:52.599" v="1297" actId="47"/>
        <pc:sldMasterMkLst>
          <pc:docMk/>
          <pc:sldMasterMk cId="3187126544" sldId="2147484379"/>
        </pc:sldMasterMkLst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244501176" sldId="2147484380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664880362" sldId="2147484381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3879097273" sldId="2147484382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514730827" sldId="2147484383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3189261703" sldId="2147484384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1986913720" sldId="2147484385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834936420" sldId="2147484386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696417155" sldId="2147484387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3068674575" sldId="2147484388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1530159817" sldId="2147484389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711557225" sldId="2147484390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429573207" sldId="2147484391"/>
          </pc:sldLayoutMkLst>
        </pc:sldLayoutChg>
      </pc:sldMasterChg>
    </pc:docChg>
  </pc:docChgLst>
  <pc:docChgLst>
    <pc:chgData name="Li, Congzhou" userId="ac58cbe8-21e6-4f9f-99ab-59ef48b78c7d" providerId="ADAL" clId="{7D8C7DD3-5A0E-4FB4-8EF9-76BFC1D4D0CA}"/>
    <pc:docChg chg="undo custSel addSld delSld modSld sldOrd">
      <pc:chgData name="Li, Congzhou" userId="ac58cbe8-21e6-4f9f-99ab-59ef48b78c7d" providerId="ADAL" clId="{7D8C7DD3-5A0E-4FB4-8EF9-76BFC1D4D0CA}" dt="2023-07-06T08:33:39.514" v="1850" actId="1076"/>
      <pc:docMkLst>
        <pc:docMk/>
      </pc:docMkLst>
      <pc:sldChg chg="modSp mod">
        <pc:chgData name="Li, Congzhou" userId="ac58cbe8-21e6-4f9f-99ab-59ef48b78c7d" providerId="ADAL" clId="{7D8C7DD3-5A0E-4FB4-8EF9-76BFC1D4D0CA}" dt="2023-07-06T02:32:04.573" v="79" actId="1076"/>
        <pc:sldMkLst>
          <pc:docMk/>
          <pc:sldMk cId="3536340673" sldId="454"/>
        </pc:sldMkLst>
        <pc:spChg chg="mod">
          <ac:chgData name="Li, Congzhou" userId="ac58cbe8-21e6-4f9f-99ab-59ef48b78c7d" providerId="ADAL" clId="{7D8C7DD3-5A0E-4FB4-8EF9-76BFC1D4D0CA}" dt="2023-07-06T02:31:17.501" v="72" actId="1076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2:32:04.573" v="79" actId="1076"/>
          <ac:spMkLst>
            <pc:docMk/>
            <pc:sldMk cId="3536340673" sldId="454"/>
            <ac:spMk id="3" creationId="{00000000-0000-0000-0000-000000000000}"/>
          </ac:spMkLst>
        </pc:spChg>
      </pc:sldChg>
      <pc:sldChg chg="delSp modSp mod">
        <pc:chgData name="Li, Congzhou" userId="ac58cbe8-21e6-4f9f-99ab-59ef48b78c7d" providerId="ADAL" clId="{7D8C7DD3-5A0E-4FB4-8EF9-76BFC1D4D0CA}" dt="2023-07-06T06:36:43.280" v="409" actId="6549"/>
        <pc:sldMkLst>
          <pc:docMk/>
          <pc:sldMk cId="1041451018" sldId="613"/>
        </pc:sldMkLst>
        <pc:spChg chg="del">
          <ac:chgData name="Li, Congzhou" userId="ac58cbe8-21e6-4f9f-99ab-59ef48b78c7d" providerId="ADAL" clId="{7D8C7DD3-5A0E-4FB4-8EF9-76BFC1D4D0CA}" dt="2023-07-06T02:35:18.972" v="166" actId="478"/>
          <ac:spMkLst>
            <pc:docMk/>
            <pc:sldMk cId="1041451018" sldId="613"/>
            <ac:spMk id="6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6:36:43.280" v="409" actId="6549"/>
          <ac:spMkLst>
            <pc:docMk/>
            <pc:sldMk cId="1041451018" sldId="613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7D8C7DD3-5A0E-4FB4-8EF9-76BFC1D4D0CA}" dt="2023-07-06T08:07:44.818" v="1440" actId="47"/>
        <pc:sldMkLst>
          <pc:docMk/>
          <pc:sldMk cId="548239993" sldId="634"/>
        </pc:sldMkLst>
      </pc:sldChg>
      <pc:sldChg chg="addSp modSp mod">
        <pc:chgData name="Li, Congzhou" userId="ac58cbe8-21e6-4f9f-99ab-59ef48b78c7d" providerId="ADAL" clId="{7D8C7DD3-5A0E-4FB4-8EF9-76BFC1D4D0CA}" dt="2023-07-06T07:45:12.522" v="1104" actId="14100"/>
        <pc:sldMkLst>
          <pc:docMk/>
          <pc:sldMk cId="1304903174" sldId="636"/>
        </pc:sldMkLst>
        <pc:spChg chg="mod">
          <ac:chgData name="Li, Congzhou" userId="ac58cbe8-21e6-4f9f-99ab-59ef48b78c7d" providerId="ADAL" clId="{7D8C7DD3-5A0E-4FB4-8EF9-76BFC1D4D0CA}" dt="2023-07-06T07:39:24.732" v="1073" actId="20577"/>
          <ac:spMkLst>
            <pc:docMk/>
            <pc:sldMk cId="1304903174" sldId="636"/>
            <ac:spMk id="4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7:43:57.403" v="1101" actId="20577"/>
          <ac:spMkLst>
            <pc:docMk/>
            <pc:sldMk cId="1304903174" sldId="636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7:45:12.522" v="1104" actId="14100"/>
          <ac:picMkLst>
            <pc:docMk/>
            <pc:sldMk cId="1304903174" sldId="636"/>
            <ac:picMk id="5" creationId="{293772EB-8A89-3888-DF27-C52F78C828EF}"/>
          </ac:picMkLst>
        </pc:picChg>
      </pc:sldChg>
      <pc:sldChg chg="addSp delSp modSp mod">
        <pc:chgData name="Li, Congzhou" userId="ac58cbe8-21e6-4f9f-99ab-59ef48b78c7d" providerId="ADAL" clId="{7D8C7DD3-5A0E-4FB4-8EF9-76BFC1D4D0CA}" dt="2023-07-06T07:10:31.644" v="882" actId="20577"/>
        <pc:sldMkLst>
          <pc:docMk/>
          <pc:sldMk cId="1300848835" sldId="637"/>
        </pc:sldMkLst>
        <pc:spChg chg="mod">
          <ac:chgData name="Li, Congzhou" userId="ac58cbe8-21e6-4f9f-99ab-59ef48b78c7d" providerId="ADAL" clId="{7D8C7DD3-5A0E-4FB4-8EF9-76BFC1D4D0CA}" dt="2023-07-06T06:36:36.302" v="405" actId="20577"/>
          <ac:spMkLst>
            <pc:docMk/>
            <pc:sldMk cId="1300848835" sldId="637"/>
            <ac:spMk id="4" creationId="{00000000-0000-0000-0000-000000000000}"/>
          </ac:spMkLst>
        </pc:spChg>
        <pc:spChg chg="add mod">
          <ac:chgData name="Li, Congzhou" userId="ac58cbe8-21e6-4f9f-99ab-59ef48b78c7d" providerId="ADAL" clId="{7D8C7DD3-5A0E-4FB4-8EF9-76BFC1D4D0CA}" dt="2023-07-06T07:10:31.644" v="882" actId="20577"/>
          <ac:spMkLst>
            <pc:docMk/>
            <pc:sldMk cId="1300848835" sldId="637"/>
            <ac:spMk id="5" creationId="{CD518E7E-0C1B-3CCE-76B4-3476B577260A}"/>
          </ac:spMkLst>
        </pc:spChg>
        <pc:spChg chg="del">
          <ac:chgData name="Li, Congzhou" userId="ac58cbe8-21e6-4f9f-99ab-59ef48b78c7d" providerId="ADAL" clId="{7D8C7DD3-5A0E-4FB4-8EF9-76BFC1D4D0CA}" dt="2023-07-06T04:21:10.438" v="182" actId="478"/>
          <ac:spMkLst>
            <pc:docMk/>
            <pc:sldMk cId="1300848835" sldId="637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4:20:42.794" v="179" actId="478"/>
          <ac:picMkLst>
            <pc:docMk/>
            <pc:sldMk cId="1300848835" sldId="637"/>
            <ac:picMk id="8" creationId="{EA73D8E5-02EB-A101-E8FC-30C58DF2610D}"/>
          </ac:picMkLst>
        </pc:picChg>
        <pc:picChg chg="add mod">
          <ac:chgData name="Li, Congzhou" userId="ac58cbe8-21e6-4f9f-99ab-59ef48b78c7d" providerId="ADAL" clId="{7D8C7DD3-5A0E-4FB4-8EF9-76BFC1D4D0CA}" dt="2023-07-06T07:10:23.218" v="877" actId="1076"/>
          <ac:picMkLst>
            <pc:docMk/>
            <pc:sldMk cId="1300848835" sldId="637"/>
            <ac:picMk id="9" creationId="{DDA7B5D0-F518-8FCC-3A3C-F2036609E1DF}"/>
          </ac:picMkLst>
        </pc:picChg>
      </pc:sldChg>
      <pc:sldChg chg="modSp mod ord">
        <pc:chgData name="Li, Congzhou" userId="ac58cbe8-21e6-4f9f-99ab-59ef48b78c7d" providerId="ADAL" clId="{7D8C7DD3-5A0E-4FB4-8EF9-76BFC1D4D0CA}" dt="2023-07-06T08:30:55.782" v="1846" actId="27636"/>
        <pc:sldMkLst>
          <pc:docMk/>
          <pc:sldMk cId="1542049757" sldId="638"/>
        </pc:sldMkLst>
        <pc:spChg chg="mod">
          <ac:chgData name="Li, Congzhou" userId="ac58cbe8-21e6-4f9f-99ab-59ef48b78c7d" providerId="ADAL" clId="{7D8C7DD3-5A0E-4FB4-8EF9-76BFC1D4D0CA}" dt="2023-07-06T08:30:52.160" v="1844" actId="20577"/>
          <ac:spMkLst>
            <pc:docMk/>
            <pc:sldMk cId="1542049757" sldId="638"/>
            <ac:spMk id="4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8:30:55.782" v="1846" actId="27636"/>
          <ac:spMkLst>
            <pc:docMk/>
            <pc:sldMk cId="1542049757" sldId="638"/>
            <ac:spMk id="8" creationId="{57CA2BAC-C4CB-D489-E1EA-0309B59218CC}"/>
          </ac:spMkLst>
        </pc:spChg>
      </pc:sldChg>
      <pc:sldChg chg="addSp delSp modSp mod ord">
        <pc:chgData name="Li, Congzhou" userId="ac58cbe8-21e6-4f9f-99ab-59ef48b78c7d" providerId="ADAL" clId="{7D8C7DD3-5A0E-4FB4-8EF9-76BFC1D4D0CA}" dt="2023-07-06T07:02:47.781" v="723"/>
        <pc:sldMkLst>
          <pc:docMk/>
          <pc:sldMk cId="3730041366" sldId="639"/>
        </pc:sldMkLst>
        <pc:spChg chg="mod">
          <ac:chgData name="Li, Congzhou" userId="ac58cbe8-21e6-4f9f-99ab-59ef48b78c7d" providerId="ADAL" clId="{7D8C7DD3-5A0E-4FB4-8EF9-76BFC1D4D0CA}" dt="2023-07-06T07:02:36.781" v="721" actId="20577"/>
          <ac:spMkLst>
            <pc:docMk/>
            <pc:sldMk cId="3730041366" sldId="639"/>
            <ac:spMk id="4" creationId="{00000000-0000-0000-0000-000000000000}"/>
          </ac:spMkLst>
        </pc:spChg>
        <pc:spChg chg="add del mod">
          <ac:chgData name="Li, Congzhou" userId="ac58cbe8-21e6-4f9f-99ab-59ef48b78c7d" providerId="ADAL" clId="{7D8C7DD3-5A0E-4FB4-8EF9-76BFC1D4D0CA}" dt="2023-07-06T06:38:17.087" v="434" actId="478"/>
          <ac:spMkLst>
            <pc:docMk/>
            <pc:sldMk cId="3730041366" sldId="639"/>
            <ac:spMk id="5" creationId="{EE23E111-517D-7754-802A-245A3EC82663}"/>
          </ac:spMkLst>
        </pc:spChg>
        <pc:spChg chg="mod">
          <ac:chgData name="Li, Congzhou" userId="ac58cbe8-21e6-4f9f-99ab-59ef48b78c7d" providerId="ADAL" clId="{7D8C7DD3-5A0E-4FB4-8EF9-76BFC1D4D0CA}" dt="2023-07-06T06:46:37.222" v="523" actId="20577"/>
          <ac:spMkLst>
            <pc:docMk/>
            <pc:sldMk cId="3730041366" sldId="639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6:38:08.655" v="433" actId="478"/>
          <ac:picMkLst>
            <pc:docMk/>
            <pc:sldMk cId="3730041366" sldId="639"/>
            <ac:picMk id="10" creationId="{6741F57C-49B5-4BD9-1D2C-4F0B7FCBFD5E}"/>
          </ac:picMkLst>
        </pc:picChg>
      </pc:sldChg>
      <pc:sldChg chg="modSp mod ord">
        <pc:chgData name="Li, Congzhou" userId="ac58cbe8-21e6-4f9f-99ab-59ef48b78c7d" providerId="ADAL" clId="{7D8C7DD3-5A0E-4FB4-8EF9-76BFC1D4D0CA}" dt="2023-07-06T06:33:21.911" v="378"/>
        <pc:sldMkLst>
          <pc:docMk/>
          <pc:sldMk cId="700744200" sldId="640"/>
        </pc:sldMkLst>
        <pc:spChg chg="mod">
          <ac:chgData name="Li, Congzhou" userId="ac58cbe8-21e6-4f9f-99ab-59ef48b78c7d" providerId="ADAL" clId="{7D8C7DD3-5A0E-4FB4-8EF9-76BFC1D4D0CA}" dt="2023-07-06T06:33:05.599" v="376" actId="5793"/>
          <ac:spMkLst>
            <pc:docMk/>
            <pc:sldMk cId="700744200" sldId="640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7D8C7DD3-5A0E-4FB4-8EF9-76BFC1D4D0CA}" dt="2023-07-06T08:04:16.838" v="1365" actId="47"/>
        <pc:sldMkLst>
          <pc:docMk/>
          <pc:sldMk cId="1525506447" sldId="641"/>
        </pc:sldMkLst>
      </pc:sldChg>
      <pc:sldChg chg="del">
        <pc:chgData name="Li, Congzhou" userId="ac58cbe8-21e6-4f9f-99ab-59ef48b78c7d" providerId="ADAL" clId="{7D8C7DD3-5A0E-4FB4-8EF9-76BFC1D4D0CA}" dt="2023-07-06T08:07:30.345" v="1431" actId="47"/>
        <pc:sldMkLst>
          <pc:docMk/>
          <pc:sldMk cId="384406764" sldId="642"/>
        </pc:sldMkLst>
      </pc:sldChg>
      <pc:sldChg chg="del">
        <pc:chgData name="Li, Congzhou" userId="ac58cbe8-21e6-4f9f-99ab-59ef48b78c7d" providerId="ADAL" clId="{7D8C7DD3-5A0E-4FB4-8EF9-76BFC1D4D0CA}" dt="2023-07-06T08:07:31.348" v="1432" actId="47"/>
        <pc:sldMkLst>
          <pc:docMk/>
          <pc:sldMk cId="3221210544" sldId="643"/>
        </pc:sldMkLst>
      </pc:sldChg>
      <pc:sldChg chg="del">
        <pc:chgData name="Li, Congzhou" userId="ac58cbe8-21e6-4f9f-99ab-59ef48b78c7d" providerId="ADAL" clId="{7D8C7DD3-5A0E-4FB4-8EF9-76BFC1D4D0CA}" dt="2023-07-06T08:08:03.666" v="1452" actId="47"/>
        <pc:sldMkLst>
          <pc:docMk/>
          <pc:sldMk cId="508994995" sldId="644"/>
        </pc:sldMkLst>
      </pc:sldChg>
      <pc:sldChg chg="del">
        <pc:chgData name="Li, Congzhou" userId="ac58cbe8-21e6-4f9f-99ab-59ef48b78c7d" providerId="ADAL" clId="{7D8C7DD3-5A0E-4FB4-8EF9-76BFC1D4D0CA}" dt="2023-07-06T08:08:01.250" v="1451" actId="47"/>
        <pc:sldMkLst>
          <pc:docMk/>
          <pc:sldMk cId="3574724125" sldId="645"/>
        </pc:sldMkLst>
      </pc:sldChg>
      <pc:sldChg chg="del">
        <pc:chgData name="Li, Congzhou" userId="ac58cbe8-21e6-4f9f-99ab-59ef48b78c7d" providerId="ADAL" clId="{7D8C7DD3-5A0E-4FB4-8EF9-76BFC1D4D0CA}" dt="2023-07-06T08:07:59.045" v="1450" actId="47"/>
        <pc:sldMkLst>
          <pc:docMk/>
          <pc:sldMk cId="3565824775" sldId="646"/>
        </pc:sldMkLst>
      </pc:sldChg>
      <pc:sldChg chg="del">
        <pc:chgData name="Li, Congzhou" userId="ac58cbe8-21e6-4f9f-99ab-59ef48b78c7d" providerId="ADAL" clId="{7D8C7DD3-5A0E-4FB4-8EF9-76BFC1D4D0CA}" dt="2023-07-06T08:07:57.188" v="1448" actId="47"/>
        <pc:sldMkLst>
          <pc:docMk/>
          <pc:sldMk cId="2544291865" sldId="647"/>
        </pc:sldMkLst>
      </pc:sldChg>
      <pc:sldChg chg="del">
        <pc:chgData name="Li, Congzhou" userId="ac58cbe8-21e6-4f9f-99ab-59ef48b78c7d" providerId="ADAL" clId="{7D8C7DD3-5A0E-4FB4-8EF9-76BFC1D4D0CA}" dt="2023-07-06T08:07:57.908" v="1449" actId="47"/>
        <pc:sldMkLst>
          <pc:docMk/>
          <pc:sldMk cId="2426211918" sldId="648"/>
        </pc:sldMkLst>
      </pc:sldChg>
      <pc:sldChg chg="del">
        <pc:chgData name="Li, Congzhou" userId="ac58cbe8-21e6-4f9f-99ab-59ef48b78c7d" providerId="ADAL" clId="{7D8C7DD3-5A0E-4FB4-8EF9-76BFC1D4D0CA}" dt="2023-07-06T08:07:54.643" v="1446" actId="47"/>
        <pc:sldMkLst>
          <pc:docMk/>
          <pc:sldMk cId="3573117759" sldId="649"/>
        </pc:sldMkLst>
      </pc:sldChg>
      <pc:sldChg chg="del">
        <pc:chgData name="Li, Congzhou" userId="ac58cbe8-21e6-4f9f-99ab-59ef48b78c7d" providerId="ADAL" clId="{7D8C7DD3-5A0E-4FB4-8EF9-76BFC1D4D0CA}" dt="2023-07-06T08:07:53.298" v="1445" actId="47"/>
        <pc:sldMkLst>
          <pc:docMk/>
          <pc:sldMk cId="3113987453" sldId="650"/>
        </pc:sldMkLst>
      </pc:sldChg>
      <pc:sldChg chg="del">
        <pc:chgData name="Li, Congzhou" userId="ac58cbe8-21e6-4f9f-99ab-59ef48b78c7d" providerId="ADAL" clId="{7D8C7DD3-5A0E-4FB4-8EF9-76BFC1D4D0CA}" dt="2023-07-06T08:07:55.984" v="1447" actId="47"/>
        <pc:sldMkLst>
          <pc:docMk/>
          <pc:sldMk cId="4151467536" sldId="651"/>
        </pc:sldMkLst>
      </pc:sldChg>
      <pc:sldChg chg="del">
        <pc:chgData name="Li, Congzhou" userId="ac58cbe8-21e6-4f9f-99ab-59ef48b78c7d" providerId="ADAL" clId="{7D8C7DD3-5A0E-4FB4-8EF9-76BFC1D4D0CA}" dt="2023-07-06T08:07:51.115" v="1444" actId="47"/>
        <pc:sldMkLst>
          <pc:docMk/>
          <pc:sldMk cId="593016510" sldId="652"/>
        </pc:sldMkLst>
      </pc:sldChg>
      <pc:sldChg chg="del">
        <pc:chgData name="Li, Congzhou" userId="ac58cbe8-21e6-4f9f-99ab-59ef48b78c7d" providerId="ADAL" clId="{7D8C7DD3-5A0E-4FB4-8EF9-76BFC1D4D0CA}" dt="2023-07-06T08:07:49.564" v="1443" actId="47"/>
        <pc:sldMkLst>
          <pc:docMk/>
          <pc:sldMk cId="149298045" sldId="653"/>
        </pc:sldMkLst>
      </pc:sldChg>
      <pc:sldChg chg="del">
        <pc:chgData name="Li, Congzhou" userId="ac58cbe8-21e6-4f9f-99ab-59ef48b78c7d" providerId="ADAL" clId="{7D8C7DD3-5A0E-4FB4-8EF9-76BFC1D4D0CA}" dt="2023-07-06T08:07:47.115" v="1442" actId="47"/>
        <pc:sldMkLst>
          <pc:docMk/>
          <pc:sldMk cId="3152406250" sldId="654"/>
        </pc:sldMkLst>
      </pc:sldChg>
      <pc:sldChg chg="del">
        <pc:chgData name="Li, Congzhou" userId="ac58cbe8-21e6-4f9f-99ab-59ef48b78c7d" providerId="ADAL" clId="{7D8C7DD3-5A0E-4FB4-8EF9-76BFC1D4D0CA}" dt="2023-07-06T08:07:46.028" v="1441" actId="47"/>
        <pc:sldMkLst>
          <pc:docMk/>
          <pc:sldMk cId="3024856543" sldId="655"/>
        </pc:sldMkLst>
      </pc:sldChg>
      <pc:sldChg chg="del">
        <pc:chgData name="Li, Congzhou" userId="ac58cbe8-21e6-4f9f-99ab-59ef48b78c7d" providerId="ADAL" clId="{7D8C7DD3-5A0E-4FB4-8EF9-76BFC1D4D0CA}" dt="2023-07-06T08:07:43.608" v="1439" actId="47"/>
        <pc:sldMkLst>
          <pc:docMk/>
          <pc:sldMk cId="717777857" sldId="656"/>
        </pc:sldMkLst>
      </pc:sldChg>
      <pc:sldChg chg="del">
        <pc:chgData name="Li, Congzhou" userId="ac58cbe8-21e6-4f9f-99ab-59ef48b78c7d" providerId="ADAL" clId="{7D8C7DD3-5A0E-4FB4-8EF9-76BFC1D4D0CA}" dt="2023-07-06T08:07:40.488" v="1436" actId="47"/>
        <pc:sldMkLst>
          <pc:docMk/>
          <pc:sldMk cId="3386315578" sldId="657"/>
        </pc:sldMkLst>
      </pc:sldChg>
      <pc:sldChg chg="del">
        <pc:chgData name="Li, Congzhou" userId="ac58cbe8-21e6-4f9f-99ab-59ef48b78c7d" providerId="ADAL" clId="{7D8C7DD3-5A0E-4FB4-8EF9-76BFC1D4D0CA}" dt="2023-07-06T08:07:39.049" v="1434" actId="47"/>
        <pc:sldMkLst>
          <pc:docMk/>
          <pc:sldMk cId="672454800" sldId="658"/>
        </pc:sldMkLst>
      </pc:sldChg>
      <pc:sldChg chg="del">
        <pc:chgData name="Li, Congzhou" userId="ac58cbe8-21e6-4f9f-99ab-59ef48b78c7d" providerId="ADAL" clId="{7D8C7DD3-5A0E-4FB4-8EF9-76BFC1D4D0CA}" dt="2023-07-06T08:07:39.596" v="1435" actId="47"/>
        <pc:sldMkLst>
          <pc:docMk/>
          <pc:sldMk cId="1722241709" sldId="659"/>
        </pc:sldMkLst>
      </pc:sldChg>
      <pc:sldChg chg="del">
        <pc:chgData name="Li, Congzhou" userId="ac58cbe8-21e6-4f9f-99ab-59ef48b78c7d" providerId="ADAL" clId="{7D8C7DD3-5A0E-4FB4-8EF9-76BFC1D4D0CA}" dt="2023-07-06T08:07:38.474" v="1433" actId="47"/>
        <pc:sldMkLst>
          <pc:docMk/>
          <pc:sldMk cId="1545587002" sldId="660"/>
        </pc:sldMkLst>
      </pc:sldChg>
      <pc:sldChg chg="del">
        <pc:chgData name="Li, Congzhou" userId="ac58cbe8-21e6-4f9f-99ab-59ef48b78c7d" providerId="ADAL" clId="{7D8C7DD3-5A0E-4FB4-8EF9-76BFC1D4D0CA}" dt="2023-07-06T08:07:42.153" v="1438" actId="47"/>
        <pc:sldMkLst>
          <pc:docMk/>
          <pc:sldMk cId="1488216998" sldId="661"/>
        </pc:sldMkLst>
      </pc:sldChg>
      <pc:sldChg chg="del">
        <pc:chgData name="Li, Congzhou" userId="ac58cbe8-21e6-4f9f-99ab-59ef48b78c7d" providerId="ADAL" clId="{7D8C7DD3-5A0E-4FB4-8EF9-76BFC1D4D0CA}" dt="2023-07-06T08:07:41.378" v="1437" actId="47"/>
        <pc:sldMkLst>
          <pc:docMk/>
          <pc:sldMk cId="359243060" sldId="662"/>
        </pc:sldMkLst>
      </pc:sldChg>
      <pc:sldChg chg="addSp delSp modSp add mod">
        <pc:chgData name="Li, Congzhou" userId="ac58cbe8-21e6-4f9f-99ab-59ef48b78c7d" providerId="ADAL" clId="{7D8C7DD3-5A0E-4FB4-8EF9-76BFC1D4D0CA}" dt="2023-07-06T07:15:18.859" v="963" actId="1076"/>
        <pc:sldMkLst>
          <pc:docMk/>
          <pc:sldMk cId="1222225122" sldId="663"/>
        </pc:sldMkLst>
        <pc:spChg chg="mod">
          <ac:chgData name="Li, Congzhou" userId="ac58cbe8-21e6-4f9f-99ab-59ef48b78c7d" providerId="ADAL" clId="{7D8C7DD3-5A0E-4FB4-8EF9-76BFC1D4D0CA}" dt="2023-07-06T07:15:12.075" v="961" actId="14100"/>
          <ac:spMkLst>
            <pc:docMk/>
            <pc:sldMk cId="1222225122" sldId="663"/>
            <ac:spMk id="5" creationId="{CD518E7E-0C1B-3CCE-76B4-3476B577260A}"/>
          </ac:spMkLst>
        </pc:spChg>
        <pc:picChg chg="add mod">
          <ac:chgData name="Li, Congzhou" userId="ac58cbe8-21e6-4f9f-99ab-59ef48b78c7d" providerId="ADAL" clId="{7D8C7DD3-5A0E-4FB4-8EF9-76BFC1D4D0CA}" dt="2023-07-06T07:11:33.155" v="887" actId="1076"/>
          <ac:picMkLst>
            <pc:docMk/>
            <pc:sldMk cId="1222225122" sldId="663"/>
            <ac:picMk id="6" creationId="{B6A4E8E4-DB2C-6384-4E01-4C0BAEDD1ED0}"/>
          </ac:picMkLst>
        </pc:picChg>
        <pc:picChg chg="add mod">
          <ac:chgData name="Li, Congzhou" userId="ac58cbe8-21e6-4f9f-99ab-59ef48b78c7d" providerId="ADAL" clId="{7D8C7DD3-5A0E-4FB4-8EF9-76BFC1D4D0CA}" dt="2023-07-06T07:15:18.859" v="963" actId="1076"/>
          <ac:picMkLst>
            <pc:docMk/>
            <pc:sldMk cId="1222225122" sldId="663"/>
            <ac:picMk id="8" creationId="{1D2F8139-DBBC-2F06-761F-2018CF8B7FFC}"/>
          </ac:picMkLst>
        </pc:picChg>
        <pc:picChg chg="del">
          <ac:chgData name="Li, Congzhou" userId="ac58cbe8-21e6-4f9f-99ab-59ef48b78c7d" providerId="ADAL" clId="{7D8C7DD3-5A0E-4FB4-8EF9-76BFC1D4D0CA}" dt="2023-07-06T06:42:49.758" v="438" actId="478"/>
          <ac:picMkLst>
            <pc:docMk/>
            <pc:sldMk cId="1222225122" sldId="663"/>
            <ac:picMk id="9" creationId="{DDA7B5D0-F518-8FCC-3A3C-F2036609E1DF}"/>
          </ac:picMkLst>
        </pc:picChg>
      </pc:sldChg>
      <pc:sldChg chg="modSp add mod">
        <pc:chgData name="Li, Congzhou" userId="ac58cbe8-21e6-4f9f-99ab-59ef48b78c7d" providerId="ADAL" clId="{7D8C7DD3-5A0E-4FB4-8EF9-76BFC1D4D0CA}" dt="2023-07-06T07:01:45.566" v="705" actId="5793"/>
        <pc:sldMkLst>
          <pc:docMk/>
          <pc:sldMk cId="3628752113" sldId="664"/>
        </pc:sldMkLst>
        <pc:spChg chg="mod">
          <ac:chgData name="Li, Congzhou" userId="ac58cbe8-21e6-4f9f-99ab-59ef48b78c7d" providerId="ADAL" clId="{7D8C7DD3-5A0E-4FB4-8EF9-76BFC1D4D0CA}" dt="2023-07-06T07:01:45.566" v="705" actId="5793"/>
          <ac:spMkLst>
            <pc:docMk/>
            <pc:sldMk cId="3628752113" sldId="664"/>
            <ac:spMk id="7" creationId="{0521C6D7-B8E4-0FA2-D360-7B72DB7ADDFD}"/>
          </ac:spMkLst>
        </pc:spChg>
      </pc:sldChg>
      <pc:sldChg chg="addSp delSp modSp add mod">
        <pc:chgData name="Li, Congzhou" userId="ac58cbe8-21e6-4f9f-99ab-59ef48b78c7d" providerId="ADAL" clId="{7D8C7DD3-5A0E-4FB4-8EF9-76BFC1D4D0CA}" dt="2023-07-06T07:37:45.444" v="1054" actId="1076"/>
        <pc:sldMkLst>
          <pc:docMk/>
          <pc:sldMk cId="2859164221" sldId="665"/>
        </pc:sldMkLst>
        <pc:spChg chg="mod">
          <ac:chgData name="Li, Congzhou" userId="ac58cbe8-21e6-4f9f-99ab-59ef48b78c7d" providerId="ADAL" clId="{7D8C7DD3-5A0E-4FB4-8EF9-76BFC1D4D0CA}" dt="2023-07-06T07:37:19.143" v="1047" actId="6549"/>
          <ac:spMkLst>
            <pc:docMk/>
            <pc:sldMk cId="2859164221" sldId="665"/>
            <ac:spMk id="5" creationId="{CD518E7E-0C1B-3CCE-76B4-3476B577260A}"/>
          </ac:spMkLst>
        </pc:spChg>
        <pc:picChg chg="del">
          <ac:chgData name="Li, Congzhou" userId="ac58cbe8-21e6-4f9f-99ab-59ef48b78c7d" providerId="ADAL" clId="{7D8C7DD3-5A0E-4FB4-8EF9-76BFC1D4D0CA}" dt="2023-07-06T07:35:34.859" v="1015" actId="478"/>
          <ac:picMkLst>
            <pc:docMk/>
            <pc:sldMk cId="2859164221" sldId="665"/>
            <ac:picMk id="6" creationId="{B6A4E8E4-DB2C-6384-4E01-4C0BAEDD1ED0}"/>
          </ac:picMkLst>
        </pc:picChg>
        <pc:picChg chg="add mod">
          <ac:chgData name="Li, Congzhou" userId="ac58cbe8-21e6-4f9f-99ab-59ef48b78c7d" providerId="ADAL" clId="{7D8C7DD3-5A0E-4FB4-8EF9-76BFC1D4D0CA}" dt="2023-07-06T07:37:39.536" v="1052" actId="1076"/>
          <ac:picMkLst>
            <pc:docMk/>
            <pc:sldMk cId="2859164221" sldId="665"/>
            <ac:picMk id="7" creationId="{72C17CDF-2A15-3C3D-BBF0-786D856CE81A}"/>
          </ac:picMkLst>
        </pc:picChg>
        <pc:picChg chg="del">
          <ac:chgData name="Li, Congzhou" userId="ac58cbe8-21e6-4f9f-99ab-59ef48b78c7d" providerId="ADAL" clId="{7D8C7DD3-5A0E-4FB4-8EF9-76BFC1D4D0CA}" dt="2023-07-06T07:37:20.083" v="1048" actId="478"/>
          <ac:picMkLst>
            <pc:docMk/>
            <pc:sldMk cId="2859164221" sldId="665"/>
            <ac:picMk id="8" creationId="{1D2F8139-DBBC-2F06-761F-2018CF8B7FFC}"/>
          </ac:picMkLst>
        </pc:picChg>
        <pc:picChg chg="add mod">
          <ac:chgData name="Li, Congzhou" userId="ac58cbe8-21e6-4f9f-99ab-59ef48b78c7d" providerId="ADAL" clId="{7D8C7DD3-5A0E-4FB4-8EF9-76BFC1D4D0CA}" dt="2023-07-06T07:37:45.444" v="1054" actId="1076"/>
          <ac:picMkLst>
            <pc:docMk/>
            <pc:sldMk cId="2859164221" sldId="665"/>
            <ac:picMk id="10" creationId="{D674C248-8F55-941F-F90E-DEF7FBFABE38}"/>
          </ac:picMkLst>
        </pc:picChg>
      </pc:sldChg>
      <pc:sldChg chg="addSp modSp add mod">
        <pc:chgData name="Li, Congzhou" userId="ac58cbe8-21e6-4f9f-99ab-59ef48b78c7d" providerId="ADAL" clId="{7D8C7DD3-5A0E-4FB4-8EF9-76BFC1D4D0CA}" dt="2023-07-06T07:48:40.128" v="1210" actId="22"/>
        <pc:sldMkLst>
          <pc:docMk/>
          <pc:sldMk cId="89700747" sldId="666"/>
        </pc:sldMkLst>
        <pc:spChg chg="mod">
          <ac:chgData name="Li, Congzhou" userId="ac58cbe8-21e6-4f9f-99ab-59ef48b78c7d" providerId="ADAL" clId="{7D8C7DD3-5A0E-4FB4-8EF9-76BFC1D4D0CA}" dt="2023-07-06T07:48:05.322" v="1209" actId="20577"/>
          <ac:spMkLst>
            <pc:docMk/>
            <pc:sldMk cId="89700747" sldId="666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7:47:58.334" v="1208" actId="1076"/>
          <ac:picMkLst>
            <pc:docMk/>
            <pc:sldMk cId="89700747" sldId="666"/>
            <ac:picMk id="5" creationId="{9957901A-DFBA-768D-9DD5-143F890CA745}"/>
          </ac:picMkLst>
        </pc:picChg>
        <pc:picChg chg="add">
          <ac:chgData name="Li, Congzhou" userId="ac58cbe8-21e6-4f9f-99ab-59ef48b78c7d" providerId="ADAL" clId="{7D8C7DD3-5A0E-4FB4-8EF9-76BFC1D4D0CA}" dt="2023-07-06T07:48:40.128" v="1210" actId="22"/>
          <ac:picMkLst>
            <pc:docMk/>
            <pc:sldMk cId="89700747" sldId="666"/>
            <ac:picMk id="8" creationId="{643EE68D-7D89-8C06-05C5-1E24ECD60258}"/>
          </ac:picMkLst>
        </pc:picChg>
      </pc:sldChg>
      <pc:sldChg chg="addSp delSp modSp add mod">
        <pc:chgData name="Li, Congzhou" userId="ac58cbe8-21e6-4f9f-99ab-59ef48b78c7d" providerId="ADAL" clId="{7D8C7DD3-5A0E-4FB4-8EF9-76BFC1D4D0CA}" dt="2023-07-06T08:02:30.138" v="1331" actId="14100"/>
        <pc:sldMkLst>
          <pc:docMk/>
          <pc:sldMk cId="1522420449" sldId="667"/>
        </pc:sldMkLst>
        <pc:spChg chg="mod">
          <ac:chgData name="Li, Congzhou" userId="ac58cbe8-21e6-4f9f-99ab-59ef48b78c7d" providerId="ADAL" clId="{7D8C7DD3-5A0E-4FB4-8EF9-76BFC1D4D0CA}" dt="2023-07-06T08:02:26.475" v="1330" actId="6549"/>
          <ac:spMkLst>
            <pc:docMk/>
            <pc:sldMk cId="1522420449" sldId="667"/>
            <ac:spMk id="7" creationId="{0521C6D7-B8E4-0FA2-D360-7B72DB7ADDFD}"/>
          </ac:spMkLst>
        </pc:spChg>
        <pc:picChg chg="del mod">
          <ac:chgData name="Li, Congzhou" userId="ac58cbe8-21e6-4f9f-99ab-59ef48b78c7d" providerId="ADAL" clId="{7D8C7DD3-5A0E-4FB4-8EF9-76BFC1D4D0CA}" dt="2023-07-06T07:49:23.906" v="1231" actId="478"/>
          <ac:picMkLst>
            <pc:docMk/>
            <pc:sldMk cId="1522420449" sldId="667"/>
            <ac:picMk id="5" creationId="{9957901A-DFBA-768D-9DD5-143F890CA745}"/>
          </ac:picMkLst>
        </pc:picChg>
        <pc:picChg chg="add del mod">
          <ac:chgData name="Li, Congzhou" userId="ac58cbe8-21e6-4f9f-99ab-59ef48b78c7d" providerId="ADAL" clId="{7D8C7DD3-5A0E-4FB4-8EF9-76BFC1D4D0CA}" dt="2023-07-06T07:58:53.330" v="1312" actId="478"/>
          <ac:picMkLst>
            <pc:docMk/>
            <pc:sldMk cId="1522420449" sldId="667"/>
            <ac:picMk id="6" creationId="{084E911A-8D50-F39C-3691-DA125DC5F14D}"/>
          </ac:picMkLst>
        </pc:picChg>
        <pc:picChg chg="del">
          <ac:chgData name="Li, Congzhou" userId="ac58cbe8-21e6-4f9f-99ab-59ef48b78c7d" providerId="ADAL" clId="{7D8C7DD3-5A0E-4FB4-8EF9-76BFC1D4D0CA}" dt="2023-07-06T07:49:23.426" v="1229" actId="478"/>
          <ac:picMkLst>
            <pc:docMk/>
            <pc:sldMk cId="1522420449" sldId="667"/>
            <ac:picMk id="8" creationId="{643EE68D-7D89-8C06-05C5-1E24ECD60258}"/>
          </ac:picMkLst>
        </pc:picChg>
        <pc:picChg chg="add mod">
          <ac:chgData name="Li, Congzhou" userId="ac58cbe8-21e6-4f9f-99ab-59ef48b78c7d" providerId="ADAL" clId="{7D8C7DD3-5A0E-4FB4-8EF9-76BFC1D4D0CA}" dt="2023-07-06T08:02:30.138" v="1331" actId="14100"/>
          <ac:picMkLst>
            <pc:docMk/>
            <pc:sldMk cId="1522420449" sldId="667"/>
            <ac:picMk id="10" creationId="{FA1B5BA2-B375-BE85-2E2C-FDF854E242EC}"/>
          </ac:picMkLst>
        </pc:picChg>
      </pc:sldChg>
      <pc:sldChg chg="add del">
        <pc:chgData name="Li, Congzhou" userId="ac58cbe8-21e6-4f9f-99ab-59ef48b78c7d" providerId="ADAL" clId="{7D8C7DD3-5A0E-4FB4-8EF9-76BFC1D4D0CA}" dt="2023-07-06T07:43:36.820" v="1095"/>
        <pc:sldMkLst>
          <pc:docMk/>
          <pc:sldMk cId="2569946824" sldId="667"/>
        </pc:sldMkLst>
      </pc:sldChg>
      <pc:sldChg chg="addSp delSp modSp add mod">
        <pc:chgData name="Li, Congzhou" userId="ac58cbe8-21e6-4f9f-99ab-59ef48b78c7d" providerId="ADAL" clId="{7D8C7DD3-5A0E-4FB4-8EF9-76BFC1D4D0CA}" dt="2023-07-06T08:33:39.514" v="1850" actId="1076"/>
        <pc:sldMkLst>
          <pc:docMk/>
          <pc:sldMk cId="3396421575" sldId="668"/>
        </pc:sldMkLst>
        <pc:spChg chg="mod">
          <ac:chgData name="Li, Congzhou" userId="ac58cbe8-21e6-4f9f-99ab-59ef48b78c7d" providerId="ADAL" clId="{7D8C7DD3-5A0E-4FB4-8EF9-76BFC1D4D0CA}" dt="2023-07-06T08:02:33.939" v="1332" actId="6549"/>
          <ac:spMkLst>
            <pc:docMk/>
            <pc:sldMk cId="3396421575" sldId="668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8:33:39.514" v="1850" actId="1076"/>
          <ac:picMkLst>
            <pc:docMk/>
            <pc:sldMk cId="3396421575" sldId="668"/>
            <ac:picMk id="5" creationId="{DCB4F860-6982-FF9D-0589-2A82C3098BF3}"/>
          </ac:picMkLst>
        </pc:picChg>
        <pc:picChg chg="mod">
          <ac:chgData name="Li, Congzhou" userId="ac58cbe8-21e6-4f9f-99ab-59ef48b78c7d" providerId="ADAL" clId="{7D8C7DD3-5A0E-4FB4-8EF9-76BFC1D4D0CA}" dt="2023-07-06T08:02:37.356" v="1334" actId="1076"/>
          <ac:picMkLst>
            <pc:docMk/>
            <pc:sldMk cId="3396421575" sldId="668"/>
            <ac:picMk id="6" creationId="{084E911A-8D50-F39C-3691-DA125DC5F14D}"/>
          </ac:picMkLst>
        </pc:picChg>
        <pc:picChg chg="add del">
          <ac:chgData name="Li, Congzhou" userId="ac58cbe8-21e6-4f9f-99ab-59ef48b78c7d" providerId="ADAL" clId="{7D8C7DD3-5A0E-4FB4-8EF9-76BFC1D4D0CA}" dt="2023-07-06T08:33:31.432" v="1847" actId="478"/>
          <ac:picMkLst>
            <pc:docMk/>
            <pc:sldMk cId="3396421575" sldId="668"/>
            <ac:picMk id="9" creationId="{6F93225A-6B99-E432-DBD6-2F899CB3F306}"/>
          </ac:picMkLst>
        </pc:picChg>
      </pc:sldChg>
      <pc:sldChg chg="addSp delSp modSp add mod">
        <pc:chgData name="Li, Congzhou" userId="ac58cbe8-21e6-4f9f-99ab-59ef48b78c7d" providerId="ADAL" clId="{7D8C7DD3-5A0E-4FB4-8EF9-76BFC1D4D0CA}" dt="2023-07-06T08:04:00.062" v="1361" actId="14100"/>
        <pc:sldMkLst>
          <pc:docMk/>
          <pc:sldMk cId="3104610204" sldId="669"/>
        </pc:sldMkLst>
        <pc:spChg chg="mod">
          <ac:chgData name="Li, Congzhou" userId="ac58cbe8-21e6-4f9f-99ab-59ef48b78c7d" providerId="ADAL" clId="{7D8C7DD3-5A0E-4FB4-8EF9-76BFC1D4D0CA}" dt="2023-07-06T08:03:16.444" v="1355" actId="6549"/>
          <ac:spMkLst>
            <pc:docMk/>
            <pc:sldMk cId="3104610204" sldId="669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8:03:20.715" v="1357" actId="478"/>
          <ac:picMkLst>
            <pc:docMk/>
            <pc:sldMk cId="3104610204" sldId="669"/>
            <ac:picMk id="5" creationId="{DCB4F860-6982-FF9D-0589-2A82C3098BF3}"/>
          </ac:picMkLst>
        </pc:picChg>
        <pc:picChg chg="del">
          <ac:chgData name="Li, Congzhou" userId="ac58cbe8-21e6-4f9f-99ab-59ef48b78c7d" providerId="ADAL" clId="{7D8C7DD3-5A0E-4FB4-8EF9-76BFC1D4D0CA}" dt="2023-07-06T08:03:18.770" v="1356" actId="478"/>
          <ac:picMkLst>
            <pc:docMk/>
            <pc:sldMk cId="3104610204" sldId="669"/>
            <ac:picMk id="6" creationId="{084E911A-8D50-F39C-3691-DA125DC5F14D}"/>
          </ac:picMkLst>
        </pc:picChg>
        <pc:picChg chg="add mod">
          <ac:chgData name="Li, Congzhou" userId="ac58cbe8-21e6-4f9f-99ab-59ef48b78c7d" providerId="ADAL" clId="{7D8C7DD3-5A0E-4FB4-8EF9-76BFC1D4D0CA}" dt="2023-07-06T08:04:00.062" v="1361" actId="14100"/>
          <ac:picMkLst>
            <pc:docMk/>
            <pc:sldMk cId="3104610204" sldId="669"/>
            <ac:picMk id="8" creationId="{43368461-AAC6-FAB2-C4E7-9443E72DEA9A}"/>
          </ac:picMkLst>
        </pc:picChg>
        <pc:picChg chg="del">
          <ac:chgData name="Li, Congzhou" userId="ac58cbe8-21e6-4f9f-99ab-59ef48b78c7d" providerId="ADAL" clId="{7D8C7DD3-5A0E-4FB4-8EF9-76BFC1D4D0CA}" dt="2023-07-06T08:03:20.715" v="1357" actId="478"/>
          <ac:picMkLst>
            <pc:docMk/>
            <pc:sldMk cId="3104610204" sldId="669"/>
            <ac:picMk id="9" creationId="{6F93225A-6B99-E432-DBD6-2F899CB3F306}"/>
          </ac:picMkLst>
        </pc:picChg>
      </pc:sldChg>
      <pc:sldChg chg="delSp modSp add mod ord">
        <pc:chgData name="Li, Congzhou" userId="ac58cbe8-21e6-4f9f-99ab-59ef48b78c7d" providerId="ADAL" clId="{7D8C7DD3-5A0E-4FB4-8EF9-76BFC1D4D0CA}" dt="2023-07-06T08:17:47.421" v="1787" actId="20577"/>
        <pc:sldMkLst>
          <pc:docMk/>
          <pc:sldMk cId="1071096339" sldId="670"/>
        </pc:sldMkLst>
        <pc:spChg chg="mod">
          <ac:chgData name="Li, Congzhou" userId="ac58cbe8-21e6-4f9f-99ab-59ef48b78c7d" providerId="ADAL" clId="{7D8C7DD3-5A0E-4FB4-8EF9-76BFC1D4D0CA}" dt="2023-07-06T08:04:24.690" v="1375" actId="20577"/>
          <ac:spMkLst>
            <pc:docMk/>
            <pc:sldMk cId="1071096339" sldId="670"/>
            <ac:spMk id="4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8:17:47.421" v="1787" actId="20577"/>
          <ac:spMkLst>
            <pc:docMk/>
            <pc:sldMk cId="1071096339" sldId="670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8:09:07.465" v="1470" actId="478"/>
          <ac:picMkLst>
            <pc:docMk/>
            <pc:sldMk cId="1071096339" sldId="670"/>
            <ac:picMk id="5" creationId="{9957901A-DFBA-768D-9DD5-143F890CA745}"/>
          </ac:picMkLst>
        </pc:picChg>
        <pc:picChg chg="del">
          <ac:chgData name="Li, Congzhou" userId="ac58cbe8-21e6-4f9f-99ab-59ef48b78c7d" providerId="ADAL" clId="{7D8C7DD3-5A0E-4FB4-8EF9-76BFC1D4D0CA}" dt="2023-07-06T08:09:06.321" v="1469" actId="478"/>
          <ac:picMkLst>
            <pc:docMk/>
            <pc:sldMk cId="1071096339" sldId="670"/>
            <ac:picMk id="8" creationId="{643EE68D-7D89-8C06-05C5-1E24ECD60258}"/>
          </ac:picMkLst>
        </pc:picChg>
      </pc:sldChg>
      <pc:sldChg chg="addSp delSp modSp add del mod">
        <pc:chgData name="Li, Congzhou" userId="ac58cbe8-21e6-4f9f-99ab-59ef48b78c7d" providerId="ADAL" clId="{7D8C7DD3-5A0E-4FB4-8EF9-76BFC1D4D0CA}" dt="2023-07-06T08:08:07.731" v="1454" actId="47"/>
        <pc:sldMkLst>
          <pc:docMk/>
          <pc:sldMk cId="3732393182" sldId="671"/>
        </pc:sldMkLst>
        <pc:spChg chg="mod">
          <ac:chgData name="Li, Congzhou" userId="ac58cbe8-21e6-4f9f-99ab-59ef48b78c7d" providerId="ADAL" clId="{7D8C7DD3-5A0E-4FB4-8EF9-76BFC1D4D0CA}" dt="2023-07-06T08:05:17.209" v="1386" actId="20577"/>
          <ac:spMkLst>
            <pc:docMk/>
            <pc:sldMk cId="3732393182" sldId="671"/>
            <ac:spMk id="4" creationId="{00000000-0000-0000-0000-000000000000}"/>
          </ac:spMkLst>
        </pc:spChg>
        <pc:spChg chg="add del">
          <ac:chgData name="Li, Congzhou" userId="ac58cbe8-21e6-4f9f-99ab-59ef48b78c7d" providerId="ADAL" clId="{7D8C7DD3-5A0E-4FB4-8EF9-76BFC1D4D0CA}" dt="2023-07-06T08:06:00.739" v="1391" actId="22"/>
          <ac:spMkLst>
            <pc:docMk/>
            <pc:sldMk cId="3732393182" sldId="671"/>
            <ac:spMk id="6" creationId="{136D8A8C-CF7C-F492-8703-578B2D5C3CDF}"/>
          </ac:spMkLst>
        </pc:spChg>
        <pc:spChg chg="mod">
          <ac:chgData name="Li, Congzhou" userId="ac58cbe8-21e6-4f9f-99ab-59ef48b78c7d" providerId="ADAL" clId="{7D8C7DD3-5A0E-4FB4-8EF9-76BFC1D4D0CA}" dt="2023-07-06T08:07:20.389" v="1430" actId="27636"/>
          <ac:spMkLst>
            <pc:docMk/>
            <pc:sldMk cId="3732393182" sldId="671"/>
            <ac:spMk id="7" creationId="{0521C6D7-B8E4-0FA2-D360-7B72DB7ADDFD}"/>
          </ac:spMkLst>
        </pc:spChg>
        <pc:spChg chg="add del mod">
          <ac:chgData name="Li, Congzhou" userId="ac58cbe8-21e6-4f9f-99ab-59ef48b78c7d" providerId="ADAL" clId="{7D8C7DD3-5A0E-4FB4-8EF9-76BFC1D4D0CA}" dt="2023-07-06T08:06:11.545" v="1397" actId="22"/>
          <ac:spMkLst>
            <pc:docMk/>
            <pc:sldMk cId="3732393182" sldId="671"/>
            <ac:spMk id="10" creationId="{335E1CDF-0929-31DE-652A-7D5092D4D56E}"/>
          </ac:spMkLst>
        </pc:spChg>
        <pc:picChg chg="add del">
          <ac:chgData name="Li, Congzhou" userId="ac58cbe8-21e6-4f9f-99ab-59ef48b78c7d" providerId="ADAL" clId="{7D8C7DD3-5A0E-4FB4-8EF9-76BFC1D4D0CA}" dt="2023-07-06T08:06:23.406" v="1403" actId="478"/>
          <ac:picMkLst>
            <pc:docMk/>
            <pc:sldMk cId="3732393182" sldId="671"/>
            <ac:picMk id="5" creationId="{9957901A-DFBA-768D-9DD5-143F890CA745}"/>
          </ac:picMkLst>
        </pc:picChg>
        <pc:picChg chg="add del">
          <ac:chgData name="Li, Congzhou" userId="ac58cbe8-21e6-4f9f-99ab-59ef48b78c7d" providerId="ADAL" clId="{7D8C7DD3-5A0E-4FB4-8EF9-76BFC1D4D0CA}" dt="2023-07-06T08:06:25.306" v="1404" actId="478"/>
          <ac:picMkLst>
            <pc:docMk/>
            <pc:sldMk cId="3732393182" sldId="671"/>
            <ac:picMk id="8" creationId="{643EE68D-7D89-8C06-05C5-1E24ECD60258}"/>
          </ac:picMkLst>
        </pc:picChg>
      </pc:sldChg>
      <pc:sldChg chg="modSp add mod">
        <pc:chgData name="Li, Congzhou" userId="ac58cbe8-21e6-4f9f-99ab-59ef48b78c7d" providerId="ADAL" clId="{7D8C7DD3-5A0E-4FB4-8EF9-76BFC1D4D0CA}" dt="2023-07-06T08:14:02.289" v="1727" actId="20577"/>
        <pc:sldMkLst>
          <pc:docMk/>
          <pc:sldMk cId="3263483004" sldId="672"/>
        </pc:sldMkLst>
        <pc:spChg chg="mod">
          <ac:chgData name="Li, Congzhou" userId="ac58cbe8-21e6-4f9f-99ab-59ef48b78c7d" providerId="ADAL" clId="{7D8C7DD3-5A0E-4FB4-8EF9-76BFC1D4D0CA}" dt="2023-07-06T08:14:02.289" v="1727" actId="20577"/>
          <ac:spMkLst>
            <pc:docMk/>
            <pc:sldMk cId="3263483004" sldId="672"/>
            <ac:spMk id="7" creationId="{0521C6D7-B8E4-0FA2-D360-7B72DB7ADDFD}"/>
          </ac:spMkLst>
        </pc:spChg>
      </pc:sldChg>
      <pc:sldChg chg="addSp modSp add mod ord">
        <pc:chgData name="Li, Congzhou" userId="ac58cbe8-21e6-4f9f-99ab-59ef48b78c7d" providerId="ADAL" clId="{7D8C7DD3-5A0E-4FB4-8EF9-76BFC1D4D0CA}" dt="2023-07-06T08:16:22.854" v="1777" actId="1076"/>
        <pc:sldMkLst>
          <pc:docMk/>
          <pc:sldMk cId="1127992167" sldId="673"/>
        </pc:sldMkLst>
        <pc:spChg chg="mod">
          <ac:chgData name="Li, Congzhou" userId="ac58cbe8-21e6-4f9f-99ab-59ef48b78c7d" providerId="ADAL" clId="{7D8C7DD3-5A0E-4FB4-8EF9-76BFC1D4D0CA}" dt="2023-07-06T08:15:54.253" v="1773" actId="6549"/>
          <ac:spMkLst>
            <pc:docMk/>
            <pc:sldMk cId="1127992167" sldId="673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8:16:22.854" v="1777" actId="1076"/>
          <ac:picMkLst>
            <pc:docMk/>
            <pc:sldMk cId="1127992167" sldId="673"/>
            <ac:picMk id="5" creationId="{45147EA2-8A9A-1A35-746B-870AE9E7EA63}"/>
          </ac:picMkLst>
        </pc:picChg>
      </pc:sldChg>
      <pc:sldChg chg="addSp delSp modSp add mod">
        <pc:chgData name="Li, Congzhou" userId="ac58cbe8-21e6-4f9f-99ab-59ef48b78c7d" providerId="ADAL" clId="{7D8C7DD3-5A0E-4FB4-8EF9-76BFC1D4D0CA}" dt="2023-07-06T08:24:25.416" v="1823" actId="20577"/>
        <pc:sldMkLst>
          <pc:docMk/>
          <pc:sldMk cId="3450589346" sldId="674"/>
        </pc:sldMkLst>
        <pc:spChg chg="mod">
          <ac:chgData name="Li, Congzhou" userId="ac58cbe8-21e6-4f9f-99ab-59ef48b78c7d" providerId="ADAL" clId="{7D8C7DD3-5A0E-4FB4-8EF9-76BFC1D4D0CA}" dt="2023-07-06T08:24:25.416" v="1823" actId="20577"/>
          <ac:spMkLst>
            <pc:docMk/>
            <pc:sldMk cId="3450589346" sldId="674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8:19:02.025" v="1789" actId="478"/>
          <ac:picMkLst>
            <pc:docMk/>
            <pc:sldMk cId="3450589346" sldId="674"/>
            <ac:picMk id="5" creationId="{45147EA2-8A9A-1A35-746B-870AE9E7EA63}"/>
          </ac:picMkLst>
        </pc:picChg>
        <pc:picChg chg="add del mod">
          <ac:chgData name="Li, Congzhou" userId="ac58cbe8-21e6-4f9f-99ab-59ef48b78c7d" providerId="ADAL" clId="{7D8C7DD3-5A0E-4FB4-8EF9-76BFC1D4D0CA}" dt="2023-07-06T08:21:59.472" v="1815" actId="478"/>
          <ac:picMkLst>
            <pc:docMk/>
            <pc:sldMk cId="3450589346" sldId="674"/>
            <ac:picMk id="6" creationId="{9EC417B0-1A13-8C9C-9B59-7CC2344EC2CD}"/>
          </ac:picMkLst>
        </pc:picChg>
        <pc:picChg chg="add mod">
          <ac:chgData name="Li, Congzhou" userId="ac58cbe8-21e6-4f9f-99ab-59ef48b78c7d" providerId="ADAL" clId="{7D8C7DD3-5A0E-4FB4-8EF9-76BFC1D4D0CA}" dt="2023-07-06T08:22:29.428" v="1822" actId="1076"/>
          <ac:picMkLst>
            <pc:docMk/>
            <pc:sldMk cId="3450589346" sldId="674"/>
            <ac:picMk id="9" creationId="{1DECEB11-CE0E-BF74-9DA6-AF68BFA1F59A}"/>
          </ac:picMkLst>
        </pc:picChg>
      </pc:sldChg>
      <pc:sldChg chg="modSp add mod">
        <pc:chgData name="Li, Congzhou" userId="ac58cbe8-21e6-4f9f-99ab-59ef48b78c7d" providerId="ADAL" clId="{7D8C7DD3-5A0E-4FB4-8EF9-76BFC1D4D0CA}" dt="2023-07-06T08:25:18.857" v="1834" actId="20577"/>
        <pc:sldMkLst>
          <pc:docMk/>
          <pc:sldMk cId="2449752034" sldId="675"/>
        </pc:sldMkLst>
        <pc:spChg chg="mod">
          <ac:chgData name="Li, Congzhou" userId="ac58cbe8-21e6-4f9f-99ab-59ef48b78c7d" providerId="ADAL" clId="{7D8C7DD3-5A0E-4FB4-8EF9-76BFC1D4D0CA}" dt="2023-07-06T08:25:18.857" v="1834" actId="20577"/>
          <ac:spMkLst>
            <pc:docMk/>
            <pc:sldMk cId="2449752034" sldId="675"/>
            <ac:spMk id="7" creationId="{0521C6D7-B8E4-0FA2-D360-7B72DB7ADDFD}"/>
          </ac:spMkLst>
        </pc:spChg>
      </pc:sldChg>
    </pc:docChg>
  </pc:docChgLst>
  <pc:docChgLst>
    <pc:chgData name="Li, Congzhou" userId="ac58cbe8-21e6-4f9f-99ab-59ef48b78c7d" providerId="ADAL" clId="{EBEB001F-16E9-4C03-9E11-48069ADE1E9D}"/>
    <pc:docChg chg="undo custSel addSld delSld modSld sldOrd">
      <pc:chgData name="Li, Congzhou" userId="ac58cbe8-21e6-4f9f-99ab-59ef48b78c7d" providerId="ADAL" clId="{EBEB001F-16E9-4C03-9E11-48069ADE1E9D}" dt="2024-02-01T06:43:50.539" v="1108" actId="1076"/>
      <pc:docMkLst>
        <pc:docMk/>
      </pc:docMkLst>
      <pc:sldChg chg="del">
        <pc:chgData name="Li, Congzhou" userId="ac58cbe8-21e6-4f9f-99ab-59ef48b78c7d" providerId="ADAL" clId="{EBEB001F-16E9-4C03-9E11-48069ADE1E9D}" dt="2024-02-01T06:15:46.033" v="646" actId="47"/>
        <pc:sldMkLst>
          <pc:docMk/>
          <pc:sldMk cId="1304903174" sldId="636"/>
        </pc:sldMkLst>
      </pc:sldChg>
      <pc:sldChg chg="delSp modSp mod">
        <pc:chgData name="Li, Congzhou" userId="ac58cbe8-21e6-4f9f-99ab-59ef48b78c7d" providerId="ADAL" clId="{EBEB001F-16E9-4C03-9E11-48069ADE1E9D}" dt="2024-02-01T06:01:34.768" v="498" actId="255"/>
        <pc:sldMkLst>
          <pc:docMk/>
          <pc:sldMk cId="1300848835" sldId="637"/>
        </pc:sldMkLst>
        <pc:spChg chg="mod">
          <ac:chgData name="Li, Congzhou" userId="ac58cbe8-21e6-4f9f-99ab-59ef48b78c7d" providerId="ADAL" clId="{EBEB001F-16E9-4C03-9E11-48069ADE1E9D}" dt="2024-02-01T05:44:15.021" v="372" actId="20577"/>
          <ac:spMkLst>
            <pc:docMk/>
            <pc:sldMk cId="1300848835" sldId="637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6:01:34.768" v="498" actId="255"/>
          <ac:spMkLst>
            <pc:docMk/>
            <pc:sldMk cId="1300848835" sldId="637"/>
            <ac:spMk id="5" creationId="{CD518E7E-0C1B-3CCE-76B4-3476B577260A}"/>
          </ac:spMkLst>
        </pc:spChg>
        <pc:picChg chg="del">
          <ac:chgData name="Li, Congzhou" userId="ac58cbe8-21e6-4f9f-99ab-59ef48b78c7d" providerId="ADAL" clId="{EBEB001F-16E9-4C03-9E11-48069ADE1E9D}" dt="2024-02-01T05:56:23.909" v="415" actId="478"/>
          <ac:picMkLst>
            <pc:docMk/>
            <pc:sldMk cId="1300848835" sldId="637"/>
            <ac:picMk id="9" creationId="{DDA7B5D0-F518-8FCC-3A3C-F2036609E1DF}"/>
          </ac:picMkLst>
        </pc:picChg>
      </pc:sldChg>
      <pc:sldChg chg="addSp modSp mod">
        <pc:chgData name="Li, Congzhou" userId="ac58cbe8-21e6-4f9f-99ab-59ef48b78c7d" providerId="ADAL" clId="{EBEB001F-16E9-4C03-9E11-48069ADE1E9D}" dt="2024-02-01T05:31:50.435" v="255" actId="1076"/>
        <pc:sldMkLst>
          <pc:docMk/>
          <pc:sldMk cId="3730041366" sldId="639"/>
        </pc:sldMkLst>
        <pc:spChg chg="add mod">
          <ac:chgData name="Li, Congzhou" userId="ac58cbe8-21e6-4f9f-99ab-59ef48b78c7d" providerId="ADAL" clId="{EBEB001F-16E9-4C03-9E11-48069ADE1E9D}" dt="2024-02-01T05:31:40.597" v="252" actId="1076"/>
          <ac:spMkLst>
            <pc:docMk/>
            <pc:sldMk cId="3730041366" sldId="639"/>
            <ac:spMk id="5" creationId="{08CCB7DD-AF52-213C-4AE7-BD596482322F}"/>
          </ac:spMkLst>
        </pc:spChg>
        <pc:picChg chg="add mod">
          <ac:chgData name="Li, Congzhou" userId="ac58cbe8-21e6-4f9f-99ab-59ef48b78c7d" providerId="ADAL" clId="{EBEB001F-16E9-4C03-9E11-48069ADE1E9D}" dt="2024-02-01T05:31:50.435" v="255" actId="1076"/>
          <ac:picMkLst>
            <pc:docMk/>
            <pc:sldMk cId="3730041366" sldId="639"/>
            <ac:picMk id="8" creationId="{AB1A0567-8D4C-8AAB-0C60-7EC44228295D}"/>
          </ac:picMkLst>
        </pc:picChg>
      </pc:sldChg>
      <pc:sldChg chg="addSp modSp mod">
        <pc:chgData name="Li, Congzhou" userId="ac58cbe8-21e6-4f9f-99ab-59ef48b78c7d" providerId="ADAL" clId="{EBEB001F-16E9-4C03-9E11-48069ADE1E9D}" dt="2024-02-01T05:29:10.153" v="249" actId="14100"/>
        <pc:sldMkLst>
          <pc:docMk/>
          <pc:sldMk cId="700744200" sldId="640"/>
        </pc:sldMkLst>
        <pc:spChg chg="mod">
          <ac:chgData name="Li, Congzhou" userId="ac58cbe8-21e6-4f9f-99ab-59ef48b78c7d" providerId="ADAL" clId="{EBEB001F-16E9-4C03-9E11-48069ADE1E9D}" dt="2024-02-01T05:28:48.145" v="246" actId="20577"/>
          <ac:spMkLst>
            <pc:docMk/>
            <pc:sldMk cId="700744200" sldId="640"/>
            <ac:spMk id="7" creationId="{0521C6D7-B8E4-0FA2-D360-7B72DB7ADDFD}"/>
          </ac:spMkLst>
        </pc:spChg>
        <pc:picChg chg="add mod">
          <ac:chgData name="Li, Congzhou" userId="ac58cbe8-21e6-4f9f-99ab-59ef48b78c7d" providerId="ADAL" clId="{EBEB001F-16E9-4C03-9E11-48069ADE1E9D}" dt="2024-02-01T05:29:10.153" v="249" actId="14100"/>
          <ac:picMkLst>
            <pc:docMk/>
            <pc:sldMk cId="700744200" sldId="640"/>
            <ac:picMk id="5" creationId="{7891A866-5374-6DF8-2DFC-9982AEBEEC45}"/>
          </ac:picMkLst>
        </pc:picChg>
      </pc:sldChg>
      <pc:sldChg chg="addSp delSp modSp mod">
        <pc:chgData name="Li, Congzhou" userId="ac58cbe8-21e6-4f9f-99ab-59ef48b78c7d" providerId="ADAL" clId="{EBEB001F-16E9-4C03-9E11-48069ADE1E9D}" dt="2024-02-01T06:09:29.112" v="568" actId="1076"/>
        <pc:sldMkLst>
          <pc:docMk/>
          <pc:sldMk cId="1222225122" sldId="663"/>
        </pc:sldMkLst>
        <pc:spChg chg="mod">
          <ac:chgData name="Li, Congzhou" userId="ac58cbe8-21e6-4f9f-99ab-59ef48b78c7d" providerId="ADAL" clId="{EBEB001F-16E9-4C03-9E11-48069ADE1E9D}" dt="2024-02-01T05:44:46.708" v="401" actId="20577"/>
          <ac:spMkLst>
            <pc:docMk/>
            <pc:sldMk cId="1222225122" sldId="663"/>
            <ac:spMk id="4" creationId="{00000000-0000-0000-0000-000000000000}"/>
          </ac:spMkLst>
        </pc:spChg>
        <pc:spChg chg="del mod">
          <ac:chgData name="Li, Congzhou" userId="ac58cbe8-21e6-4f9f-99ab-59ef48b78c7d" providerId="ADAL" clId="{EBEB001F-16E9-4C03-9E11-48069ADE1E9D}" dt="2024-02-01T05:45:55.110" v="406" actId="22"/>
          <ac:spMkLst>
            <pc:docMk/>
            <pc:sldMk cId="1222225122" sldId="663"/>
            <ac:spMk id="5" creationId="{CD518E7E-0C1B-3CCE-76B4-3476B577260A}"/>
          </ac:spMkLst>
        </pc:spChg>
        <pc:spChg chg="add del">
          <ac:chgData name="Li, Congzhou" userId="ac58cbe8-21e6-4f9f-99ab-59ef48b78c7d" providerId="ADAL" clId="{EBEB001F-16E9-4C03-9E11-48069ADE1E9D}" dt="2024-02-01T05:54:19.139" v="414" actId="22"/>
          <ac:spMkLst>
            <pc:docMk/>
            <pc:sldMk cId="1222225122" sldId="663"/>
            <ac:spMk id="10" creationId="{70EE0064-E7C3-B8D1-1A8C-7531F104B1FF}"/>
          </ac:spMkLst>
        </pc:spChg>
        <pc:spChg chg="add mod">
          <ac:chgData name="Li, Congzhou" userId="ac58cbe8-21e6-4f9f-99ab-59ef48b78c7d" providerId="ADAL" clId="{EBEB001F-16E9-4C03-9E11-48069ADE1E9D}" dt="2024-02-01T06:09:06.122" v="545" actId="1076"/>
          <ac:spMkLst>
            <pc:docMk/>
            <pc:sldMk cId="1222225122" sldId="663"/>
            <ac:spMk id="13" creationId="{3A04B371-7942-30C2-B65E-589CB07AF697}"/>
          </ac:spMkLst>
        </pc:spChg>
        <pc:spChg chg="add mod">
          <ac:chgData name="Li, Congzhou" userId="ac58cbe8-21e6-4f9f-99ab-59ef48b78c7d" providerId="ADAL" clId="{EBEB001F-16E9-4C03-9E11-48069ADE1E9D}" dt="2024-02-01T06:09:29.112" v="568" actId="1076"/>
          <ac:spMkLst>
            <pc:docMk/>
            <pc:sldMk cId="1222225122" sldId="663"/>
            <ac:spMk id="14" creationId="{BF2C7660-7F42-E7F0-ADE7-66074FE60067}"/>
          </ac:spMkLst>
        </pc:spChg>
        <pc:picChg chg="del">
          <ac:chgData name="Li, Congzhou" userId="ac58cbe8-21e6-4f9f-99ab-59ef48b78c7d" providerId="ADAL" clId="{EBEB001F-16E9-4C03-9E11-48069ADE1E9D}" dt="2024-02-01T05:45:31.209" v="404" actId="478"/>
          <ac:picMkLst>
            <pc:docMk/>
            <pc:sldMk cId="1222225122" sldId="663"/>
            <ac:picMk id="6" creationId="{B6A4E8E4-DB2C-6384-4E01-4C0BAEDD1ED0}"/>
          </ac:picMkLst>
        </pc:picChg>
        <pc:picChg chg="add mod ord">
          <ac:chgData name="Li, Congzhou" userId="ac58cbe8-21e6-4f9f-99ab-59ef48b78c7d" providerId="ADAL" clId="{EBEB001F-16E9-4C03-9E11-48069ADE1E9D}" dt="2024-02-01T05:50:43.084" v="412" actId="1076"/>
          <ac:picMkLst>
            <pc:docMk/>
            <pc:sldMk cId="1222225122" sldId="663"/>
            <ac:picMk id="7" creationId="{8E1716B6-E106-BBCD-B1CE-A285F6BA8389}"/>
          </ac:picMkLst>
        </pc:picChg>
        <pc:picChg chg="del">
          <ac:chgData name="Li, Congzhou" userId="ac58cbe8-21e6-4f9f-99ab-59ef48b78c7d" providerId="ADAL" clId="{EBEB001F-16E9-4C03-9E11-48069ADE1E9D}" dt="2024-02-01T05:45:31.948" v="405" actId="478"/>
          <ac:picMkLst>
            <pc:docMk/>
            <pc:sldMk cId="1222225122" sldId="663"/>
            <ac:picMk id="8" creationId="{1D2F8139-DBBC-2F06-761F-2018CF8B7FFC}"/>
          </ac:picMkLst>
        </pc:picChg>
        <pc:picChg chg="add mod">
          <ac:chgData name="Li, Congzhou" userId="ac58cbe8-21e6-4f9f-99ab-59ef48b78c7d" providerId="ADAL" clId="{EBEB001F-16E9-4C03-9E11-48069ADE1E9D}" dt="2024-02-01T06:09:03.616" v="544" actId="1076"/>
          <ac:picMkLst>
            <pc:docMk/>
            <pc:sldMk cId="1222225122" sldId="663"/>
            <ac:picMk id="12" creationId="{2FA3E2A4-783B-2E11-EE58-000505E3C5BE}"/>
          </ac:picMkLst>
        </pc:picChg>
      </pc:sldChg>
      <pc:sldChg chg="modSp mod">
        <pc:chgData name="Li, Congzhou" userId="ac58cbe8-21e6-4f9f-99ab-59ef48b78c7d" providerId="ADAL" clId="{EBEB001F-16E9-4C03-9E11-48069ADE1E9D}" dt="2024-02-01T05:26:03.896" v="229" actId="20577"/>
        <pc:sldMkLst>
          <pc:docMk/>
          <pc:sldMk cId="3628752113" sldId="664"/>
        </pc:sldMkLst>
        <pc:spChg chg="mod">
          <ac:chgData name="Li, Congzhou" userId="ac58cbe8-21e6-4f9f-99ab-59ef48b78c7d" providerId="ADAL" clId="{EBEB001F-16E9-4C03-9E11-48069ADE1E9D}" dt="2024-02-01T05:26:03.896" v="229" actId="20577"/>
          <ac:spMkLst>
            <pc:docMk/>
            <pc:sldMk cId="3628752113" sldId="664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EBEB001F-16E9-4C03-9E11-48069ADE1E9D}" dt="2024-02-01T06:14:28.483" v="634" actId="47"/>
        <pc:sldMkLst>
          <pc:docMk/>
          <pc:sldMk cId="2859164221" sldId="665"/>
        </pc:sldMkLst>
      </pc:sldChg>
      <pc:sldChg chg="del">
        <pc:chgData name="Li, Congzhou" userId="ac58cbe8-21e6-4f9f-99ab-59ef48b78c7d" providerId="ADAL" clId="{EBEB001F-16E9-4C03-9E11-48069ADE1E9D}" dt="2024-02-01T06:15:45.109" v="645" actId="47"/>
        <pc:sldMkLst>
          <pc:docMk/>
          <pc:sldMk cId="89700747" sldId="666"/>
        </pc:sldMkLst>
      </pc:sldChg>
      <pc:sldChg chg="del">
        <pc:chgData name="Li, Congzhou" userId="ac58cbe8-21e6-4f9f-99ab-59ef48b78c7d" providerId="ADAL" clId="{EBEB001F-16E9-4C03-9E11-48069ADE1E9D}" dt="2024-02-01T06:15:43.598" v="644" actId="47"/>
        <pc:sldMkLst>
          <pc:docMk/>
          <pc:sldMk cId="1522420449" sldId="667"/>
        </pc:sldMkLst>
      </pc:sldChg>
      <pc:sldChg chg="del">
        <pc:chgData name="Li, Congzhou" userId="ac58cbe8-21e6-4f9f-99ab-59ef48b78c7d" providerId="ADAL" clId="{EBEB001F-16E9-4C03-9E11-48069ADE1E9D}" dt="2024-02-01T06:15:42.843" v="643" actId="47"/>
        <pc:sldMkLst>
          <pc:docMk/>
          <pc:sldMk cId="3396421575" sldId="668"/>
        </pc:sldMkLst>
      </pc:sldChg>
      <pc:sldChg chg="delSp modSp mod">
        <pc:chgData name="Li, Congzhou" userId="ac58cbe8-21e6-4f9f-99ab-59ef48b78c7d" providerId="ADAL" clId="{EBEB001F-16E9-4C03-9E11-48069ADE1E9D}" dt="2024-02-01T06:32:06.252" v="828" actId="20577"/>
        <pc:sldMkLst>
          <pc:docMk/>
          <pc:sldMk cId="3104610204" sldId="669"/>
        </pc:sldMkLst>
        <pc:spChg chg="mod">
          <ac:chgData name="Li, Congzhou" userId="ac58cbe8-21e6-4f9f-99ab-59ef48b78c7d" providerId="ADAL" clId="{EBEB001F-16E9-4C03-9E11-48069ADE1E9D}" dt="2024-02-01T05:13:48.646" v="138" actId="20577"/>
          <ac:spMkLst>
            <pc:docMk/>
            <pc:sldMk cId="3104610204" sldId="669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6:32:06.252" v="828" actId="20577"/>
          <ac:spMkLst>
            <pc:docMk/>
            <pc:sldMk cId="3104610204" sldId="669"/>
            <ac:spMk id="7" creationId="{0521C6D7-B8E4-0FA2-D360-7B72DB7ADDFD}"/>
          </ac:spMkLst>
        </pc:spChg>
        <pc:picChg chg="del">
          <ac:chgData name="Li, Congzhou" userId="ac58cbe8-21e6-4f9f-99ab-59ef48b78c7d" providerId="ADAL" clId="{EBEB001F-16E9-4C03-9E11-48069ADE1E9D}" dt="2024-02-01T06:22:49.596" v="742" actId="478"/>
          <ac:picMkLst>
            <pc:docMk/>
            <pc:sldMk cId="3104610204" sldId="669"/>
            <ac:picMk id="8" creationId="{43368461-AAC6-FAB2-C4E7-9443E72DEA9A}"/>
          </ac:picMkLst>
        </pc:picChg>
      </pc:sldChg>
      <pc:sldChg chg="addSp modSp mod">
        <pc:chgData name="Li, Congzhou" userId="ac58cbe8-21e6-4f9f-99ab-59ef48b78c7d" providerId="ADAL" clId="{EBEB001F-16E9-4C03-9E11-48069ADE1E9D}" dt="2024-02-01T05:08:54.410" v="108" actId="14100"/>
        <pc:sldMkLst>
          <pc:docMk/>
          <pc:sldMk cId="1071096339" sldId="670"/>
        </pc:sldMkLst>
        <pc:spChg chg="mod">
          <ac:chgData name="Li, Congzhou" userId="ac58cbe8-21e6-4f9f-99ab-59ef48b78c7d" providerId="ADAL" clId="{EBEB001F-16E9-4C03-9E11-48069ADE1E9D}" dt="2024-02-01T05:02:31.606" v="100" actId="20577"/>
          <ac:spMkLst>
            <pc:docMk/>
            <pc:sldMk cId="1071096339" sldId="670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5:08:26.158" v="101" actId="6549"/>
          <ac:spMkLst>
            <pc:docMk/>
            <pc:sldMk cId="1071096339" sldId="670"/>
            <ac:spMk id="7" creationId="{0521C6D7-B8E4-0FA2-D360-7B72DB7ADDFD}"/>
          </ac:spMkLst>
        </pc:spChg>
        <pc:picChg chg="add mod">
          <ac:chgData name="Li, Congzhou" userId="ac58cbe8-21e6-4f9f-99ab-59ef48b78c7d" providerId="ADAL" clId="{EBEB001F-16E9-4C03-9E11-48069ADE1E9D}" dt="2024-02-01T05:08:54.410" v="108" actId="14100"/>
          <ac:picMkLst>
            <pc:docMk/>
            <pc:sldMk cId="1071096339" sldId="670"/>
            <ac:picMk id="5" creationId="{ACE8AE3F-0135-A7C5-56CF-69502F4FF410}"/>
          </ac:picMkLst>
        </pc:picChg>
      </pc:sldChg>
      <pc:sldChg chg="modSp mod">
        <pc:chgData name="Li, Congzhou" userId="ac58cbe8-21e6-4f9f-99ab-59ef48b78c7d" providerId="ADAL" clId="{EBEB001F-16E9-4C03-9E11-48069ADE1E9D}" dt="2024-02-01T04:55:30.095" v="68" actId="255"/>
        <pc:sldMkLst>
          <pc:docMk/>
          <pc:sldMk cId="3732393182" sldId="671"/>
        </pc:sldMkLst>
        <pc:spChg chg="mod">
          <ac:chgData name="Li, Congzhou" userId="ac58cbe8-21e6-4f9f-99ab-59ef48b78c7d" providerId="ADAL" clId="{EBEB001F-16E9-4C03-9E11-48069ADE1E9D}" dt="2024-02-01T04:55:30.095" v="68" actId="255"/>
          <ac:spMkLst>
            <pc:docMk/>
            <pc:sldMk cId="3732393182" sldId="671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EBEB001F-16E9-4C03-9E11-48069ADE1E9D}" dt="2024-02-01T04:54:27.523" v="49" actId="47"/>
        <pc:sldMkLst>
          <pc:docMk/>
          <pc:sldMk cId="3263483004" sldId="672"/>
        </pc:sldMkLst>
      </pc:sldChg>
      <pc:sldChg chg="addSp delSp modSp mod">
        <pc:chgData name="Li, Congzhou" userId="ac58cbe8-21e6-4f9f-99ab-59ef48b78c7d" providerId="ADAL" clId="{EBEB001F-16E9-4C03-9E11-48069ADE1E9D}" dt="2024-02-01T04:54:24.336" v="48" actId="20577"/>
        <pc:sldMkLst>
          <pc:docMk/>
          <pc:sldMk cId="1127992167" sldId="673"/>
        </pc:sldMkLst>
        <pc:spChg chg="mod">
          <ac:chgData name="Li, Congzhou" userId="ac58cbe8-21e6-4f9f-99ab-59ef48b78c7d" providerId="ADAL" clId="{EBEB001F-16E9-4C03-9E11-48069ADE1E9D}" dt="2024-02-01T04:54:24.336" v="48" actId="20577"/>
          <ac:spMkLst>
            <pc:docMk/>
            <pc:sldMk cId="1127992167" sldId="673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4:52:22.483" v="2" actId="6549"/>
          <ac:spMkLst>
            <pc:docMk/>
            <pc:sldMk cId="1127992167" sldId="673"/>
            <ac:spMk id="7" creationId="{0521C6D7-B8E4-0FA2-D360-7B72DB7ADDFD}"/>
          </ac:spMkLst>
        </pc:spChg>
        <pc:picChg chg="del">
          <ac:chgData name="Li, Congzhou" userId="ac58cbe8-21e6-4f9f-99ab-59ef48b78c7d" providerId="ADAL" clId="{EBEB001F-16E9-4C03-9E11-48069ADE1E9D}" dt="2024-02-01T04:51:53.356" v="0" actId="478"/>
          <ac:picMkLst>
            <pc:docMk/>
            <pc:sldMk cId="1127992167" sldId="673"/>
            <ac:picMk id="5" creationId="{45147EA2-8A9A-1A35-746B-870AE9E7EA63}"/>
          </ac:picMkLst>
        </pc:picChg>
        <pc:picChg chg="add mod">
          <ac:chgData name="Li, Congzhou" userId="ac58cbe8-21e6-4f9f-99ab-59ef48b78c7d" providerId="ADAL" clId="{EBEB001F-16E9-4C03-9E11-48069ADE1E9D}" dt="2024-02-01T04:52:46.312" v="6" actId="1076"/>
          <ac:picMkLst>
            <pc:docMk/>
            <pc:sldMk cId="1127992167" sldId="673"/>
            <ac:picMk id="6" creationId="{0932B670-59D1-65DC-737E-803F585D0F27}"/>
          </ac:picMkLst>
        </pc:picChg>
      </pc:sldChg>
      <pc:sldChg chg="addSp delSp modSp mod">
        <pc:chgData name="Li, Congzhou" userId="ac58cbe8-21e6-4f9f-99ab-59ef48b78c7d" providerId="ADAL" clId="{EBEB001F-16E9-4C03-9E11-48069ADE1E9D}" dt="2024-02-01T04:54:16.278" v="31" actId="20577"/>
        <pc:sldMkLst>
          <pc:docMk/>
          <pc:sldMk cId="3450589346" sldId="674"/>
        </pc:sldMkLst>
        <pc:spChg chg="mod">
          <ac:chgData name="Li, Congzhou" userId="ac58cbe8-21e6-4f9f-99ab-59ef48b78c7d" providerId="ADAL" clId="{EBEB001F-16E9-4C03-9E11-48069ADE1E9D}" dt="2024-02-01T04:54:16.278" v="31" actId="20577"/>
          <ac:spMkLst>
            <pc:docMk/>
            <pc:sldMk cId="3450589346" sldId="674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4:53:09.528" v="9" actId="6549"/>
          <ac:spMkLst>
            <pc:docMk/>
            <pc:sldMk cId="3450589346" sldId="674"/>
            <ac:spMk id="7" creationId="{0521C6D7-B8E4-0FA2-D360-7B72DB7ADDFD}"/>
          </ac:spMkLst>
        </pc:spChg>
        <pc:picChg chg="add mod">
          <ac:chgData name="Li, Congzhou" userId="ac58cbe8-21e6-4f9f-99ab-59ef48b78c7d" providerId="ADAL" clId="{EBEB001F-16E9-4C03-9E11-48069ADE1E9D}" dt="2024-02-01T04:53:33.175" v="12" actId="14100"/>
          <ac:picMkLst>
            <pc:docMk/>
            <pc:sldMk cId="3450589346" sldId="674"/>
            <ac:picMk id="5" creationId="{F9B84784-37FA-1EDC-CA79-0F60D621E049}"/>
          </ac:picMkLst>
        </pc:picChg>
        <pc:picChg chg="del">
          <ac:chgData name="Li, Congzhou" userId="ac58cbe8-21e6-4f9f-99ab-59ef48b78c7d" providerId="ADAL" clId="{EBEB001F-16E9-4C03-9E11-48069ADE1E9D}" dt="2024-02-01T04:53:06.905" v="8" actId="478"/>
          <ac:picMkLst>
            <pc:docMk/>
            <pc:sldMk cId="3450589346" sldId="674"/>
            <ac:picMk id="9" creationId="{1DECEB11-CE0E-BF74-9DA6-AF68BFA1F59A}"/>
          </ac:picMkLst>
        </pc:picChg>
      </pc:sldChg>
      <pc:sldChg chg="addSp delSp modSp add mod ord">
        <pc:chgData name="Li, Congzhou" userId="ac58cbe8-21e6-4f9f-99ab-59ef48b78c7d" providerId="ADAL" clId="{EBEB001F-16E9-4C03-9E11-48069ADE1E9D}" dt="2024-02-01T05:40:06.053" v="357" actId="1076"/>
        <pc:sldMkLst>
          <pc:docMk/>
          <pc:sldMk cId="2256590098" sldId="675"/>
        </pc:sldMkLst>
        <pc:spChg chg="add mod">
          <ac:chgData name="Li, Congzhou" userId="ac58cbe8-21e6-4f9f-99ab-59ef48b78c7d" providerId="ADAL" clId="{EBEB001F-16E9-4C03-9E11-48069ADE1E9D}" dt="2024-02-01T05:40:06.053" v="357" actId="1076"/>
          <ac:spMkLst>
            <pc:docMk/>
            <pc:sldMk cId="2256590098" sldId="675"/>
            <ac:spMk id="8" creationId="{B2A40898-8DEE-DF41-AFA6-141C07B5915E}"/>
          </ac:spMkLst>
        </pc:spChg>
        <pc:spChg chg="add mod">
          <ac:chgData name="Li, Congzhou" userId="ac58cbe8-21e6-4f9f-99ab-59ef48b78c7d" providerId="ADAL" clId="{EBEB001F-16E9-4C03-9E11-48069ADE1E9D}" dt="2024-02-01T05:39:29.208" v="341" actId="208"/>
          <ac:spMkLst>
            <pc:docMk/>
            <pc:sldMk cId="2256590098" sldId="675"/>
            <ac:spMk id="9" creationId="{BE5855DF-0A66-024A-E82D-4379DEFA9C88}"/>
          </ac:spMkLst>
        </pc:spChg>
        <pc:spChg chg="add mod">
          <ac:chgData name="Li, Congzhou" userId="ac58cbe8-21e6-4f9f-99ab-59ef48b78c7d" providerId="ADAL" clId="{EBEB001F-16E9-4C03-9E11-48069ADE1E9D}" dt="2024-02-01T05:39:36.551" v="343" actId="1076"/>
          <ac:spMkLst>
            <pc:docMk/>
            <pc:sldMk cId="2256590098" sldId="675"/>
            <ac:spMk id="10" creationId="{52E9AA70-3328-A570-13A9-06FD9E381EC5}"/>
          </ac:spMkLst>
        </pc:spChg>
        <pc:picChg chg="del">
          <ac:chgData name="Li, Congzhou" userId="ac58cbe8-21e6-4f9f-99ab-59ef48b78c7d" providerId="ADAL" clId="{EBEB001F-16E9-4C03-9E11-48069ADE1E9D}" dt="2024-02-01T05:10:00.614" v="118" actId="478"/>
          <ac:picMkLst>
            <pc:docMk/>
            <pc:sldMk cId="2256590098" sldId="675"/>
            <ac:picMk id="5" creationId="{3E276DCE-5191-A64A-30CC-0A0F23D1CE82}"/>
          </ac:picMkLst>
        </pc:picChg>
        <pc:picChg chg="add mod">
          <ac:chgData name="Li, Congzhou" userId="ac58cbe8-21e6-4f9f-99ab-59ef48b78c7d" providerId="ADAL" clId="{EBEB001F-16E9-4C03-9E11-48069ADE1E9D}" dt="2024-02-01T05:37:10.389" v="257" actId="1076"/>
          <ac:picMkLst>
            <pc:docMk/>
            <pc:sldMk cId="2256590098" sldId="675"/>
            <ac:picMk id="6" creationId="{9A0B9BDB-5799-7740-E544-5669E1FC08BC}"/>
          </ac:picMkLst>
        </pc:picChg>
      </pc:sldChg>
      <pc:sldChg chg="del">
        <pc:chgData name="Li, Congzhou" userId="ac58cbe8-21e6-4f9f-99ab-59ef48b78c7d" providerId="ADAL" clId="{EBEB001F-16E9-4C03-9E11-48069ADE1E9D}" dt="2024-02-01T04:52:56.521" v="7" actId="47"/>
        <pc:sldMkLst>
          <pc:docMk/>
          <pc:sldMk cId="2449752034" sldId="675"/>
        </pc:sldMkLst>
      </pc:sldChg>
      <pc:sldChg chg="addSp delSp modSp add mod">
        <pc:chgData name="Li, Congzhou" userId="ac58cbe8-21e6-4f9f-99ab-59ef48b78c7d" providerId="ADAL" clId="{EBEB001F-16E9-4C03-9E11-48069ADE1E9D}" dt="2024-02-01T05:09:33.898" v="115" actId="1076"/>
        <pc:sldMkLst>
          <pc:docMk/>
          <pc:sldMk cId="2470464777" sldId="676"/>
        </pc:sldMkLst>
        <pc:picChg chg="del">
          <ac:chgData name="Li, Congzhou" userId="ac58cbe8-21e6-4f9f-99ab-59ef48b78c7d" providerId="ADAL" clId="{EBEB001F-16E9-4C03-9E11-48069ADE1E9D}" dt="2024-02-01T05:09:24.794" v="111" actId="478"/>
          <ac:picMkLst>
            <pc:docMk/>
            <pc:sldMk cId="2470464777" sldId="676"/>
            <ac:picMk id="5" creationId="{6803A8CA-5C9B-6E2C-9269-9FCEC057F377}"/>
          </ac:picMkLst>
        </pc:picChg>
        <pc:picChg chg="add mod">
          <ac:chgData name="Li, Congzhou" userId="ac58cbe8-21e6-4f9f-99ab-59ef48b78c7d" providerId="ADAL" clId="{EBEB001F-16E9-4C03-9E11-48069ADE1E9D}" dt="2024-02-01T05:09:33.898" v="115" actId="1076"/>
          <ac:picMkLst>
            <pc:docMk/>
            <pc:sldMk cId="2470464777" sldId="676"/>
            <ac:picMk id="6" creationId="{2B2B9483-5906-511A-BFBB-76DA1D3D1CDB}"/>
          </ac:picMkLst>
        </pc:picChg>
      </pc:sldChg>
      <pc:sldChg chg="modSp add mod">
        <pc:chgData name="Li, Congzhou" userId="ac58cbe8-21e6-4f9f-99ab-59ef48b78c7d" providerId="ADAL" clId="{EBEB001F-16E9-4C03-9E11-48069ADE1E9D}" dt="2024-02-01T05:23:07.749" v="210" actId="1076"/>
        <pc:sldMkLst>
          <pc:docMk/>
          <pc:sldMk cId="539050422" sldId="677"/>
        </pc:sldMkLst>
        <pc:spChg chg="mod">
          <ac:chgData name="Li, Congzhou" userId="ac58cbe8-21e6-4f9f-99ab-59ef48b78c7d" providerId="ADAL" clId="{EBEB001F-16E9-4C03-9E11-48069ADE1E9D}" dt="2024-02-01T05:23:07.749" v="210" actId="1076"/>
          <ac:spMkLst>
            <pc:docMk/>
            <pc:sldMk cId="539050422" sldId="677"/>
            <ac:spMk id="5" creationId="{7D0D4536-270F-8262-13CE-CB8C891597B3}"/>
          </ac:spMkLst>
        </pc:spChg>
      </pc:sldChg>
      <pc:sldChg chg="modSp add mod">
        <pc:chgData name="Li, Congzhou" userId="ac58cbe8-21e6-4f9f-99ab-59ef48b78c7d" providerId="ADAL" clId="{EBEB001F-16E9-4C03-9E11-48069ADE1E9D}" dt="2024-02-01T06:05:47.934" v="532" actId="255"/>
        <pc:sldMkLst>
          <pc:docMk/>
          <pc:sldMk cId="518921842" sldId="678"/>
        </pc:sldMkLst>
        <pc:spChg chg="mod">
          <ac:chgData name="Li, Congzhou" userId="ac58cbe8-21e6-4f9f-99ab-59ef48b78c7d" providerId="ADAL" clId="{EBEB001F-16E9-4C03-9E11-48069ADE1E9D}" dt="2024-02-01T06:05:47.934" v="532" actId="255"/>
          <ac:spMkLst>
            <pc:docMk/>
            <pc:sldMk cId="518921842" sldId="678"/>
            <ac:spMk id="5" creationId="{DC840218-8924-0FAE-B5FE-A5DE76D67D86}"/>
          </ac:spMkLst>
        </pc:spChg>
      </pc:sldChg>
      <pc:sldChg chg="delSp modSp add mod">
        <pc:chgData name="Li, Congzhou" userId="ac58cbe8-21e6-4f9f-99ab-59ef48b78c7d" providerId="ADAL" clId="{EBEB001F-16E9-4C03-9E11-48069ADE1E9D}" dt="2024-02-01T06:14:16.345" v="632" actId="1076"/>
        <pc:sldMkLst>
          <pc:docMk/>
          <pc:sldMk cId="1670017490" sldId="679"/>
        </pc:sldMkLst>
        <pc:spChg chg="del">
          <ac:chgData name="Li, Congzhou" userId="ac58cbe8-21e6-4f9f-99ab-59ef48b78c7d" providerId="ADAL" clId="{EBEB001F-16E9-4C03-9E11-48069ADE1E9D}" dt="2024-02-01T06:11:27.521" v="571" actId="478"/>
          <ac:spMkLst>
            <pc:docMk/>
            <pc:sldMk cId="1670017490" sldId="679"/>
            <ac:spMk id="13" creationId="{7FA80E2B-B00C-0DBD-BE4D-AFD0743B3B34}"/>
          </ac:spMkLst>
        </pc:spChg>
        <pc:spChg chg="mod">
          <ac:chgData name="Li, Congzhou" userId="ac58cbe8-21e6-4f9f-99ab-59ef48b78c7d" providerId="ADAL" clId="{EBEB001F-16E9-4C03-9E11-48069ADE1E9D}" dt="2024-02-01T06:14:16.345" v="632" actId="1076"/>
          <ac:spMkLst>
            <pc:docMk/>
            <pc:sldMk cId="1670017490" sldId="679"/>
            <ac:spMk id="14" creationId="{43E3EFDE-20EC-6ED8-B74F-4E986C91FC15}"/>
          </ac:spMkLst>
        </pc:spChg>
        <pc:picChg chg="mod">
          <ac:chgData name="Li, Congzhou" userId="ac58cbe8-21e6-4f9f-99ab-59ef48b78c7d" providerId="ADAL" clId="{EBEB001F-16E9-4C03-9E11-48069ADE1E9D}" dt="2024-02-01T06:14:06.087" v="630" actId="1076"/>
          <ac:picMkLst>
            <pc:docMk/>
            <pc:sldMk cId="1670017490" sldId="679"/>
            <ac:picMk id="7" creationId="{22B34C7D-136C-33D5-C24B-745E5AA30BB0}"/>
          </ac:picMkLst>
        </pc:picChg>
        <pc:picChg chg="del">
          <ac:chgData name="Li, Congzhou" userId="ac58cbe8-21e6-4f9f-99ab-59ef48b78c7d" providerId="ADAL" clId="{EBEB001F-16E9-4C03-9E11-48069ADE1E9D}" dt="2024-02-01T06:11:24.927" v="570" actId="478"/>
          <ac:picMkLst>
            <pc:docMk/>
            <pc:sldMk cId="1670017490" sldId="679"/>
            <ac:picMk id="12" creationId="{0413C21C-75D2-F308-9651-010FF6DA21A3}"/>
          </ac:picMkLst>
        </pc:picChg>
      </pc:sldChg>
      <pc:sldChg chg="addSp delSp modSp add mod">
        <pc:chgData name="Li, Congzhou" userId="ac58cbe8-21e6-4f9f-99ab-59ef48b78c7d" providerId="ADAL" clId="{EBEB001F-16E9-4C03-9E11-48069ADE1E9D}" dt="2024-02-01T06:15:13.823" v="642" actId="14100"/>
        <pc:sldMkLst>
          <pc:docMk/>
          <pc:sldMk cId="110258263" sldId="680"/>
        </pc:sldMkLst>
        <pc:spChg chg="del">
          <ac:chgData name="Li, Congzhou" userId="ac58cbe8-21e6-4f9f-99ab-59ef48b78c7d" providerId="ADAL" clId="{EBEB001F-16E9-4C03-9E11-48069ADE1E9D}" dt="2024-02-01T06:15:00.037" v="635" actId="478"/>
          <ac:spMkLst>
            <pc:docMk/>
            <pc:sldMk cId="110258263" sldId="680"/>
            <ac:spMk id="14" creationId="{73B52C3B-B5DC-16A1-E4B8-06894D364F9E}"/>
          </ac:spMkLst>
        </pc:spChg>
        <pc:picChg chg="add mod">
          <ac:chgData name="Li, Congzhou" userId="ac58cbe8-21e6-4f9f-99ab-59ef48b78c7d" providerId="ADAL" clId="{EBEB001F-16E9-4C03-9E11-48069ADE1E9D}" dt="2024-02-01T06:15:13.823" v="642" actId="14100"/>
          <ac:picMkLst>
            <pc:docMk/>
            <pc:sldMk cId="110258263" sldId="680"/>
            <ac:picMk id="5" creationId="{B82D2C7C-C3C0-96B6-0B82-90B3FD573B79}"/>
          </ac:picMkLst>
        </pc:picChg>
        <pc:picChg chg="mod">
          <ac:chgData name="Li, Congzhou" userId="ac58cbe8-21e6-4f9f-99ab-59ef48b78c7d" providerId="ADAL" clId="{EBEB001F-16E9-4C03-9E11-48069ADE1E9D}" dt="2024-02-01T06:15:09.694" v="640" actId="1076"/>
          <ac:picMkLst>
            <pc:docMk/>
            <pc:sldMk cId="110258263" sldId="680"/>
            <ac:picMk id="7" creationId="{AB1323B4-6A23-E808-7D92-EA61301125B4}"/>
          </ac:picMkLst>
        </pc:picChg>
      </pc:sldChg>
      <pc:sldChg chg="addSp delSp modSp add mod">
        <pc:chgData name="Li, Congzhou" userId="ac58cbe8-21e6-4f9f-99ab-59ef48b78c7d" providerId="ADAL" clId="{EBEB001F-16E9-4C03-9E11-48069ADE1E9D}" dt="2024-02-01T06:40:10.030" v="1083" actId="1076"/>
        <pc:sldMkLst>
          <pc:docMk/>
          <pc:sldMk cId="3545535901" sldId="681"/>
        </pc:sldMkLst>
        <pc:spChg chg="mod">
          <ac:chgData name="Li, Congzhou" userId="ac58cbe8-21e6-4f9f-99ab-59ef48b78c7d" providerId="ADAL" clId="{EBEB001F-16E9-4C03-9E11-48069ADE1E9D}" dt="2024-02-01T06:16:57.216" v="709" actId="20577"/>
          <ac:spMkLst>
            <pc:docMk/>
            <pc:sldMk cId="3545535901" sldId="681"/>
            <ac:spMk id="7" creationId="{FB2D938F-99EB-8592-6D24-017A7E97BC7F}"/>
          </ac:spMkLst>
        </pc:spChg>
        <pc:picChg chg="add mod">
          <ac:chgData name="Li, Congzhou" userId="ac58cbe8-21e6-4f9f-99ab-59ef48b78c7d" providerId="ADAL" clId="{EBEB001F-16E9-4C03-9E11-48069ADE1E9D}" dt="2024-02-01T06:24:39.894" v="746" actId="1076"/>
          <ac:picMkLst>
            <pc:docMk/>
            <pc:sldMk cId="3545535901" sldId="681"/>
            <ac:picMk id="5" creationId="{BBF03009-2AA5-6D32-072E-7816D209856D}"/>
          </ac:picMkLst>
        </pc:picChg>
        <pc:picChg chg="del">
          <ac:chgData name="Li, Congzhou" userId="ac58cbe8-21e6-4f9f-99ab-59ef48b78c7d" providerId="ADAL" clId="{EBEB001F-16E9-4C03-9E11-48069ADE1E9D}" dt="2024-02-01T06:22:53.560" v="743" actId="478"/>
          <ac:picMkLst>
            <pc:docMk/>
            <pc:sldMk cId="3545535901" sldId="681"/>
            <ac:picMk id="8" creationId="{855986CD-0A75-FA5E-5B1C-90907E9391DF}"/>
          </ac:picMkLst>
        </pc:picChg>
        <pc:picChg chg="add mod">
          <ac:chgData name="Li, Congzhou" userId="ac58cbe8-21e6-4f9f-99ab-59ef48b78c7d" providerId="ADAL" clId="{EBEB001F-16E9-4C03-9E11-48069ADE1E9D}" dt="2024-02-01T06:39:50.398" v="1081" actId="1076"/>
          <ac:picMkLst>
            <pc:docMk/>
            <pc:sldMk cId="3545535901" sldId="681"/>
            <ac:picMk id="9" creationId="{9AA2446C-F47F-6187-C1D8-4837977D1B96}"/>
          </ac:picMkLst>
        </pc:picChg>
        <pc:picChg chg="add mod">
          <ac:chgData name="Li, Congzhou" userId="ac58cbe8-21e6-4f9f-99ab-59ef48b78c7d" providerId="ADAL" clId="{EBEB001F-16E9-4C03-9E11-48069ADE1E9D}" dt="2024-02-01T06:40:10.030" v="1083" actId="1076"/>
          <ac:picMkLst>
            <pc:docMk/>
            <pc:sldMk cId="3545535901" sldId="681"/>
            <ac:picMk id="11" creationId="{DC870C09-E43D-E4E4-F4CA-BAD07BB587EB}"/>
          </ac:picMkLst>
        </pc:picChg>
      </pc:sldChg>
      <pc:sldChg chg="delSp modSp add mod">
        <pc:chgData name="Li, Congzhou" userId="ac58cbe8-21e6-4f9f-99ab-59ef48b78c7d" providerId="ADAL" clId="{EBEB001F-16E9-4C03-9E11-48069ADE1E9D}" dt="2024-02-01T06:18:01.949" v="741" actId="255"/>
        <pc:sldMkLst>
          <pc:docMk/>
          <pc:sldMk cId="1730375677" sldId="682"/>
        </pc:sldMkLst>
        <pc:spChg chg="mod">
          <ac:chgData name="Li, Congzhou" userId="ac58cbe8-21e6-4f9f-99ab-59ef48b78c7d" providerId="ADAL" clId="{EBEB001F-16E9-4C03-9E11-48069ADE1E9D}" dt="2024-02-01T06:18:01.949" v="741" actId="255"/>
          <ac:spMkLst>
            <pc:docMk/>
            <pc:sldMk cId="1730375677" sldId="682"/>
            <ac:spMk id="7" creationId="{19E5BA57-D48F-FC26-6359-EE3A9CEB6532}"/>
          </ac:spMkLst>
        </pc:spChg>
        <pc:picChg chg="del">
          <ac:chgData name="Li, Congzhou" userId="ac58cbe8-21e6-4f9f-99ab-59ef48b78c7d" providerId="ADAL" clId="{EBEB001F-16E9-4C03-9E11-48069ADE1E9D}" dt="2024-02-01T06:17:23.245" v="728" actId="478"/>
          <ac:picMkLst>
            <pc:docMk/>
            <pc:sldMk cId="1730375677" sldId="682"/>
            <ac:picMk id="8" creationId="{A61EC40D-02B1-EB1D-DCFB-974D4E16CD3E}"/>
          </ac:picMkLst>
        </pc:picChg>
      </pc:sldChg>
      <pc:sldChg chg="modSp add mod">
        <pc:chgData name="Li, Congzhou" userId="ac58cbe8-21e6-4f9f-99ab-59ef48b78c7d" providerId="ADAL" clId="{EBEB001F-16E9-4C03-9E11-48069ADE1E9D}" dt="2024-02-01T06:33:32.135" v="912" actId="20577"/>
        <pc:sldMkLst>
          <pc:docMk/>
          <pc:sldMk cId="2288968277" sldId="683"/>
        </pc:sldMkLst>
        <pc:spChg chg="mod">
          <ac:chgData name="Li, Congzhou" userId="ac58cbe8-21e6-4f9f-99ab-59ef48b78c7d" providerId="ADAL" clId="{EBEB001F-16E9-4C03-9E11-48069ADE1E9D}" dt="2024-02-01T06:33:32.135" v="912" actId="20577"/>
          <ac:spMkLst>
            <pc:docMk/>
            <pc:sldMk cId="2288968277" sldId="683"/>
            <ac:spMk id="7" creationId="{0ECCBBB7-2757-B80F-F283-EF96CDEAE89F}"/>
          </ac:spMkLst>
        </pc:spChg>
      </pc:sldChg>
      <pc:sldChg chg="modSp add mod">
        <pc:chgData name="Li, Congzhou" userId="ac58cbe8-21e6-4f9f-99ab-59ef48b78c7d" providerId="ADAL" clId="{EBEB001F-16E9-4C03-9E11-48069ADE1E9D}" dt="2024-02-01T06:37:24.648" v="1079" actId="20577"/>
        <pc:sldMkLst>
          <pc:docMk/>
          <pc:sldMk cId="3212801515" sldId="684"/>
        </pc:sldMkLst>
        <pc:spChg chg="mod">
          <ac:chgData name="Li, Congzhou" userId="ac58cbe8-21e6-4f9f-99ab-59ef48b78c7d" providerId="ADAL" clId="{EBEB001F-16E9-4C03-9E11-48069ADE1E9D}" dt="2024-02-01T06:37:24.648" v="1079" actId="20577"/>
          <ac:spMkLst>
            <pc:docMk/>
            <pc:sldMk cId="3212801515" sldId="684"/>
            <ac:spMk id="7" creationId="{94F2C915-BB79-6908-0DEA-10189B0A78E8}"/>
          </ac:spMkLst>
        </pc:spChg>
      </pc:sldChg>
      <pc:sldChg chg="addSp modSp add mod">
        <pc:chgData name="Li, Congzhou" userId="ac58cbe8-21e6-4f9f-99ab-59ef48b78c7d" providerId="ADAL" clId="{EBEB001F-16E9-4C03-9E11-48069ADE1E9D}" dt="2024-02-01T06:41:16.980" v="1092" actId="1076"/>
        <pc:sldMkLst>
          <pc:docMk/>
          <pc:sldMk cId="2536940546" sldId="685"/>
        </pc:sldMkLst>
        <pc:picChg chg="mod">
          <ac:chgData name="Li, Congzhou" userId="ac58cbe8-21e6-4f9f-99ab-59ef48b78c7d" providerId="ADAL" clId="{EBEB001F-16E9-4C03-9E11-48069ADE1E9D}" dt="2024-02-01T06:41:11.203" v="1089" actId="1076"/>
          <ac:picMkLst>
            <pc:docMk/>
            <pc:sldMk cId="2536940546" sldId="685"/>
            <ac:picMk id="5" creationId="{93473440-6C05-FBEF-BD12-9AD0B26660C8}"/>
          </ac:picMkLst>
        </pc:picChg>
        <pc:picChg chg="add mod">
          <ac:chgData name="Li, Congzhou" userId="ac58cbe8-21e6-4f9f-99ab-59ef48b78c7d" providerId="ADAL" clId="{EBEB001F-16E9-4C03-9E11-48069ADE1E9D}" dt="2024-02-01T06:41:16.980" v="1092" actId="1076"/>
          <ac:picMkLst>
            <pc:docMk/>
            <pc:sldMk cId="2536940546" sldId="685"/>
            <ac:picMk id="6" creationId="{FA54A2CC-DEC4-48C4-7DE2-287D2493174B}"/>
          </ac:picMkLst>
        </pc:picChg>
        <pc:picChg chg="mod">
          <ac:chgData name="Li, Congzhou" userId="ac58cbe8-21e6-4f9f-99ab-59ef48b78c7d" providerId="ADAL" clId="{EBEB001F-16E9-4C03-9E11-48069ADE1E9D}" dt="2024-02-01T06:41:13.201" v="1090" actId="1076"/>
          <ac:picMkLst>
            <pc:docMk/>
            <pc:sldMk cId="2536940546" sldId="685"/>
            <ac:picMk id="9" creationId="{A814B611-DB54-FC56-4D18-4B32D16645C9}"/>
          </ac:picMkLst>
        </pc:picChg>
        <pc:picChg chg="mod">
          <ac:chgData name="Li, Congzhou" userId="ac58cbe8-21e6-4f9f-99ab-59ef48b78c7d" providerId="ADAL" clId="{EBEB001F-16E9-4C03-9E11-48069ADE1E9D}" dt="2024-02-01T06:41:15.518" v="1091" actId="1076"/>
          <ac:picMkLst>
            <pc:docMk/>
            <pc:sldMk cId="2536940546" sldId="685"/>
            <ac:picMk id="11" creationId="{44A75764-EFB5-BCD8-DFB8-0802F7448BA8}"/>
          </ac:picMkLst>
        </pc:picChg>
      </pc:sldChg>
      <pc:sldChg chg="addSp delSp modSp add mod ord">
        <pc:chgData name="Li, Congzhou" userId="ac58cbe8-21e6-4f9f-99ab-59ef48b78c7d" providerId="ADAL" clId="{EBEB001F-16E9-4C03-9E11-48069ADE1E9D}" dt="2024-02-01T06:43:50.539" v="1108" actId="1076"/>
        <pc:sldMkLst>
          <pc:docMk/>
          <pc:sldMk cId="3502237870" sldId="686"/>
        </pc:sldMkLst>
        <pc:spChg chg="add mod">
          <ac:chgData name="Li, Congzhou" userId="ac58cbe8-21e6-4f9f-99ab-59ef48b78c7d" providerId="ADAL" clId="{EBEB001F-16E9-4C03-9E11-48069ADE1E9D}" dt="2024-02-01T06:42:34.814" v="1104" actId="1076"/>
          <ac:spMkLst>
            <pc:docMk/>
            <pc:sldMk cId="3502237870" sldId="686"/>
            <ac:spMk id="6" creationId="{FDD6864B-F02E-C516-B3B1-EE32D8F4F80E}"/>
          </ac:spMkLst>
        </pc:spChg>
        <pc:picChg chg="del">
          <ac:chgData name="Li, Congzhou" userId="ac58cbe8-21e6-4f9f-99ab-59ef48b78c7d" providerId="ADAL" clId="{EBEB001F-16E9-4C03-9E11-48069ADE1E9D}" dt="2024-02-01T06:42:06.074" v="1097" actId="478"/>
          <ac:picMkLst>
            <pc:docMk/>
            <pc:sldMk cId="3502237870" sldId="686"/>
            <ac:picMk id="5" creationId="{AE6554DB-2AD3-39DB-AA88-3A8676D199C8}"/>
          </ac:picMkLst>
        </pc:picChg>
        <pc:picChg chg="del">
          <ac:chgData name="Li, Congzhou" userId="ac58cbe8-21e6-4f9f-99ab-59ef48b78c7d" providerId="ADAL" clId="{EBEB001F-16E9-4C03-9E11-48069ADE1E9D}" dt="2024-02-01T06:42:05.315" v="1096" actId="478"/>
          <ac:picMkLst>
            <pc:docMk/>
            <pc:sldMk cId="3502237870" sldId="686"/>
            <ac:picMk id="9" creationId="{1A9AB73B-1FEF-1CC6-EBE6-4C9F4442C525}"/>
          </ac:picMkLst>
        </pc:picChg>
        <pc:picChg chg="add mod">
          <ac:chgData name="Li, Congzhou" userId="ac58cbe8-21e6-4f9f-99ab-59ef48b78c7d" providerId="ADAL" clId="{EBEB001F-16E9-4C03-9E11-48069ADE1E9D}" dt="2024-02-01T06:43:50.539" v="1108" actId="1076"/>
          <ac:picMkLst>
            <pc:docMk/>
            <pc:sldMk cId="3502237870" sldId="686"/>
            <ac:picMk id="10" creationId="{B419F9A9-85D8-EEB5-AABC-EF6A2F2CE5DA}"/>
          </ac:picMkLst>
        </pc:picChg>
        <pc:picChg chg="del">
          <ac:chgData name="Li, Congzhou" userId="ac58cbe8-21e6-4f9f-99ab-59ef48b78c7d" providerId="ADAL" clId="{EBEB001F-16E9-4C03-9E11-48069ADE1E9D}" dt="2024-02-01T06:42:06.631" v="1098" actId="478"/>
          <ac:picMkLst>
            <pc:docMk/>
            <pc:sldMk cId="3502237870" sldId="686"/>
            <ac:picMk id="11" creationId="{7C473BA5-0E70-92BC-49CC-5F66B99F8C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EEBDED27-7109-4CA3-AF37-DB4C4026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5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fld id="{14C68347-4922-466B-9296-F752F0233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Engineering_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733799"/>
            <a:ext cx="7772400" cy="1077511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20264E4-8BE5-4290-8769-577729E63E76}" type="datetime1">
              <a:rPr lang="en-US" smtClean="0"/>
              <a:t>2/1/2024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B96594D-70C0-4231-AADF-9351A75267F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D6EE539-4FDE-473E-9B02-B6B1B75BC323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9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4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8FF591-D54B-451A-92C9-C51F15F51180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45B508-4482-463C-AE51-25DE0DDC3BF3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18C6E6-33D6-459B-A936-D8E56A0FD92B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DC831-1D33-41C3-AF99-4D753117E595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8FAE17-4485-4F1B-B7B3-CB25E5729E92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021BCC44-994F-425C-A5C3-B81DD02B13AE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EFB0F9F7-B043-4DF3-99AF-B9571B47C83B}" type="datetime1">
              <a:rPr lang="en-US" smtClean="0"/>
              <a:t>2/1/2024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0" y="76200"/>
            <a:ext cx="6629400" cy="762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12700" h="12700"/>
            </a:sp3d>
          </a:bodyPr>
          <a:lstStyle/>
          <a:p>
            <a:r>
              <a:rPr kumimoji="0" lang="en-US" dirty="0"/>
              <a:t>Click to edit Master title style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6FD19A52-17A5-40E2-9C40-22C8F615AF88}" type="datetime1">
              <a:rPr lang="en-US" smtClean="0"/>
              <a:t>2/1/2024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bg1"/>
          </a:solidFill>
          <a:effectLst/>
          <a:latin typeface="+mj-lt"/>
          <a:ea typeface="+mj-ea"/>
          <a:cs typeface="Arial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Tx/>
        <a:buSzPct val="100000"/>
        <a:buFont typeface="Arial" pitchFamily="34" charset="0"/>
        <a:buChar char="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Tx/>
        <a:buSzPct val="75000"/>
        <a:buFont typeface="Wingdings" pitchFamily="2" charset="2"/>
        <a:buChar char="Ø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Tx/>
        <a:buSzPct val="100000"/>
        <a:buFont typeface="Lucida Sans Unicode" pitchFamily="34" charset="0"/>
        <a:buChar char="–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Tx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Tx/>
        <a:buFont typeface="Lucida Sans Unicode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2700-91FA-4ED2-ADA3-A66D1AB895F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985" y="1455730"/>
            <a:ext cx="8246960" cy="137025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Availability-Aware Service Provisioning with Backup Sub-chain-enabled 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460" y="4263845"/>
            <a:ext cx="7772400" cy="607160"/>
          </a:xfrm>
        </p:spPr>
        <p:txBody>
          <a:bodyPr>
            <a:normAutofit/>
          </a:bodyPr>
          <a:lstStyle/>
          <a:p>
            <a:pPr algn="ctr"/>
            <a:r>
              <a:rPr lang="en-US" sz="1700" dirty="0" err="1">
                <a:solidFill>
                  <a:schemeClr val="tx1"/>
                </a:solidFill>
              </a:rPr>
              <a:t>Yuncan</a:t>
            </a:r>
            <a:r>
              <a:rPr lang="en-US" sz="1700" dirty="0">
                <a:solidFill>
                  <a:schemeClr val="tx1"/>
                </a:solidFill>
              </a:rPr>
              <a:t> Zhang, </a:t>
            </a:r>
            <a:r>
              <a:rPr lang="en-US" sz="1700" dirty="0" err="1">
                <a:solidFill>
                  <a:schemeClr val="tx1"/>
                </a:solidFill>
              </a:rPr>
              <a:t>Fujun</a:t>
            </a:r>
            <a:r>
              <a:rPr lang="en-US" sz="1700" dirty="0">
                <a:solidFill>
                  <a:schemeClr val="tx1"/>
                </a:solidFill>
              </a:rPr>
              <a:t> He, and Eiji Oki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B5CA6D-7BB3-4D5E-0876-330055238DB8}"/>
              </a:ext>
            </a:extLst>
          </p:cNvPr>
          <p:cNvSpPr txBox="1">
            <a:spLocks/>
          </p:cNvSpPr>
          <p:nvPr/>
        </p:nvSpPr>
        <p:spPr>
          <a:xfrm>
            <a:off x="3281785" y="6044006"/>
            <a:ext cx="7772400" cy="60716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ctr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Tx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Tx/>
              <a:buFont typeface="Lucida Sans Unicode" pitchFamily="34" charset="0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sz="1700" dirty="0">
                <a:solidFill>
                  <a:schemeClr val="tx1"/>
                </a:solidFill>
              </a:rPr>
              <a:t>Presenter: Congzhou Li</a:t>
            </a:r>
          </a:p>
        </p:txBody>
      </p:sp>
    </p:spTree>
    <p:extLst>
      <p:ext uri="{BB962C8B-B14F-4D97-AF65-F5344CB8AC3E}">
        <p14:creationId xmlns:p14="http://schemas.microsoft.com/office/powerpoint/2010/main" val="353634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Shared Protection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1716B6-E106-BBCD-B1CE-A285F6BA8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830" y="1152150"/>
            <a:ext cx="6833426" cy="40983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A3E2A4-783B-2E11-EE58-000505E3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0" y="5857640"/>
            <a:ext cx="7340977" cy="381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04B371-7942-30C2-B65E-589CB07AF697}"/>
              </a:ext>
            </a:extLst>
          </p:cNvPr>
          <p:cNvSpPr txBox="1"/>
          <p:nvPr/>
        </p:nvSpPr>
        <p:spPr>
          <a:xfrm>
            <a:off x="7759590" y="581097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0.946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C7660-7F42-E7F0-ADE7-66074FE60067}"/>
              </a:ext>
            </a:extLst>
          </p:cNvPr>
          <p:cNvSpPr txBox="1"/>
          <p:nvPr/>
        </p:nvSpPr>
        <p:spPr>
          <a:xfrm>
            <a:off x="268502" y="5251952"/>
            <a:ext cx="18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SCSE protection: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2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231B-5547-4260-02BA-2BCC94A24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7989F-7B53-CC27-E6B3-2C20F11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65A80E-AB68-A8A9-5F7B-DC3F2C47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Shared Protection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B34C7D-136C-33D5-C24B-745E5AA3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35" y="637325"/>
            <a:ext cx="6833426" cy="40983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3EFDE-20EC-6ED8-B74F-4E986C91FC15}"/>
                  </a:ext>
                </a:extLst>
              </p:cNvPr>
              <p:cNvSpPr txBox="1"/>
              <p:nvPr/>
            </p:nvSpPr>
            <p:spPr>
              <a:xfrm>
                <a:off x="397775" y="4814946"/>
                <a:ext cx="8474290" cy="164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NimbusRomNo9L-Regu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  <m:sup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denote the availability of primary sub-chain of </a:t>
                </a:r>
                <a:r>
                  <a:rPr lang="en-US" altLang="zh-CN" sz="2400" b="0" i="0" u="none" strike="noStrike" baseline="0" dirty="0">
                    <a:latin typeface="CMMI10"/>
                  </a:rPr>
                  <a:t>s</a:t>
                </a:r>
                <a:r>
                  <a:rPr lang="en-US" altLang="zh-CN" sz="2400" b="0" i="0" u="none" strike="noStrike" baseline="0" dirty="0">
                    <a:latin typeface="CMR7"/>
                  </a:rPr>
                  <a:t>1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, the availability of primary sub-chain of </a:t>
                </a:r>
                <a:r>
                  <a:rPr lang="en-US" altLang="zh-CN" sz="2400" b="0" i="0" u="none" strike="noStrike" baseline="0" dirty="0">
                    <a:latin typeface="CMMI10"/>
                  </a:rPr>
                  <a:t>s</a:t>
                </a:r>
                <a:r>
                  <a:rPr lang="en-US" altLang="zh-CN" sz="2400" b="0" i="0" u="none" strike="noStrike" baseline="0" dirty="0">
                    <a:latin typeface="CMR7"/>
                  </a:rPr>
                  <a:t>2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, the availability of backup sub-chain of </a:t>
                </a:r>
                <a:r>
                  <a:rPr lang="en-US" altLang="zh-CN" sz="2400" b="0" i="0" u="none" strike="noStrike" baseline="0" dirty="0">
                    <a:latin typeface="CMMI10"/>
                  </a:rPr>
                  <a:t>s</a:t>
                </a:r>
                <a:r>
                  <a:rPr lang="en-US" altLang="zh-CN" sz="2400" b="0" i="0" u="none" strike="noStrike" baseline="0" dirty="0">
                    <a:latin typeface="CMR7"/>
                  </a:rPr>
                  <a:t>1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, and the availability of backup sub-chain of </a:t>
                </a:r>
                <a:r>
                  <a:rPr lang="en-US" altLang="zh-CN" sz="2400" b="0" i="0" u="none" strike="noStrike" baseline="0" dirty="0">
                    <a:latin typeface="CMMI10"/>
                  </a:rPr>
                  <a:t>s</a:t>
                </a:r>
                <a:r>
                  <a:rPr lang="en-US" altLang="zh-CN" sz="2400" b="0" i="0" u="none" strike="noStrike" baseline="0" dirty="0">
                    <a:latin typeface="CMR7"/>
                  </a:rPr>
                  <a:t>2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, respectively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3EFDE-20EC-6ED8-B74F-4E986C91F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75" y="4814946"/>
                <a:ext cx="8474290" cy="1640770"/>
              </a:xfrm>
              <a:prstGeom prst="rect">
                <a:avLst/>
              </a:prstGeom>
              <a:blipFill>
                <a:blip r:embed="rId3"/>
                <a:stretch>
                  <a:fillRect l="-1079" r="-1871" b="-7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0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85B0-7631-3AE9-CFAF-CAD364E8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AECD2-972A-5155-63F9-DCAE440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C6FD6D-F230-0FB6-9AE4-B5900397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Shared Protection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1323B4-6A23-E808-7D92-EA6130112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87"/>
            <a:ext cx="7338502" cy="44012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D2C7C-C3C0-96B6-0B82-90B3FD57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5" y="4280978"/>
            <a:ext cx="8391846" cy="21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Model description:</a:t>
            </a:r>
          </a:p>
          <a:p>
            <a:pPr fontAlgn="auto"/>
            <a:r>
              <a:rPr lang="en-US" altLang="zh-CN" dirty="0"/>
              <a:t>In SCEC protection, VNFs are cut into blocks:</a:t>
            </a:r>
          </a:p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If the working sub-chain in a block is protected by the backup sub-chain, we call such a block a parallel block. The proposed model allows parallel blocks of services to share the backup sub-chain.</a:t>
            </a:r>
          </a:p>
          <a:p>
            <a:pPr algn="l"/>
            <a:endParaRPr lang="en-US" altLang="zh-CN" sz="24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Otherwise, only the working sub-chain is provided in a block, and we call such a block a serial block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0461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7E4D1-C042-D943-314A-BDF0BAF3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DD4C1-2BB2-3228-8828-AC0EC61F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04068-78F0-60B4-E77A-F6452139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CCBBB7-2757-B80F-F283-EF96CDEAE89F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Model description:</a:t>
            </a:r>
          </a:p>
          <a:p>
            <a:pPr fontAlgn="auto"/>
            <a:r>
              <a:rPr lang="en-US" altLang="zh-CN" dirty="0"/>
              <a:t>In SCEC protection, VNFs are cut into blocks:</a:t>
            </a:r>
          </a:p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If the working sub-chain in a block is protected by the backup sub-chain, we call such a block a parallel block. The proposed model allows parallel blocks of services to share the backup sub-chain.</a:t>
            </a:r>
          </a:p>
          <a:p>
            <a:pPr algn="l"/>
            <a:endParaRPr lang="en-US" altLang="zh-CN" sz="24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Otherwise, only the working sub-chain is provided in a block, and we call such a block a serial block</a:t>
            </a: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dirty="0">
                <a:latin typeface="NimbusRomNo9L-Regu"/>
              </a:rPr>
              <a:t>The logical forwarding graph of VNFs are determined in this way.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896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AF05E-8B39-8A90-D557-18E5870B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99E7C-8C0F-F2F6-3F14-5F49607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D61BC7-E047-9E9E-A45D-AA09BB7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4F2C915-BB79-6908-0DEA-10189B0A78E8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In addition to the above decisions that determine the VNF forwarding graph, we need to determine the deployment of VNFs and the routing path to pass through them in the SN.</a:t>
            </a: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To guarantee the availabilities of services sharing a backup sub-chain, the deployment of the shared backup sub-chain and corresponding primary sub-chains needs to be considered carefully. Such as :</a:t>
            </a: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dirty="0">
                <a:latin typeface="NimbusRomNo9L-Regu"/>
              </a:rPr>
              <a:t>Transmission capacity constraint</a:t>
            </a:r>
          </a:p>
          <a:p>
            <a:pPr algn="l"/>
            <a:r>
              <a:rPr lang="en-US" altLang="zh-CN" sz="2400" dirty="0">
                <a:latin typeface="NimbusRomNo9L-Regu"/>
              </a:rPr>
              <a:t>Avoid the correlated failures constraint</a:t>
            </a: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The proposed model aims to minimize the deployment cost of services with satisfying the availability requirement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280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89AC4-A68E-9B74-4BEF-9BEF8923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569B0-D1B3-E024-03C5-F2D5D2CD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6135C-CE32-6AE1-120D-D720567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2D938F-99EB-8592-6D24-017A7E97BC7F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Availability calculation: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03009-2AA5-6D32-072E-7816D209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5" y="1911100"/>
            <a:ext cx="6855502" cy="160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2446C-F47F-6187-C1D8-4837977D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49547"/>
            <a:ext cx="2121009" cy="368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70C09-E43D-E4E4-F4CA-BAD07BB5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388" y="4331815"/>
            <a:ext cx="2838596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3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4622-50CE-179A-1C0C-717E5B13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B9BF2-C40B-6150-D1C8-A103B532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02402F-F1A7-430E-FF11-706AF370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4F2B8E0-34AA-CCA2-F8EC-36A9629699F2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Availability calculation: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73440-6C05-FBEF-BD12-9AD0B266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46"/>
            <a:ext cx="6855502" cy="160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4B611-DB54-FC56-4D18-4B32D166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5" y="2113453"/>
            <a:ext cx="2121009" cy="368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75764-EFB5-BCD8-DFB8-0802F744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60" y="2056300"/>
            <a:ext cx="2838596" cy="42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4A2CC-DEC4-48C4-7DE2-287D24931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60" y="2878890"/>
            <a:ext cx="7474334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4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B114-D60E-165A-53B3-52174282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C357B-936A-1196-C66C-80C1B181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3D8811-6014-D4A2-3D28-AFE3D1C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B7189A6-0CCA-96A6-C457-A3BA803E4E2E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Availability calculation: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6864B-F02E-C516-B3B1-EE32D8F4F80E}"/>
              </a:ext>
            </a:extLst>
          </p:cNvPr>
          <p:cNvSpPr txBox="1"/>
          <p:nvPr/>
        </p:nvSpPr>
        <p:spPr>
          <a:xfrm>
            <a:off x="321880" y="1853717"/>
            <a:ext cx="79843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We describe the general method of availability calculation</a:t>
            </a: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for services with given deployment. With SCEC protection, the</a:t>
            </a: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VNFs of a service are divided into different blocks including</a:t>
            </a: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serial blocks and parallel blocks.</a:t>
            </a:r>
            <a:endParaRPr lang="zh-CN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19F9A9-85D8-EEB5-AABC-EF6A2F2C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44" y="3832610"/>
            <a:ext cx="6983712" cy="16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3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28D14-06FD-EC7B-4A16-AC03FA09E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BD0DB-CA77-06B8-DAC9-2E48468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EB8BD-3729-CB0D-2F90-ED8B4C6A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Proposed Model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E5BA57-D48F-FC26-6359-EE3A9CEB6532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Problem Complexity:</a:t>
            </a:r>
          </a:p>
          <a:p>
            <a:pPr fontAlgn="auto"/>
            <a:endParaRPr lang="en-US" altLang="zh-CN" dirty="0"/>
          </a:p>
          <a:p>
            <a:pPr algn="l"/>
            <a:r>
              <a:rPr lang="en-US" altLang="zh-CN" sz="2800" b="0" i="0" u="none" strike="noStrike" baseline="0" dirty="0">
                <a:latin typeface="NimbusRomNo9L-Medi"/>
              </a:rPr>
              <a:t>Theorem 1. </a:t>
            </a:r>
            <a:r>
              <a:rPr lang="en-US" altLang="zh-CN" sz="2800" b="0" i="0" u="none" strike="noStrike" baseline="0" dirty="0">
                <a:latin typeface="NimbusRomNo9L-ReguItal"/>
              </a:rPr>
              <a:t>Given a set of services with relative processing orders of VNFs and an SN, the problem of availability guaranteed service provisioning with the SCEC protection and backup sub-chain sharing to minimize the deployment cost is NP-hard.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3037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1881"/>
            <a:ext cx="6629400" cy="762000"/>
          </a:xfrm>
        </p:spPr>
        <p:txBody>
          <a:bodyPr/>
          <a:lstStyle/>
          <a:p>
            <a:pPr fontAlgn="auto"/>
            <a:r>
              <a:rPr lang="en-US" altLang="zh-CN" dirty="0"/>
              <a:t>Abstract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CA2BAC-C4CB-D489-E1EA-0309B59218CC}"/>
              </a:ext>
            </a:extLst>
          </p:cNvPr>
          <p:cNvSpPr txBox="1">
            <a:spLocks/>
          </p:cNvSpPr>
          <p:nvPr/>
        </p:nvSpPr>
        <p:spPr>
          <a:xfrm>
            <a:off x="130968" y="11260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2400" b="0" i="0" u="none" strike="noStrike" baseline="0" dirty="0">
                <a:latin typeface="NimbusRomNo9L-Medi"/>
              </a:rPr>
              <a:t>This paper proposes an availability-aware service provisioning model with backup sub-chain-enabled sharing in network function virtualization to minimize the deployment cost.</a:t>
            </a: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Medi"/>
              </a:rPr>
              <a:t>A sub-chain consists of a set of ordered VNFs that corresponds to a part of or the whole function chain of a service. Different from a conventional model in which a backup sub-chain is dedicated to protecting a primary sub-chain of one service, the proposed model allows the backup sub-chain sharing among services to reduce the deployment cost.</a:t>
            </a: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Medi"/>
              </a:rPr>
              <a:t>A heuristic is designed to tackle it. The results show that the proposed model achieves lower deployment cost with satisfying the availability requirement than the conventional 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04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Heuristic Solution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8AE3F-0135-A7C5-56CF-69502F4F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0" y="1152149"/>
            <a:ext cx="8044870" cy="51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9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49A7-F809-CA5D-F5A5-FF07976D2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4891A-41F2-4B50-016F-55C217B0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53293-85F7-C3BC-5650-BCC58D47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Heuristic Solution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02FDDE-16DD-FA0D-4986-E7EC2A4C75EC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B9483-5906-511A-BFBB-76DA1D3D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72" y="1140671"/>
            <a:ext cx="6754655" cy="5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2447-AE43-845B-9E56-FB65CAE5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50915-31FB-0A56-51CD-59510115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42816-80C9-791D-EBEF-3F88D3AD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Heuristic Solution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B8B351E-0660-2A34-4232-1287C9707F24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B9BDB-5799-7740-E544-5669E1FC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0" y="1259262"/>
            <a:ext cx="4422924" cy="5324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A40898-8DEE-DF41-AFA6-141C07B5915E}"/>
              </a:ext>
            </a:extLst>
          </p:cNvPr>
          <p:cNvSpPr txBox="1"/>
          <p:nvPr/>
        </p:nvSpPr>
        <p:spPr>
          <a:xfrm>
            <a:off x="4805641" y="2074871"/>
            <a:ext cx="36456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Algorithm Calling Relationship:</a:t>
            </a:r>
          </a:p>
          <a:p>
            <a:endParaRPr lang="en-US" altLang="zh-CN" sz="2000" dirty="0"/>
          </a:p>
          <a:p>
            <a:r>
              <a:rPr lang="en-US" altLang="zh-CN" sz="2000" dirty="0"/>
              <a:t>Algorithm 3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Algorithm 2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Algorithm 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E5855DF-0A66-024A-E82D-4379DEFA9C88}"/>
              </a:ext>
            </a:extLst>
          </p:cNvPr>
          <p:cNvSpPr/>
          <p:nvPr/>
        </p:nvSpPr>
        <p:spPr>
          <a:xfrm>
            <a:off x="6560820" y="3254350"/>
            <a:ext cx="67660" cy="303580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52E9AA70-3328-A570-13A9-06FD9E381EC5}"/>
              </a:ext>
            </a:extLst>
          </p:cNvPr>
          <p:cNvSpPr/>
          <p:nvPr/>
        </p:nvSpPr>
        <p:spPr>
          <a:xfrm>
            <a:off x="6563865" y="4036160"/>
            <a:ext cx="67660" cy="303580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9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Numerical Results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2B670-59D1-65DC-737E-803F585D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85" y="1071564"/>
            <a:ext cx="5616230" cy="51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92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Numerical Results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endParaRPr lang="en-US" altLang="zh-CN" dirty="0"/>
          </a:p>
          <a:p>
            <a:pPr fontAlgn="auto"/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84784-37FA-1EDC-CA79-0F60D621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4" y="1986995"/>
            <a:ext cx="6491819" cy="25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8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Conclusion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0" y="1152149"/>
            <a:ext cx="9144000" cy="55403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This paper proposed an availability-aware service provisioning model with backup sub-chain-enabled sharing in NFV to minimize the deployment cost. </a:t>
            </a:r>
          </a:p>
          <a:p>
            <a:pPr algn="l"/>
            <a:endParaRPr lang="en-US" altLang="zh-CN" sz="2800" dirty="0">
              <a:latin typeface="NimbusRomNo9L-Regu"/>
            </a:endParaRP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We designed a heuristic to solve it. We compared the proposed model with a baseline. </a:t>
            </a:r>
          </a:p>
          <a:p>
            <a:pPr algn="l"/>
            <a:endParaRPr lang="en-US" altLang="zh-CN" sz="2800" dirty="0">
              <a:latin typeface="NimbusRomNo9L-Regu"/>
            </a:endParaRPr>
          </a:p>
          <a:p>
            <a:pPr algn="l"/>
            <a:endParaRPr lang="en-US" altLang="zh-CN" sz="2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The numerical results showed that the proposed model outperforms the baseline in terms of deployment cost.</a:t>
            </a:r>
            <a:endParaRPr lang="en-US" altLang="zh-CN" sz="2800" dirty="0"/>
          </a:p>
          <a:p>
            <a:pPr fontAlgn="auto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23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245984" y="1303939"/>
            <a:ext cx="8120765" cy="37188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Introduction</a:t>
            </a:r>
          </a:p>
          <a:p>
            <a:pPr fontAlgn="auto"/>
            <a:r>
              <a:rPr lang="en-US" altLang="zh-CN" dirty="0"/>
              <a:t>Network Model</a:t>
            </a:r>
          </a:p>
          <a:p>
            <a:pPr fontAlgn="auto"/>
            <a:r>
              <a:rPr lang="en-US" altLang="zh-CN" dirty="0"/>
              <a:t>Shared Protection Example</a:t>
            </a:r>
          </a:p>
          <a:p>
            <a:pPr fontAlgn="auto"/>
            <a:r>
              <a:rPr lang="en-US" altLang="zh-CN" dirty="0"/>
              <a:t>Proposed Model</a:t>
            </a:r>
          </a:p>
          <a:p>
            <a:pPr fontAlgn="auto"/>
            <a:r>
              <a:rPr lang="en-US" altLang="zh-CN" dirty="0"/>
              <a:t>Heuristic Solution</a:t>
            </a:r>
          </a:p>
          <a:p>
            <a:pPr fontAlgn="auto"/>
            <a:r>
              <a:rPr lang="en-US" altLang="zh-CN" dirty="0"/>
              <a:t>Numerical Result</a:t>
            </a:r>
          </a:p>
          <a:p>
            <a:pPr fontAlgn="auto"/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414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18972" y="1152149"/>
            <a:ext cx="9125028" cy="57058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altLang="zh-CN" sz="2400" dirty="0"/>
              <a:t>Availability is a key performance indicator in measuring the service quality in the network. </a:t>
            </a: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The availability of a VNF can be expressed using uptime followed by downtime, which can be characterized in terms of </a:t>
            </a:r>
            <a:r>
              <a:rPr lang="en-US" altLang="zh-CN" sz="2400" b="0" i="0" u="none" strike="noStrike" baseline="0" dirty="0">
                <a:latin typeface="NimbusRomNo9L-ReguItal"/>
              </a:rPr>
              <a:t>Mean Time Between Failures </a:t>
            </a:r>
            <a:r>
              <a:rPr lang="en-US" altLang="zh-CN" sz="2400" b="0" i="0" u="none" strike="noStrike" baseline="0" dirty="0">
                <a:latin typeface="NimbusRomNo9L-Regu"/>
              </a:rPr>
              <a:t>(MTBF) and </a:t>
            </a:r>
            <a:r>
              <a:rPr lang="en-US" altLang="zh-CN" sz="2400" b="0" i="0" u="none" strike="noStrike" baseline="0" dirty="0">
                <a:latin typeface="NimbusRomNo9L-ReguItal"/>
              </a:rPr>
              <a:t>Mean Time To Repair </a:t>
            </a:r>
            <a:r>
              <a:rPr lang="en-US" altLang="zh-CN" sz="2400" b="0" i="0" u="none" strike="noStrike" baseline="0" dirty="0">
                <a:latin typeface="NimbusRomNo9L-Regu"/>
              </a:rPr>
              <a:t>(MTTR), respectively.</a:t>
            </a:r>
          </a:p>
          <a:p>
            <a:pPr algn="l"/>
            <a:endParaRPr lang="en-US" altLang="zh-CN" sz="2400" dirty="0"/>
          </a:p>
          <a:p>
            <a:pPr marL="109728" indent="0" fontAlgn="auto">
              <a:buNone/>
            </a:pPr>
            <a:endParaRPr lang="en-US" altLang="zh-CN" sz="2400" dirty="0"/>
          </a:p>
          <a:p>
            <a:pPr marL="109728" indent="0" fontAlgn="auto">
              <a:buNone/>
            </a:pPr>
            <a:endParaRPr lang="en-US" altLang="zh-CN" sz="2400" dirty="0"/>
          </a:p>
          <a:p>
            <a:pPr marL="109728" indent="0" fontAlgn="auto">
              <a:buNone/>
            </a:pPr>
            <a:endParaRPr lang="en-US" altLang="zh-CN" sz="2400" dirty="0"/>
          </a:p>
          <a:p>
            <a:pPr marL="109728" indent="0" fontAlgn="auto">
              <a:buNone/>
            </a:pPr>
            <a:r>
              <a:rPr lang="en-US" altLang="zh-CN" sz="2400" dirty="0"/>
              <a:t>The availability of a function in an SFC is related</a:t>
            </a:r>
          </a:p>
          <a:p>
            <a:pPr marL="109728" indent="0" fontAlgn="auto">
              <a:buNone/>
            </a:pPr>
            <a:r>
              <a:rPr lang="en-US" altLang="zh-CN" sz="2400" dirty="0"/>
              <a:t>to the availabilities of both VNF and physical node hosting the VNF. </a:t>
            </a:r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1A866-5374-6DF8-2DFC-9982AEBE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45" y="3643105"/>
            <a:ext cx="8051948" cy="10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CB7DD-AF52-213C-4AE7-BD596482322F}"/>
              </a:ext>
            </a:extLst>
          </p:cNvPr>
          <p:cNvSpPr txBox="1"/>
          <p:nvPr/>
        </p:nvSpPr>
        <p:spPr>
          <a:xfrm>
            <a:off x="334680" y="1109557"/>
            <a:ext cx="861525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Previous work: A service chain provisioning approach with sub-chain-enabled coordinated (SCEC) protection to satisfy availability requirements</a:t>
            </a:r>
          </a:p>
          <a:p>
            <a:pPr marL="109728" indent="0" algn="l" fontAlgn="auto">
              <a:buNone/>
            </a:pPr>
            <a:endParaRPr lang="en-US" altLang="zh-CN" sz="2400" dirty="0">
              <a:latin typeface="NimbusRomNo9L-Regu"/>
            </a:endParaRPr>
          </a:p>
          <a:p>
            <a:pPr marL="109728" indent="0" algn="l" fontAlgn="auto">
              <a:buNone/>
            </a:pPr>
            <a:r>
              <a:rPr lang="en-US" altLang="zh-CN" sz="2400" dirty="0"/>
              <a:t>A sub-chain consists of a set of ordered VNFs that</a:t>
            </a:r>
          </a:p>
          <a:p>
            <a:pPr marL="109728" indent="0" algn="l" fontAlgn="auto">
              <a:buNone/>
            </a:pPr>
            <a:r>
              <a:rPr lang="en-US" altLang="zh-CN" sz="2400" dirty="0"/>
              <a:t>correspond to a part of or the whole function chain of a service. </a:t>
            </a:r>
          </a:p>
          <a:p>
            <a:pPr algn="l"/>
            <a:endParaRPr lang="en-US" altLang="zh-CN" dirty="0">
              <a:latin typeface="NimbusRomNo9L-Regu"/>
            </a:endParaRPr>
          </a:p>
          <a:p>
            <a:pPr algn="l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A0567-8D4C-8AAB-0C60-7EC44228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5" y="3574097"/>
            <a:ext cx="6196934" cy="32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DBD6A-A262-1CD9-2E64-02CF69DD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95D03-74D1-D3B7-FD5F-D9CB487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8907E1-A6D6-3FB9-9E36-8122815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2E8070-B729-E869-E9F8-6B6277209B4B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D4536-270F-8262-13CE-CB8C891597B3}"/>
              </a:ext>
            </a:extLst>
          </p:cNvPr>
          <p:cNvSpPr txBox="1"/>
          <p:nvPr/>
        </p:nvSpPr>
        <p:spPr>
          <a:xfrm>
            <a:off x="321880" y="1379835"/>
            <a:ext cx="86152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 question arises: </a:t>
            </a:r>
          </a:p>
          <a:p>
            <a:pPr algn="l"/>
            <a:endParaRPr lang="en-US" altLang="zh-CN" sz="2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800" dirty="0">
                <a:latin typeface="NimbusRomNo9L-Regu"/>
              </a:rPr>
              <a:t>H</a:t>
            </a:r>
            <a:r>
              <a:rPr lang="en-US" altLang="zh-CN" sz="2800" b="0" i="0" u="none" strike="noStrike" baseline="0" dirty="0">
                <a:latin typeface="NimbusRomNo9L-Regu"/>
              </a:rPr>
              <a:t>ow can we decide the processing order of VNFs for each service to facilitate the backup sub-chain sharing and decide the deployment of VNFs and the path through the VNFs in the SN to minimize the deployment cost with satisfying the required availability?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90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18972" y="1152149"/>
            <a:ext cx="8879043" cy="52557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altLang="zh-CN" dirty="0"/>
              <a:t>Contribution:</a:t>
            </a:r>
          </a:p>
          <a:p>
            <a:pPr marL="109728" indent="0" fontAlgn="auto">
              <a:buNone/>
            </a:pPr>
            <a:endParaRPr lang="en-US" altLang="zh-CN" dirty="0"/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In this paper, we propose an availability-aware service provisioning model with backup sub-chain-enabled sharing in NFV. 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 sub-chain consists of a set of ordered VNFs that correspond to a part of or the whole function chain of a service.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 The proposed model allows the backup sub-chain sharing among services to reduce the deployment cost with satisfying the required availability.</a:t>
            </a:r>
            <a:endParaRPr lang="en-US" altLang="zh-CN" sz="2800" dirty="0"/>
          </a:p>
          <a:p>
            <a:pPr marL="109728" indent="0" fontAlgn="auto">
              <a:buNone/>
            </a:pPr>
            <a:endParaRPr lang="en-US" altLang="zh-CN" dirty="0"/>
          </a:p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2875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Network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18E7E-0C1B-3CCE-76B4-3476B577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10" y="1228045"/>
            <a:ext cx="8229600" cy="4525963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An </a:t>
            </a:r>
            <a:r>
              <a:rPr lang="en-US" altLang="zh-CN" sz="2400" dirty="0">
                <a:latin typeface="NimbusRomNo9L-Regu"/>
              </a:rPr>
              <a:t>Substrate Network (</a:t>
            </a:r>
            <a:r>
              <a:rPr lang="en-US" altLang="zh-CN" sz="2400" b="0" i="0" u="none" strike="noStrike" baseline="0" dirty="0">
                <a:latin typeface="NimbusRomNo9L-Regu"/>
              </a:rPr>
              <a:t>SN) consists of a set of nodes, and a set of directed links. Generally, the network nodes include:</a:t>
            </a: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 Facility nodes: hold computing capacity to provide functionality, </a:t>
            </a: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 Networking nodes: for communication between devices such as routers and switches, and other specialized hosts. This paper considers that each facility node is connected to the network via a router or switch</a:t>
            </a:r>
            <a:endParaRPr lang="en-US" altLang="zh-CN" sz="2400" dirty="0">
              <a:latin typeface="NimbusRomNo9L-Regu"/>
            </a:endParaRPr>
          </a:p>
          <a:p>
            <a:pPr algn="l"/>
            <a:endParaRPr lang="en-US" altLang="zh-CN" sz="2400" dirty="0">
              <a:latin typeface="NimbusRomNo9L-Regu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This paper focuses on the failures of facility nodes while the routers and switches are assumed not to fail.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084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6617-4B92-5BCE-C857-E2DF8CFC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21040-C0FA-1F5D-749E-E70B8B6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B9D80-836F-69D9-E551-F686CEB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Network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840218-8924-0FAE-B5FE-A5DE76D67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510" y="1228045"/>
                <a:ext cx="8229600" cy="452596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400" b="0" i="0" u="none" strike="noStrike" baseline="0" dirty="0">
                    <a:latin typeface="NimbusRomNo9L-Regu"/>
                  </a:rPr>
                  <a:t>A set of services, </a:t>
                </a:r>
                <a:r>
                  <a:rPr lang="en-US" altLang="zh-CN" sz="2400" b="0" i="0" u="none" strike="noStrike" baseline="0" dirty="0">
                    <a:latin typeface="CMMI10"/>
                  </a:rPr>
                  <a:t>S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, needs to be provisioned in the given SN. </a:t>
                </a:r>
              </a:p>
              <a:p>
                <a:pPr algn="l"/>
                <a:endParaRPr lang="en-US" altLang="zh-CN" sz="2400" b="0" i="0" u="none" strike="noStrike" baseline="0" dirty="0">
                  <a:latin typeface="NimbusRomNo9L-Regu"/>
                </a:endParaRPr>
              </a:p>
              <a:p>
                <a:pPr algn="l"/>
                <a:r>
                  <a:rPr lang="en-US" altLang="zh-CN" sz="2400" b="0" i="0" u="none" strike="noStrike" baseline="0" dirty="0">
                    <a:latin typeface="NimbusRomNo9L-Regu"/>
                  </a:rPr>
                  <a:t>Let </a:t>
                </a:r>
                <a:r>
                  <a:rPr lang="en-US" altLang="zh-CN" sz="2400" b="0" i="0" u="none" strike="noStrike" baseline="0" dirty="0">
                    <a:latin typeface="CMMI10"/>
                  </a:rPr>
                  <a:t>T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denote the set of types of VNFs that are available for service provisioning. </a:t>
                </a:r>
              </a:p>
              <a:p>
                <a:pPr algn="l"/>
                <a:endParaRPr lang="en-US" altLang="zh-CN" sz="2400" b="0" i="0" u="none" strike="noStrike" baseline="0" dirty="0">
                  <a:latin typeface="NimbusRomNo9L-Regu"/>
                </a:endParaRPr>
              </a:p>
              <a:p>
                <a:r>
                  <a:rPr lang="en-US" altLang="zh-CN" sz="2400" b="0" i="0" u="none" strike="noStrike" baseline="0" dirty="0">
                    <a:latin typeface="NimbusRomNo9L-Regu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b="0" i="0" u="none" strike="noStrike" baseline="0" dirty="0">
                    <a:latin typeface="CMMI7"/>
                  </a:rPr>
                  <a:t>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denote the required computing resource and the availability of deploying one </a:t>
                </a:r>
                <a:r>
                  <a:rPr lang="en-US" altLang="zh-CN" sz="2400" b="0" i="0" u="none" strike="noStrike" baseline="0" dirty="0" err="1">
                    <a:latin typeface="NimbusRomNo9L-Regu"/>
                  </a:rPr>
                  <a:t>instancenof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 VNF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 T respectively.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840218-8924-0FAE-B5FE-A5DE76D67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510" y="1228045"/>
                <a:ext cx="8229600" cy="4525963"/>
              </a:xfrm>
              <a:blipFill>
                <a:blip r:embed="rId2"/>
                <a:stretch>
                  <a:fillRect t="-1077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92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/>
      </a:spPr>
      <a:bodyPr rtlCol="0" anchor="t" anchorCtr="0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12151</TotalTime>
  <Words>1033</Words>
  <Application>Microsoft Office PowerPoint</Application>
  <PresentationFormat>全屏显示(4:3)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CMMI10</vt:lpstr>
      <vt:lpstr>CMMI7</vt:lpstr>
      <vt:lpstr>CMR7</vt:lpstr>
      <vt:lpstr>NimbusRomNo9L-Medi</vt:lpstr>
      <vt:lpstr>NimbusRomNo9L-Regu</vt:lpstr>
      <vt:lpstr>NimbusRomNo9L-ReguItal</vt:lpstr>
      <vt:lpstr>Arial</vt:lpstr>
      <vt:lpstr>Calibri</vt:lpstr>
      <vt:lpstr>Cambria Math</vt:lpstr>
      <vt:lpstr>Georgia</vt:lpstr>
      <vt:lpstr>Lucida Sans Unicode</vt:lpstr>
      <vt:lpstr>Tahoma</vt:lpstr>
      <vt:lpstr>Times New Roman</vt:lpstr>
      <vt:lpstr>Wingdings</vt:lpstr>
      <vt:lpstr>Wingdings 2</vt:lpstr>
      <vt:lpstr>Concourse</vt:lpstr>
      <vt:lpstr>Custom Design</vt:lpstr>
      <vt:lpstr>Availability-Aware Service Provisioning with Backup Sub-chain-enabled Sharing</vt:lpstr>
      <vt:lpstr>Abstract</vt:lpstr>
      <vt:lpstr>Contents</vt:lpstr>
      <vt:lpstr>Introduction</vt:lpstr>
      <vt:lpstr>Introduction</vt:lpstr>
      <vt:lpstr>Introduction</vt:lpstr>
      <vt:lpstr>Introduction</vt:lpstr>
      <vt:lpstr>Network Model</vt:lpstr>
      <vt:lpstr>Network Model</vt:lpstr>
      <vt:lpstr>Shared Protection Example</vt:lpstr>
      <vt:lpstr>Shared Protection Example</vt:lpstr>
      <vt:lpstr>Shared Protection Example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Heuristic Solution</vt:lpstr>
      <vt:lpstr>Heuristic Solution</vt:lpstr>
      <vt:lpstr>Heuristic Solution</vt:lpstr>
      <vt:lpstr>Numerical Results</vt:lpstr>
      <vt:lpstr>Numerical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Planning of High-Availability Network Slices in 5G Networks</dc:title>
  <dc:creator>Jason Jue</dc:creator>
  <cp:lastModifiedBy>Li, Congzhou</cp:lastModifiedBy>
  <cp:revision>636</cp:revision>
  <dcterms:created xsi:type="dcterms:W3CDTF">2003-01-14T18:54:19Z</dcterms:created>
  <dcterms:modified xsi:type="dcterms:W3CDTF">2024-02-01T17:10:14Z</dcterms:modified>
</cp:coreProperties>
</file>