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52" r:id="rId1"/>
    <p:sldMasterId id="2147484367" r:id="rId2"/>
  </p:sldMasterIdLst>
  <p:notesMasterIdLst>
    <p:notesMasterId r:id="rId26"/>
  </p:notesMasterIdLst>
  <p:handoutMasterIdLst>
    <p:handoutMasterId r:id="rId27"/>
  </p:handoutMasterIdLst>
  <p:sldIdLst>
    <p:sldId id="454" r:id="rId3"/>
    <p:sldId id="638" r:id="rId4"/>
    <p:sldId id="613" r:id="rId5"/>
    <p:sldId id="640" r:id="rId6"/>
    <p:sldId id="639" r:id="rId7"/>
    <p:sldId id="687" r:id="rId8"/>
    <p:sldId id="688" r:id="rId9"/>
    <p:sldId id="677" r:id="rId10"/>
    <p:sldId id="689" r:id="rId11"/>
    <p:sldId id="664" r:id="rId12"/>
    <p:sldId id="691" r:id="rId13"/>
    <p:sldId id="637" r:id="rId14"/>
    <p:sldId id="692" r:id="rId15"/>
    <p:sldId id="678" r:id="rId16"/>
    <p:sldId id="693" r:id="rId17"/>
    <p:sldId id="663" r:id="rId18"/>
    <p:sldId id="694" r:id="rId19"/>
    <p:sldId id="695" r:id="rId20"/>
    <p:sldId id="696" r:id="rId21"/>
    <p:sldId id="697" r:id="rId22"/>
    <p:sldId id="698" r:id="rId23"/>
    <p:sldId id="671" r:id="rId24"/>
    <p:sldId id="690" r:id="rId25"/>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Tahoma" pitchFamily="34" charset="0"/>
        <a:ea typeface="+mn-ea"/>
        <a:cs typeface="+mn-cs"/>
      </a:defRPr>
    </a:lvl1pPr>
    <a:lvl2pPr marL="457200" algn="ctr" rtl="0" fontAlgn="base">
      <a:spcBef>
        <a:spcPct val="0"/>
      </a:spcBef>
      <a:spcAft>
        <a:spcPct val="0"/>
      </a:spcAft>
      <a:defRPr kern="1200">
        <a:solidFill>
          <a:schemeClr val="tx1"/>
        </a:solidFill>
        <a:latin typeface="Tahoma" pitchFamily="34" charset="0"/>
        <a:ea typeface="+mn-ea"/>
        <a:cs typeface="+mn-cs"/>
      </a:defRPr>
    </a:lvl2pPr>
    <a:lvl3pPr marL="914400" algn="ctr" rtl="0" fontAlgn="base">
      <a:spcBef>
        <a:spcPct val="0"/>
      </a:spcBef>
      <a:spcAft>
        <a:spcPct val="0"/>
      </a:spcAft>
      <a:defRPr kern="1200">
        <a:solidFill>
          <a:schemeClr val="tx1"/>
        </a:solidFill>
        <a:latin typeface="Tahoma" pitchFamily="34" charset="0"/>
        <a:ea typeface="+mn-ea"/>
        <a:cs typeface="+mn-cs"/>
      </a:defRPr>
    </a:lvl3pPr>
    <a:lvl4pPr marL="1371600" algn="ctr" rtl="0" fontAlgn="base">
      <a:spcBef>
        <a:spcPct val="0"/>
      </a:spcBef>
      <a:spcAft>
        <a:spcPct val="0"/>
      </a:spcAft>
      <a:defRPr kern="1200">
        <a:solidFill>
          <a:schemeClr val="tx1"/>
        </a:solidFill>
        <a:latin typeface="Tahoma" pitchFamily="34" charset="0"/>
        <a:ea typeface="+mn-ea"/>
        <a:cs typeface="+mn-cs"/>
      </a:defRPr>
    </a:lvl4pPr>
    <a:lvl5pPr marL="1828800" algn="ctr"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0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BC7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2E2212-4171-4770-901A-49DE0A236C85}" v="18" dt="2024-02-15T05:47:57.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7575" autoAdjust="0"/>
  </p:normalViewPr>
  <p:slideViewPr>
    <p:cSldViewPr showGuides="1">
      <p:cViewPr varScale="1">
        <p:scale>
          <a:sx n="126" d="100"/>
          <a:sy n="126" d="100"/>
        </p:scale>
        <p:origin x="1050" y="114"/>
      </p:cViewPr>
      <p:guideLst>
        <p:guide orient="horz" pos="2064"/>
        <p:guide pos="30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78"/>
    </p:cViewPr>
  </p:sorter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Congzhou" userId="ac58cbe8-21e6-4f9f-99ab-59ef48b78c7d" providerId="ADAL" clId="{D62E2212-4171-4770-901A-49DE0A236C85}"/>
    <pc:docChg chg="undo custSel addSld delSld modSld sldOrd">
      <pc:chgData name="Li, Congzhou" userId="ac58cbe8-21e6-4f9f-99ab-59ef48b78c7d" providerId="ADAL" clId="{D62E2212-4171-4770-901A-49DE0A236C85}" dt="2024-02-15T05:49:18.993" v="779" actId="1076"/>
      <pc:docMkLst>
        <pc:docMk/>
      </pc:docMkLst>
      <pc:sldChg chg="modSp mod">
        <pc:chgData name="Li, Congzhou" userId="ac58cbe8-21e6-4f9f-99ab-59ef48b78c7d" providerId="ADAL" clId="{D62E2212-4171-4770-901A-49DE0A236C85}" dt="2024-02-14T22:33:44.222" v="3"/>
        <pc:sldMkLst>
          <pc:docMk/>
          <pc:sldMk cId="3536340673" sldId="454"/>
        </pc:sldMkLst>
        <pc:spChg chg="mod">
          <ac:chgData name="Li, Congzhou" userId="ac58cbe8-21e6-4f9f-99ab-59ef48b78c7d" providerId="ADAL" clId="{D62E2212-4171-4770-901A-49DE0A236C85}" dt="2024-02-14T22:33:29.296" v="2" actId="20577"/>
          <ac:spMkLst>
            <pc:docMk/>
            <pc:sldMk cId="3536340673" sldId="454"/>
            <ac:spMk id="2" creationId="{00000000-0000-0000-0000-000000000000}"/>
          </ac:spMkLst>
        </pc:spChg>
        <pc:spChg chg="mod">
          <ac:chgData name="Li, Congzhou" userId="ac58cbe8-21e6-4f9f-99ab-59ef48b78c7d" providerId="ADAL" clId="{D62E2212-4171-4770-901A-49DE0A236C85}" dt="2024-02-14T22:33:44.222" v="3"/>
          <ac:spMkLst>
            <pc:docMk/>
            <pc:sldMk cId="3536340673" sldId="454"/>
            <ac:spMk id="3" creationId="{00000000-0000-0000-0000-000000000000}"/>
          </ac:spMkLst>
        </pc:spChg>
      </pc:sldChg>
      <pc:sldChg chg="modSp mod">
        <pc:chgData name="Li, Congzhou" userId="ac58cbe8-21e6-4f9f-99ab-59ef48b78c7d" providerId="ADAL" clId="{D62E2212-4171-4770-901A-49DE0A236C85}" dt="2024-02-15T02:55:11.632" v="92" actId="20577"/>
        <pc:sldMkLst>
          <pc:docMk/>
          <pc:sldMk cId="1041451018" sldId="613"/>
        </pc:sldMkLst>
        <pc:spChg chg="mod">
          <ac:chgData name="Li, Congzhou" userId="ac58cbe8-21e6-4f9f-99ab-59ef48b78c7d" providerId="ADAL" clId="{D62E2212-4171-4770-901A-49DE0A236C85}" dt="2024-02-15T02:55:11.632" v="92" actId="20577"/>
          <ac:spMkLst>
            <pc:docMk/>
            <pc:sldMk cId="1041451018" sldId="613"/>
            <ac:spMk id="7" creationId="{0521C6D7-B8E4-0FA2-D360-7B72DB7ADDFD}"/>
          </ac:spMkLst>
        </pc:spChg>
      </pc:sldChg>
      <pc:sldChg chg="modSp mod">
        <pc:chgData name="Li, Congzhou" userId="ac58cbe8-21e6-4f9f-99ab-59ef48b78c7d" providerId="ADAL" clId="{D62E2212-4171-4770-901A-49DE0A236C85}" dt="2024-02-15T05:12:49.551" v="460" actId="20577"/>
        <pc:sldMkLst>
          <pc:docMk/>
          <pc:sldMk cId="1300848835" sldId="637"/>
        </pc:sldMkLst>
        <pc:spChg chg="mod">
          <ac:chgData name="Li, Congzhou" userId="ac58cbe8-21e6-4f9f-99ab-59ef48b78c7d" providerId="ADAL" clId="{D62E2212-4171-4770-901A-49DE0A236C85}" dt="2024-02-15T04:53:16.478" v="304"/>
          <ac:spMkLst>
            <pc:docMk/>
            <pc:sldMk cId="1300848835" sldId="637"/>
            <ac:spMk id="4" creationId="{00000000-0000-0000-0000-000000000000}"/>
          </ac:spMkLst>
        </pc:spChg>
        <pc:spChg chg="mod">
          <ac:chgData name="Li, Congzhou" userId="ac58cbe8-21e6-4f9f-99ab-59ef48b78c7d" providerId="ADAL" clId="{D62E2212-4171-4770-901A-49DE0A236C85}" dt="2024-02-15T05:12:49.551" v="460" actId="20577"/>
          <ac:spMkLst>
            <pc:docMk/>
            <pc:sldMk cId="1300848835" sldId="637"/>
            <ac:spMk id="5" creationId="{CD518E7E-0C1B-3CCE-76B4-3476B577260A}"/>
          </ac:spMkLst>
        </pc:spChg>
      </pc:sldChg>
      <pc:sldChg chg="modSp mod">
        <pc:chgData name="Li, Congzhou" userId="ac58cbe8-21e6-4f9f-99ab-59ef48b78c7d" providerId="ADAL" clId="{D62E2212-4171-4770-901A-49DE0A236C85}" dt="2024-02-15T03:53:48.116" v="114" actId="20577"/>
        <pc:sldMkLst>
          <pc:docMk/>
          <pc:sldMk cId="1542049757" sldId="638"/>
        </pc:sldMkLst>
        <pc:spChg chg="mod">
          <ac:chgData name="Li, Congzhou" userId="ac58cbe8-21e6-4f9f-99ab-59ef48b78c7d" providerId="ADAL" clId="{D62E2212-4171-4770-901A-49DE0A236C85}" dt="2024-02-15T03:53:48.116" v="114" actId="20577"/>
          <ac:spMkLst>
            <pc:docMk/>
            <pc:sldMk cId="1542049757" sldId="638"/>
            <ac:spMk id="8" creationId="{57CA2BAC-C4CB-D489-E1EA-0309B59218CC}"/>
          </ac:spMkLst>
        </pc:spChg>
      </pc:sldChg>
      <pc:sldChg chg="addSp delSp modSp mod">
        <pc:chgData name="Li, Congzhou" userId="ac58cbe8-21e6-4f9f-99ab-59ef48b78c7d" providerId="ADAL" clId="{D62E2212-4171-4770-901A-49DE0A236C85}" dt="2024-02-15T04:30:51.532" v="160" actId="1076"/>
        <pc:sldMkLst>
          <pc:docMk/>
          <pc:sldMk cId="3730041366" sldId="639"/>
        </pc:sldMkLst>
        <pc:spChg chg="del mod">
          <ac:chgData name="Li, Congzhou" userId="ac58cbe8-21e6-4f9f-99ab-59ef48b78c7d" providerId="ADAL" clId="{D62E2212-4171-4770-901A-49DE0A236C85}" dt="2024-02-15T04:30:27.480" v="152"/>
          <ac:spMkLst>
            <pc:docMk/>
            <pc:sldMk cId="3730041366" sldId="639"/>
            <ac:spMk id="5" creationId="{08CCB7DD-AF52-213C-4AE7-BD596482322F}"/>
          </ac:spMkLst>
        </pc:spChg>
        <pc:spChg chg="add del mod">
          <ac:chgData name="Li, Congzhou" userId="ac58cbe8-21e6-4f9f-99ab-59ef48b78c7d" providerId="ADAL" clId="{D62E2212-4171-4770-901A-49DE0A236C85}" dt="2024-02-15T04:30:35.625" v="156" actId="22"/>
          <ac:spMkLst>
            <pc:docMk/>
            <pc:sldMk cId="3730041366" sldId="639"/>
            <ac:spMk id="6" creationId="{2D881F29-C48F-23CF-292B-635D76CF35E3}"/>
          </ac:spMkLst>
        </pc:spChg>
        <pc:spChg chg="add mod">
          <ac:chgData name="Li, Congzhou" userId="ac58cbe8-21e6-4f9f-99ab-59ef48b78c7d" providerId="ADAL" clId="{D62E2212-4171-4770-901A-49DE0A236C85}" dt="2024-02-15T04:30:49.975" v="159" actId="1076"/>
          <ac:spMkLst>
            <pc:docMk/>
            <pc:sldMk cId="3730041366" sldId="639"/>
            <ac:spMk id="10" creationId="{8EA31C9D-6F53-0B1F-84EE-5ABC3A5DC883}"/>
          </ac:spMkLst>
        </pc:spChg>
        <pc:picChg chg="del">
          <ac:chgData name="Li, Congzhou" userId="ac58cbe8-21e6-4f9f-99ab-59ef48b78c7d" providerId="ADAL" clId="{D62E2212-4171-4770-901A-49DE0A236C85}" dt="2024-02-15T04:27:14.523" v="136" actId="478"/>
          <ac:picMkLst>
            <pc:docMk/>
            <pc:sldMk cId="3730041366" sldId="639"/>
            <ac:picMk id="8" creationId="{AB1A0567-8D4C-8AAB-0C60-7EC44228295D}"/>
          </ac:picMkLst>
        </pc:picChg>
        <pc:picChg chg="add mod">
          <ac:chgData name="Li, Congzhou" userId="ac58cbe8-21e6-4f9f-99ab-59ef48b78c7d" providerId="ADAL" clId="{D62E2212-4171-4770-901A-49DE0A236C85}" dt="2024-02-15T04:30:51.532" v="160" actId="1076"/>
          <ac:picMkLst>
            <pc:docMk/>
            <pc:sldMk cId="3730041366" sldId="639"/>
            <ac:picMk id="1026" creationId="{DADF767D-B0CA-1395-BAD8-69C699487BA5}"/>
          </ac:picMkLst>
        </pc:picChg>
      </pc:sldChg>
      <pc:sldChg chg="delSp modSp mod">
        <pc:chgData name="Li, Congzhou" userId="ac58cbe8-21e6-4f9f-99ab-59ef48b78c7d" providerId="ADAL" clId="{D62E2212-4171-4770-901A-49DE0A236C85}" dt="2024-02-15T04:26:47.776" v="135" actId="20577"/>
        <pc:sldMkLst>
          <pc:docMk/>
          <pc:sldMk cId="700744200" sldId="640"/>
        </pc:sldMkLst>
        <pc:spChg chg="mod">
          <ac:chgData name="Li, Congzhou" userId="ac58cbe8-21e6-4f9f-99ab-59ef48b78c7d" providerId="ADAL" clId="{D62E2212-4171-4770-901A-49DE0A236C85}" dt="2024-02-15T04:26:47.776" v="135" actId="20577"/>
          <ac:spMkLst>
            <pc:docMk/>
            <pc:sldMk cId="700744200" sldId="640"/>
            <ac:spMk id="7" creationId="{0521C6D7-B8E4-0FA2-D360-7B72DB7ADDFD}"/>
          </ac:spMkLst>
        </pc:spChg>
        <pc:picChg chg="del">
          <ac:chgData name="Li, Congzhou" userId="ac58cbe8-21e6-4f9f-99ab-59ef48b78c7d" providerId="ADAL" clId="{D62E2212-4171-4770-901A-49DE0A236C85}" dt="2024-02-15T04:26:02.935" v="115" actId="478"/>
          <ac:picMkLst>
            <pc:docMk/>
            <pc:sldMk cId="700744200" sldId="640"/>
            <ac:picMk id="5" creationId="{7891A866-5374-6DF8-2DFC-9982AEBEEC45}"/>
          </ac:picMkLst>
        </pc:picChg>
      </pc:sldChg>
      <pc:sldChg chg="addSp delSp modSp mod">
        <pc:chgData name="Li, Congzhou" userId="ac58cbe8-21e6-4f9f-99ab-59ef48b78c7d" providerId="ADAL" clId="{D62E2212-4171-4770-901A-49DE0A236C85}" dt="2024-02-15T05:34:43.881" v="630" actId="1076"/>
        <pc:sldMkLst>
          <pc:docMk/>
          <pc:sldMk cId="1222225122" sldId="663"/>
        </pc:sldMkLst>
        <pc:spChg chg="mod">
          <ac:chgData name="Li, Congzhou" userId="ac58cbe8-21e6-4f9f-99ab-59ef48b78c7d" providerId="ADAL" clId="{D62E2212-4171-4770-901A-49DE0A236C85}" dt="2024-02-15T05:25:15.767" v="602" actId="20577"/>
          <ac:spMkLst>
            <pc:docMk/>
            <pc:sldMk cId="1222225122" sldId="663"/>
            <ac:spMk id="4" creationId="{00000000-0000-0000-0000-000000000000}"/>
          </ac:spMkLst>
        </pc:spChg>
        <pc:spChg chg="add mod">
          <ac:chgData name="Li, Congzhou" userId="ac58cbe8-21e6-4f9f-99ab-59ef48b78c7d" providerId="ADAL" clId="{D62E2212-4171-4770-901A-49DE0A236C85}" dt="2024-02-15T05:34:28.046" v="628" actId="255"/>
          <ac:spMkLst>
            <pc:docMk/>
            <pc:sldMk cId="1222225122" sldId="663"/>
            <ac:spMk id="5" creationId="{8B335461-B649-33CD-F2DC-3EFAA70D595A}"/>
          </ac:spMkLst>
        </pc:spChg>
        <pc:spChg chg="del mod">
          <ac:chgData name="Li, Congzhou" userId="ac58cbe8-21e6-4f9f-99ab-59ef48b78c7d" providerId="ADAL" clId="{D62E2212-4171-4770-901A-49DE0A236C85}" dt="2024-02-15T05:27:11.039" v="620" actId="478"/>
          <ac:spMkLst>
            <pc:docMk/>
            <pc:sldMk cId="1222225122" sldId="663"/>
            <ac:spMk id="13" creationId="{3A04B371-7942-30C2-B65E-589CB07AF697}"/>
          </ac:spMkLst>
        </pc:spChg>
        <pc:spChg chg="del">
          <ac:chgData name="Li, Congzhou" userId="ac58cbe8-21e6-4f9f-99ab-59ef48b78c7d" providerId="ADAL" clId="{D62E2212-4171-4770-901A-49DE0A236C85}" dt="2024-02-15T05:27:07.061" v="618" actId="478"/>
          <ac:spMkLst>
            <pc:docMk/>
            <pc:sldMk cId="1222225122" sldId="663"/>
            <ac:spMk id="14" creationId="{BF2C7660-7F42-E7F0-ADE7-66074FE60067}"/>
          </ac:spMkLst>
        </pc:spChg>
        <pc:picChg chg="del">
          <ac:chgData name="Li, Congzhou" userId="ac58cbe8-21e6-4f9f-99ab-59ef48b78c7d" providerId="ADAL" clId="{D62E2212-4171-4770-901A-49DE0A236C85}" dt="2024-02-15T05:26:26.274" v="613" actId="478"/>
          <ac:picMkLst>
            <pc:docMk/>
            <pc:sldMk cId="1222225122" sldId="663"/>
            <ac:picMk id="7" creationId="{8E1716B6-E106-BBCD-B1CE-A285F6BA8389}"/>
          </ac:picMkLst>
        </pc:picChg>
        <pc:picChg chg="add mod">
          <ac:chgData name="Li, Congzhou" userId="ac58cbe8-21e6-4f9f-99ab-59ef48b78c7d" providerId="ADAL" clId="{D62E2212-4171-4770-901A-49DE0A236C85}" dt="2024-02-15T05:34:43.881" v="630" actId="1076"/>
          <ac:picMkLst>
            <pc:docMk/>
            <pc:sldMk cId="1222225122" sldId="663"/>
            <ac:picMk id="8" creationId="{48674D54-A948-08DC-643A-2A9C639AE8E7}"/>
          </ac:picMkLst>
        </pc:picChg>
        <pc:picChg chg="del">
          <ac:chgData name="Li, Congzhou" userId="ac58cbe8-21e6-4f9f-99ab-59ef48b78c7d" providerId="ADAL" clId="{D62E2212-4171-4770-901A-49DE0A236C85}" dt="2024-02-15T05:27:01.725" v="617" actId="478"/>
          <ac:picMkLst>
            <pc:docMk/>
            <pc:sldMk cId="1222225122" sldId="663"/>
            <ac:picMk id="12" creationId="{2FA3E2A4-783B-2E11-EE58-000505E3C5BE}"/>
          </ac:picMkLst>
        </pc:picChg>
      </pc:sldChg>
      <pc:sldChg chg="modSp mod">
        <pc:chgData name="Li, Congzhou" userId="ac58cbe8-21e6-4f9f-99ab-59ef48b78c7d" providerId="ADAL" clId="{D62E2212-4171-4770-901A-49DE0A236C85}" dt="2024-02-15T04:51:37.468" v="303" actId="6549"/>
        <pc:sldMkLst>
          <pc:docMk/>
          <pc:sldMk cId="3628752113" sldId="664"/>
        </pc:sldMkLst>
        <pc:spChg chg="mod">
          <ac:chgData name="Li, Congzhou" userId="ac58cbe8-21e6-4f9f-99ab-59ef48b78c7d" providerId="ADAL" clId="{D62E2212-4171-4770-901A-49DE0A236C85}" dt="2024-02-15T04:51:37.468" v="303" actId="6549"/>
          <ac:spMkLst>
            <pc:docMk/>
            <pc:sldMk cId="3628752113" sldId="664"/>
            <ac:spMk id="7" creationId="{0521C6D7-B8E4-0FA2-D360-7B72DB7ADDFD}"/>
          </ac:spMkLst>
        </pc:spChg>
      </pc:sldChg>
      <pc:sldChg chg="del">
        <pc:chgData name="Li, Congzhou" userId="ac58cbe8-21e6-4f9f-99ab-59ef48b78c7d" providerId="ADAL" clId="{D62E2212-4171-4770-901A-49DE0A236C85}" dt="2024-02-15T05:25:52.353" v="610" actId="47"/>
        <pc:sldMkLst>
          <pc:docMk/>
          <pc:sldMk cId="3104610204" sldId="669"/>
        </pc:sldMkLst>
      </pc:sldChg>
      <pc:sldChg chg="del">
        <pc:chgData name="Li, Congzhou" userId="ac58cbe8-21e6-4f9f-99ab-59ef48b78c7d" providerId="ADAL" clId="{D62E2212-4171-4770-901A-49DE0A236C85}" dt="2024-02-15T05:25:40.816" v="605" actId="47"/>
        <pc:sldMkLst>
          <pc:docMk/>
          <pc:sldMk cId="1071096339" sldId="670"/>
        </pc:sldMkLst>
      </pc:sldChg>
      <pc:sldChg chg="modSp mod">
        <pc:chgData name="Li, Congzhou" userId="ac58cbe8-21e6-4f9f-99ab-59ef48b78c7d" providerId="ADAL" clId="{D62E2212-4171-4770-901A-49DE0A236C85}" dt="2024-02-15T04:57:08.068" v="350" actId="20577"/>
        <pc:sldMkLst>
          <pc:docMk/>
          <pc:sldMk cId="3732393182" sldId="671"/>
        </pc:sldMkLst>
        <pc:spChg chg="mod">
          <ac:chgData name="Li, Congzhou" userId="ac58cbe8-21e6-4f9f-99ab-59ef48b78c7d" providerId="ADAL" clId="{D62E2212-4171-4770-901A-49DE0A236C85}" dt="2024-02-15T04:57:08.068" v="350" actId="20577"/>
          <ac:spMkLst>
            <pc:docMk/>
            <pc:sldMk cId="3732393182" sldId="671"/>
            <ac:spMk id="7" creationId="{0521C6D7-B8E4-0FA2-D360-7B72DB7ADDFD}"/>
          </ac:spMkLst>
        </pc:spChg>
      </pc:sldChg>
      <pc:sldChg chg="del">
        <pc:chgData name="Li, Congzhou" userId="ac58cbe8-21e6-4f9f-99ab-59ef48b78c7d" providerId="ADAL" clId="{D62E2212-4171-4770-901A-49DE0A236C85}" dt="2024-02-15T05:25:36.401" v="603" actId="47"/>
        <pc:sldMkLst>
          <pc:docMk/>
          <pc:sldMk cId="1127992167" sldId="673"/>
        </pc:sldMkLst>
      </pc:sldChg>
      <pc:sldChg chg="del">
        <pc:chgData name="Li, Congzhou" userId="ac58cbe8-21e6-4f9f-99ab-59ef48b78c7d" providerId="ADAL" clId="{D62E2212-4171-4770-901A-49DE0A236C85}" dt="2024-02-15T05:25:37.470" v="604" actId="47"/>
        <pc:sldMkLst>
          <pc:docMk/>
          <pc:sldMk cId="3450589346" sldId="674"/>
        </pc:sldMkLst>
      </pc:sldChg>
      <pc:sldChg chg="del">
        <pc:chgData name="Li, Congzhou" userId="ac58cbe8-21e6-4f9f-99ab-59ef48b78c7d" providerId="ADAL" clId="{D62E2212-4171-4770-901A-49DE0A236C85}" dt="2024-02-15T05:25:42.953" v="607" actId="47"/>
        <pc:sldMkLst>
          <pc:docMk/>
          <pc:sldMk cId="2256590098" sldId="675"/>
        </pc:sldMkLst>
      </pc:sldChg>
      <pc:sldChg chg="del">
        <pc:chgData name="Li, Congzhou" userId="ac58cbe8-21e6-4f9f-99ab-59ef48b78c7d" providerId="ADAL" clId="{D62E2212-4171-4770-901A-49DE0A236C85}" dt="2024-02-15T05:25:41.930" v="606" actId="47"/>
        <pc:sldMkLst>
          <pc:docMk/>
          <pc:sldMk cId="2470464777" sldId="676"/>
        </pc:sldMkLst>
      </pc:sldChg>
      <pc:sldChg chg="modSp mod">
        <pc:chgData name="Li, Congzhou" userId="ac58cbe8-21e6-4f9f-99ab-59ef48b78c7d" providerId="ADAL" clId="{D62E2212-4171-4770-901A-49DE0A236C85}" dt="2024-02-15T04:43:05.096" v="241" actId="2711"/>
        <pc:sldMkLst>
          <pc:docMk/>
          <pc:sldMk cId="539050422" sldId="677"/>
        </pc:sldMkLst>
        <pc:spChg chg="mod">
          <ac:chgData name="Li, Congzhou" userId="ac58cbe8-21e6-4f9f-99ab-59ef48b78c7d" providerId="ADAL" clId="{D62E2212-4171-4770-901A-49DE0A236C85}" dt="2024-02-15T04:43:05.096" v="241" actId="2711"/>
          <ac:spMkLst>
            <pc:docMk/>
            <pc:sldMk cId="539050422" sldId="677"/>
            <ac:spMk id="5" creationId="{7D0D4536-270F-8262-13CE-CB8C891597B3}"/>
          </ac:spMkLst>
        </pc:spChg>
      </pc:sldChg>
      <pc:sldChg chg="modSp mod">
        <pc:chgData name="Li, Congzhou" userId="ac58cbe8-21e6-4f9f-99ab-59ef48b78c7d" providerId="ADAL" clId="{D62E2212-4171-4770-901A-49DE0A236C85}" dt="2024-02-15T05:22:11.940" v="551" actId="20577"/>
        <pc:sldMkLst>
          <pc:docMk/>
          <pc:sldMk cId="518921842" sldId="678"/>
        </pc:sldMkLst>
        <pc:spChg chg="mod">
          <ac:chgData name="Li, Congzhou" userId="ac58cbe8-21e6-4f9f-99ab-59ef48b78c7d" providerId="ADAL" clId="{D62E2212-4171-4770-901A-49DE0A236C85}" dt="2024-02-15T05:17:52.035" v="528" actId="20577"/>
          <ac:spMkLst>
            <pc:docMk/>
            <pc:sldMk cId="518921842" sldId="678"/>
            <ac:spMk id="4" creationId="{AC2B9D80-836F-69D9-E551-F686CEBF24C4}"/>
          </ac:spMkLst>
        </pc:spChg>
        <pc:spChg chg="mod">
          <ac:chgData name="Li, Congzhou" userId="ac58cbe8-21e6-4f9f-99ab-59ef48b78c7d" providerId="ADAL" clId="{D62E2212-4171-4770-901A-49DE0A236C85}" dt="2024-02-15T05:22:11.940" v="551" actId="20577"/>
          <ac:spMkLst>
            <pc:docMk/>
            <pc:sldMk cId="518921842" sldId="678"/>
            <ac:spMk id="5" creationId="{DC840218-8924-0FAE-B5FE-A5DE76D67D86}"/>
          </ac:spMkLst>
        </pc:spChg>
      </pc:sldChg>
      <pc:sldChg chg="del">
        <pc:chgData name="Li, Congzhou" userId="ac58cbe8-21e6-4f9f-99ab-59ef48b78c7d" providerId="ADAL" clId="{D62E2212-4171-4770-901A-49DE0A236C85}" dt="2024-02-15T05:25:50.289" v="608" actId="47"/>
        <pc:sldMkLst>
          <pc:docMk/>
          <pc:sldMk cId="1670017490" sldId="679"/>
        </pc:sldMkLst>
      </pc:sldChg>
      <pc:sldChg chg="del">
        <pc:chgData name="Li, Congzhou" userId="ac58cbe8-21e6-4f9f-99ab-59ef48b78c7d" providerId="ADAL" clId="{D62E2212-4171-4770-901A-49DE0A236C85}" dt="2024-02-15T05:25:51.235" v="609" actId="47"/>
        <pc:sldMkLst>
          <pc:docMk/>
          <pc:sldMk cId="110258263" sldId="680"/>
        </pc:sldMkLst>
      </pc:sldChg>
      <pc:sldChg chg="del">
        <pc:chgData name="Li, Congzhou" userId="ac58cbe8-21e6-4f9f-99ab-59ef48b78c7d" providerId="ADAL" clId="{D62E2212-4171-4770-901A-49DE0A236C85}" dt="2024-02-15T05:47:49.270" v="756" actId="47"/>
        <pc:sldMkLst>
          <pc:docMk/>
          <pc:sldMk cId="3545535901" sldId="681"/>
        </pc:sldMkLst>
      </pc:sldChg>
      <pc:sldChg chg="del">
        <pc:chgData name="Li, Congzhou" userId="ac58cbe8-21e6-4f9f-99ab-59ef48b78c7d" providerId="ADAL" clId="{D62E2212-4171-4770-901A-49DE0A236C85}" dt="2024-02-15T05:47:55.496" v="759" actId="47"/>
        <pc:sldMkLst>
          <pc:docMk/>
          <pc:sldMk cId="1730375677" sldId="682"/>
        </pc:sldMkLst>
      </pc:sldChg>
      <pc:sldChg chg="del">
        <pc:chgData name="Li, Congzhou" userId="ac58cbe8-21e6-4f9f-99ab-59ef48b78c7d" providerId="ADAL" clId="{D62E2212-4171-4770-901A-49DE0A236C85}" dt="2024-02-15T05:25:53.617" v="611" actId="47"/>
        <pc:sldMkLst>
          <pc:docMk/>
          <pc:sldMk cId="2288968277" sldId="683"/>
        </pc:sldMkLst>
      </pc:sldChg>
      <pc:sldChg chg="del">
        <pc:chgData name="Li, Congzhou" userId="ac58cbe8-21e6-4f9f-99ab-59ef48b78c7d" providerId="ADAL" clId="{D62E2212-4171-4770-901A-49DE0A236C85}" dt="2024-02-15T05:25:55.216" v="612" actId="47"/>
        <pc:sldMkLst>
          <pc:docMk/>
          <pc:sldMk cId="3212801515" sldId="684"/>
        </pc:sldMkLst>
      </pc:sldChg>
      <pc:sldChg chg="del">
        <pc:chgData name="Li, Congzhou" userId="ac58cbe8-21e6-4f9f-99ab-59ef48b78c7d" providerId="ADAL" clId="{D62E2212-4171-4770-901A-49DE0A236C85}" dt="2024-02-15T05:47:52.879" v="758" actId="47"/>
        <pc:sldMkLst>
          <pc:docMk/>
          <pc:sldMk cId="2536940546" sldId="685"/>
        </pc:sldMkLst>
      </pc:sldChg>
      <pc:sldChg chg="del">
        <pc:chgData name="Li, Congzhou" userId="ac58cbe8-21e6-4f9f-99ab-59ef48b78c7d" providerId="ADAL" clId="{D62E2212-4171-4770-901A-49DE0A236C85}" dt="2024-02-15T05:47:51.702" v="757" actId="47"/>
        <pc:sldMkLst>
          <pc:docMk/>
          <pc:sldMk cId="3502237870" sldId="686"/>
        </pc:sldMkLst>
      </pc:sldChg>
      <pc:sldChg chg="delSp modSp add mod">
        <pc:chgData name="Li, Congzhou" userId="ac58cbe8-21e6-4f9f-99ab-59ef48b78c7d" providerId="ADAL" clId="{D62E2212-4171-4770-901A-49DE0A236C85}" dt="2024-02-15T04:37:08.920" v="179" actId="255"/>
        <pc:sldMkLst>
          <pc:docMk/>
          <pc:sldMk cId="3314510229" sldId="687"/>
        </pc:sldMkLst>
        <pc:spChg chg="mod">
          <ac:chgData name="Li, Congzhou" userId="ac58cbe8-21e6-4f9f-99ab-59ef48b78c7d" providerId="ADAL" clId="{D62E2212-4171-4770-901A-49DE0A236C85}" dt="2024-02-15T04:37:08.920" v="179" actId="255"/>
          <ac:spMkLst>
            <pc:docMk/>
            <pc:sldMk cId="3314510229" sldId="687"/>
            <ac:spMk id="5" creationId="{27CD6D6D-741C-33B0-A9DC-2F1112B00392}"/>
          </ac:spMkLst>
        </pc:spChg>
        <pc:picChg chg="del">
          <ac:chgData name="Li, Congzhou" userId="ac58cbe8-21e6-4f9f-99ab-59ef48b78c7d" providerId="ADAL" clId="{D62E2212-4171-4770-901A-49DE0A236C85}" dt="2024-02-15T04:29:44.853" v="147" actId="478"/>
          <ac:picMkLst>
            <pc:docMk/>
            <pc:sldMk cId="3314510229" sldId="687"/>
            <ac:picMk id="1026" creationId="{D667DADD-6761-0BA3-E5CE-FD3CBCA2ACF3}"/>
          </ac:picMkLst>
        </pc:picChg>
      </pc:sldChg>
      <pc:sldChg chg="modSp add mod">
        <pc:chgData name="Li, Congzhou" userId="ac58cbe8-21e6-4f9f-99ab-59ef48b78c7d" providerId="ADAL" clId="{D62E2212-4171-4770-901A-49DE0A236C85}" dt="2024-02-15T04:39:07.037" v="203" actId="255"/>
        <pc:sldMkLst>
          <pc:docMk/>
          <pc:sldMk cId="3933811727" sldId="688"/>
        </pc:sldMkLst>
        <pc:spChg chg="mod">
          <ac:chgData name="Li, Congzhou" userId="ac58cbe8-21e6-4f9f-99ab-59ef48b78c7d" providerId="ADAL" clId="{D62E2212-4171-4770-901A-49DE0A236C85}" dt="2024-02-15T04:39:07.037" v="203" actId="255"/>
          <ac:spMkLst>
            <pc:docMk/>
            <pc:sldMk cId="3933811727" sldId="688"/>
            <ac:spMk id="5" creationId="{0BB2FC37-38F8-8236-CC76-2999E553C9D9}"/>
          </ac:spMkLst>
        </pc:spChg>
      </pc:sldChg>
      <pc:sldChg chg="modSp add mod">
        <pc:chgData name="Li, Congzhou" userId="ac58cbe8-21e6-4f9f-99ab-59ef48b78c7d" providerId="ADAL" clId="{D62E2212-4171-4770-901A-49DE0A236C85}" dt="2024-02-15T04:43:49.188" v="251" actId="255"/>
        <pc:sldMkLst>
          <pc:docMk/>
          <pc:sldMk cId="596171332" sldId="689"/>
        </pc:sldMkLst>
        <pc:spChg chg="mod">
          <ac:chgData name="Li, Congzhou" userId="ac58cbe8-21e6-4f9f-99ab-59ef48b78c7d" providerId="ADAL" clId="{D62E2212-4171-4770-901A-49DE0A236C85}" dt="2024-02-15T04:43:49.188" v="251" actId="255"/>
          <ac:spMkLst>
            <pc:docMk/>
            <pc:sldMk cId="596171332" sldId="689"/>
            <ac:spMk id="5" creationId="{BF51BBF7-32A8-B9AC-1F6E-99361396DFDA}"/>
          </ac:spMkLst>
        </pc:spChg>
      </pc:sldChg>
      <pc:sldChg chg="modSp add mod">
        <pc:chgData name="Li, Congzhou" userId="ac58cbe8-21e6-4f9f-99ab-59ef48b78c7d" providerId="ADAL" clId="{D62E2212-4171-4770-901A-49DE0A236C85}" dt="2024-02-15T04:57:04.408" v="349" actId="20577"/>
        <pc:sldMkLst>
          <pc:docMk/>
          <pc:sldMk cId="3673660463" sldId="690"/>
        </pc:sldMkLst>
        <pc:spChg chg="mod">
          <ac:chgData name="Li, Congzhou" userId="ac58cbe8-21e6-4f9f-99ab-59ef48b78c7d" providerId="ADAL" clId="{D62E2212-4171-4770-901A-49DE0A236C85}" dt="2024-02-15T04:57:04.408" v="349" actId="20577"/>
          <ac:spMkLst>
            <pc:docMk/>
            <pc:sldMk cId="3673660463" sldId="690"/>
            <ac:spMk id="7" creationId="{66CA2907-1534-4334-A096-B7F184D0B902}"/>
          </ac:spMkLst>
        </pc:spChg>
      </pc:sldChg>
      <pc:sldChg chg="modSp add mod ord">
        <pc:chgData name="Li, Congzhou" userId="ac58cbe8-21e6-4f9f-99ab-59ef48b78c7d" providerId="ADAL" clId="{D62E2212-4171-4770-901A-49DE0A236C85}" dt="2024-02-15T05:11:55.516" v="459" actId="20577"/>
        <pc:sldMkLst>
          <pc:docMk/>
          <pc:sldMk cId="3658910813" sldId="691"/>
        </pc:sldMkLst>
        <pc:spChg chg="mod">
          <ac:chgData name="Li, Congzhou" userId="ac58cbe8-21e6-4f9f-99ab-59ef48b78c7d" providerId="ADAL" clId="{D62E2212-4171-4770-901A-49DE0A236C85}" dt="2024-02-15T05:11:55.516" v="459" actId="20577"/>
          <ac:spMkLst>
            <pc:docMk/>
            <pc:sldMk cId="3658910813" sldId="691"/>
            <ac:spMk id="5" creationId="{BA0E90D6-164E-EED9-9950-3CB7C863002B}"/>
          </ac:spMkLst>
        </pc:spChg>
      </pc:sldChg>
      <pc:sldChg chg="modSp add mod">
        <pc:chgData name="Li, Congzhou" userId="ac58cbe8-21e6-4f9f-99ab-59ef48b78c7d" providerId="ADAL" clId="{D62E2212-4171-4770-901A-49DE0A236C85}" dt="2024-02-15T05:17:25.951" v="504" actId="20577"/>
        <pc:sldMkLst>
          <pc:docMk/>
          <pc:sldMk cId="3970933549" sldId="692"/>
        </pc:sldMkLst>
        <pc:spChg chg="mod">
          <ac:chgData name="Li, Congzhou" userId="ac58cbe8-21e6-4f9f-99ab-59ef48b78c7d" providerId="ADAL" clId="{D62E2212-4171-4770-901A-49DE0A236C85}" dt="2024-02-15T05:17:25.951" v="504" actId="20577"/>
          <ac:spMkLst>
            <pc:docMk/>
            <pc:sldMk cId="3970933549" sldId="692"/>
            <ac:spMk id="5" creationId="{DAD49655-5A46-580E-5F2B-956696A28B45}"/>
          </ac:spMkLst>
        </pc:spChg>
      </pc:sldChg>
      <pc:sldChg chg="addSp modSp add mod">
        <pc:chgData name="Li, Congzhou" userId="ac58cbe8-21e6-4f9f-99ab-59ef48b78c7d" providerId="ADAL" clId="{D62E2212-4171-4770-901A-49DE0A236C85}" dt="2024-02-15T05:24:45.955" v="580" actId="1076"/>
        <pc:sldMkLst>
          <pc:docMk/>
          <pc:sldMk cId="4007392639" sldId="693"/>
        </pc:sldMkLst>
        <pc:spChg chg="mod">
          <ac:chgData name="Li, Congzhou" userId="ac58cbe8-21e6-4f9f-99ab-59ef48b78c7d" providerId="ADAL" clId="{D62E2212-4171-4770-901A-49DE0A236C85}" dt="2024-02-15T05:24:40.961" v="579" actId="14100"/>
          <ac:spMkLst>
            <pc:docMk/>
            <pc:sldMk cId="4007392639" sldId="693"/>
            <ac:spMk id="5" creationId="{49B08EBD-4F04-6605-F55A-A8FA87F1267D}"/>
          </ac:spMkLst>
        </pc:spChg>
        <pc:picChg chg="add mod">
          <ac:chgData name="Li, Congzhou" userId="ac58cbe8-21e6-4f9f-99ab-59ef48b78c7d" providerId="ADAL" clId="{D62E2212-4171-4770-901A-49DE0A236C85}" dt="2024-02-15T05:24:45.955" v="580" actId="1076"/>
          <ac:picMkLst>
            <pc:docMk/>
            <pc:sldMk cId="4007392639" sldId="693"/>
            <ac:picMk id="6" creationId="{95531D86-8B03-5EC0-AAEB-2C232C90E8E5}"/>
          </ac:picMkLst>
        </pc:picChg>
      </pc:sldChg>
      <pc:sldChg chg="addSp delSp modSp add mod">
        <pc:chgData name="Li, Congzhou" userId="ac58cbe8-21e6-4f9f-99ab-59ef48b78c7d" providerId="ADAL" clId="{D62E2212-4171-4770-901A-49DE0A236C85}" dt="2024-02-15T05:37:00.961" v="655" actId="1076"/>
        <pc:sldMkLst>
          <pc:docMk/>
          <pc:sldMk cId="2354214380" sldId="694"/>
        </pc:sldMkLst>
        <pc:picChg chg="add mod">
          <ac:chgData name="Li, Congzhou" userId="ac58cbe8-21e6-4f9f-99ab-59ef48b78c7d" providerId="ADAL" clId="{D62E2212-4171-4770-901A-49DE0A236C85}" dt="2024-02-15T05:36:41.090" v="652" actId="1076"/>
          <ac:picMkLst>
            <pc:docMk/>
            <pc:sldMk cId="2354214380" sldId="694"/>
            <ac:picMk id="6" creationId="{35608224-5893-CEA5-36DF-71AFC109CE56}"/>
          </ac:picMkLst>
        </pc:picChg>
        <pc:picChg chg="del">
          <ac:chgData name="Li, Congzhou" userId="ac58cbe8-21e6-4f9f-99ab-59ef48b78c7d" providerId="ADAL" clId="{D62E2212-4171-4770-901A-49DE0A236C85}" dt="2024-02-15T05:34:52.279" v="632" actId="478"/>
          <ac:picMkLst>
            <pc:docMk/>
            <pc:sldMk cId="2354214380" sldId="694"/>
            <ac:picMk id="8" creationId="{F719564F-3411-76AD-1CD4-05FD53E986B6}"/>
          </ac:picMkLst>
        </pc:picChg>
        <pc:picChg chg="add mod">
          <ac:chgData name="Li, Congzhou" userId="ac58cbe8-21e6-4f9f-99ab-59ef48b78c7d" providerId="ADAL" clId="{D62E2212-4171-4770-901A-49DE0A236C85}" dt="2024-02-15T05:36:42.556" v="653" actId="1076"/>
          <ac:picMkLst>
            <pc:docMk/>
            <pc:sldMk cId="2354214380" sldId="694"/>
            <ac:picMk id="9" creationId="{AA05B64F-F245-6C66-697D-509EDE41ED9F}"/>
          </ac:picMkLst>
        </pc:picChg>
        <pc:picChg chg="add mod">
          <ac:chgData name="Li, Congzhou" userId="ac58cbe8-21e6-4f9f-99ab-59ef48b78c7d" providerId="ADAL" clId="{D62E2212-4171-4770-901A-49DE0A236C85}" dt="2024-02-15T05:37:00.961" v="655" actId="1076"/>
          <ac:picMkLst>
            <pc:docMk/>
            <pc:sldMk cId="2354214380" sldId="694"/>
            <ac:picMk id="11" creationId="{1DC1AC86-85EA-248E-C87D-FEBDF8ADCCE0}"/>
          </ac:picMkLst>
        </pc:picChg>
      </pc:sldChg>
      <pc:sldChg chg="addSp delSp modSp add mod ord">
        <pc:chgData name="Li, Congzhou" userId="ac58cbe8-21e6-4f9f-99ab-59ef48b78c7d" providerId="ADAL" clId="{D62E2212-4171-4770-901A-49DE0A236C85}" dt="2024-02-15T05:41:25.487" v="683" actId="1076"/>
        <pc:sldMkLst>
          <pc:docMk/>
          <pc:sldMk cId="3274790065" sldId="695"/>
        </pc:sldMkLst>
        <pc:spChg chg="mod">
          <ac:chgData name="Li, Congzhou" userId="ac58cbe8-21e6-4f9f-99ab-59ef48b78c7d" providerId="ADAL" clId="{D62E2212-4171-4770-901A-49DE0A236C85}" dt="2024-02-15T05:40:33.179" v="676" actId="20577"/>
          <ac:spMkLst>
            <pc:docMk/>
            <pc:sldMk cId="3274790065" sldId="695"/>
            <ac:spMk id="5" creationId="{9679ABE9-7E21-2FED-B0E1-79895C1B91E8}"/>
          </ac:spMkLst>
        </pc:spChg>
        <pc:picChg chg="add mod">
          <ac:chgData name="Li, Congzhou" userId="ac58cbe8-21e6-4f9f-99ab-59ef48b78c7d" providerId="ADAL" clId="{D62E2212-4171-4770-901A-49DE0A236C85}" dt="2024-02-15T05:40:54.204" v="679" actId="1076"/>
          <ac:picMkLst>
            <pc:docMk/>
            <pc:sldMk cId="3274790065" sldId="695"/>
            <ac:picMk id="6" creationId="{608B0D18-54DB-1599-CF48-8E830BDECEDB}"/>
          </ac:picMkLst>
        </pc:picChg>
        <pc:picChg chg="del">
          <ac:chgData name="Li, Congzhou" userId="ac58cbe8-21e6-4f9f-99ab-59ef48b78c7d" providerId="ADAL" clId="{D62E2212-4171-4770-901A-49DE0A236C85}" dt="2024-02-15T05:40:42.718" v="677" actId="478"/>
          <ac:picMkLst>
            <pc:docMk/>
            <pc:sldMk cId="3274790065" sldId="695"/>
            <ac:picMk id="8" creationId="{9FD954AB-7B8E-2E0D-030B-F775327F0277}"/>
          </ac:picMkLst>
        </pc:picChg>
        <pc:picChg chg="add mod">
          <ac:chgData name="Li, Congzhou" userId="ac58cbe8-21e6-4f9f-99ab-59ef48b78c7d" providerId="ADAL" clId="{D62E2212-4171-4770-901A-49DE0A236C85}" dt="2024-02-15T05:41:07.720" v="681" actId="1076"/>
          <ac:picMkLst>
            <pc:docMk/>
            <pc:sldMk cId="3274790065" sldId="695"/>
            <ac:picMk id="9" creationId="{97B12631-92FA-E8F8-42FA-943D4F12B012}"/>
          </ac:picMkLst>
        </pc:picChg>
        <pc:picChg chg="add mod">
          <ac:chgData name="Li, Congzhou" userId="ac58cbe8-21e6-4f9f-99ab-59ef48b78c7d" providerId="ADAL" clId="{D62E2212-4171-4770-901A-49DE0A236C85}" dt="2024-02-15T05:41:25.487" v="683" actId="1076"/>
          <ac:picMkLst>
            <pc:docMk/>
            <pc:sldMk cId="3274790065" sldId="695"/>
            <ac:picMk id="11" creationId="{E8CC1408-3479-E0DF-1C3C-7910D50AE8DE}"/>
          </ac:picMkLst>
        </pc:picChg>
      </pc:sldChg>
      <pc:sldChg chg="addSp delSp modSp add mod">
        <pc:chgData name="Li, Congzhou" userId="ac58cbe8-21e6-4f9f-99ab-59ef48b78c7d" providerId="ADAL" clId="{D62E2212-4171-4770-901A-49DE0A236C85}" dt="2024-02-15T05:44:52.399" v="696" actId="1076"/>
        <pc:sldMkLst>
          <pc:docMk/>
          <pc:sldMk cId="672630537" sldId="696"/>
        </pc:sldMkLst>
        <pc:spChg chg="mod">
          <ac:chgData name="Li, Congzhou" userId="ac58cbe8-21e6-4f9f-99ab-59ef48b78c7d" providerId="ADAL" clId="{D62E2212-4171-4770-901A-49DE0A236C85}" dt="2024-02-15T05:43:09.821" v="687"/>
          <ac:spMkLst>
            <pc:docMk/>
            <pc:sldMk cId="672630537" sldId="696"/>
            <ac:spMk id="5" creationId="{643DCA4B-64DE-F2DA-3E33-CBEE1FC71F8F}"/>
          </ac:spMkLst>
        </pc:spChg>
        <pc:picChg chg="del">
          <ac:chgData name="Li, Congzhou" userId="ac58cbe8-21e6-4f9f-99ab-59ef48b78c7d" providerId="ADAL" clId="{D62E2212-4171-4770-901A-49DE0A236C85}" dt="2024-02-15T05:44:02.695" v="688" actId="478"/>
          <ac:picMkLst>
            <pc:docMk/>
            <pc:sldMk cId="672630537" sldId="696"/>
            <ac:picMk id="6" creationId="{109F3FE7-DFF3-DBFB-81ED-F5D78E0047F5}"/>
          </ac:picMkLst>
        </pc:picChg>
        <pc:picChg chg="add mod">
          <ac:chgData name="Li, Congzhou" userId="ac58cbe8-21e6-4f9f-99ab-59ef48b78c7d" providerId="ADAL" clId="{D62E2212-4171-4770-901A-49DE0A236C85}" dt="2024-02-15T05:44:16.152" v="691" actId="1076"/>
          <ac:picMkLst>
            <pc:docMk/>
            <pc:sldMk cId="672630537" sldId="696"/>
            <ac:picMk id="7" creationId="{E9F57D30-113E-3D18-9C27-18A69C725182}"/>
          </ac:picMkLst>
        </pc:picChg>
        <pc:picChg chg="del">
          <ac:chgData name="Li, Congzhou" userId="ac58cbe8-21e6-4f9f-99ab-59ef48b78c7d" providerId="ADAL" clId="{D62E2212-4171-4770-901A-49DE0A236C85}" dt="2024-02-15T05:44:03.143" v="689" actId="478"/>
          <ac:picMkLst>
            <pc:docMk/>
            <pc:sldMk cId="672630537" sldId="696"/>
            <ac:picMk id="9" creationId="{E20FA7DE-DC1C-73FD-5941-154794C1D688}"/>
          </ac:picMkLst>
        </pc:picChg>
        <pc:picChg chg="add mod">
          <ac:chgData name="Li, Congzhou" userId="ac58cbe8-21e6-4f9f-99ab-59ef48b78c7d" providerId="ADAL" clId="{D62E2212-4171-4770-901A-49DE0A236C85}" dt="2024-02-15T05:44:29.881" v="693" actId="1076"/>
          <ac:picMkLst>
            <pc:docMk/>
            <pc:sldMk cId="672630537" sldId="696"/>
            <ac:picMk id="10" creationId="{74CAAC1A-BCF5-E5D0-1CA9-2B0B03052000}"/>
          </ac:picMkLst>
        </pc:picChg>
        <pc:picChg chg="del">
          <ac:chgData name="Li, Congzhou" userId="ac58cbe8-21e6-4f9f-99ab-59ef48b78c7d" providerId="ADAL" clId="{D62E2212-4171-4770-901A-49DE0A236C85}" dt="2024-02-15T05:44:49.409" v="694" actId="478"/>
          <ac:picMkLst>
            <pc:docMk/>
            <pc:sldMk cId="672630537" sldId="696"/>
            <ac:picMk id="11" creationId="{D81D28C8-34C8-A70F-A761-324BC9F9A7DE}"/>
          </ac:picMkLst>
        </pc:picChg>
        <pc:picChg chg="add mod">
          <ac:chgData name="Li, Congzhou" userId="ac58cbe8-21e6-4f9f-99ab-59ef48b78c7d" providerId="ADAL" clId="{D62E2212-4171-4770-901A-49DE0A236C85}" dt="2024-02-15T05:44:52.399" v="696" actId="1076"/>
          <ac:picMkLst>
            <pc:docMk/>
            <pc:sldMk cId="672630537" sldId="696"/>
            <ac:picMk id="13" creationId="{15B14E8A-F416-9F4D-E83A-BAFF5C333FF1}"/>
          </ac:picMkLst>
        </pc:picChg>
      </pc:sldChg>
      <pc:sldChg chg="addSp delSp modSp add mod">
        <pc:chgData name="Li, Congzhou" userId="ac58cbe8-21e6-4f9f-99ab-59ef48b78c7d" providerId="ADAL" clId="{D62E2212-4171-4770-901A-49DE0A236C85}" dt="2024-02-15T05:46:59.989" v="755" actId="1076"/>
        <pc:sldMkLst>
          <pc:docMk/>
          <pc:sldMk cId="503857548" sldId="697"/>
        </pc:sldMkLst>
        <pc:spChg chg="mod">
          <ac:chgData name="Li, Congzhou" userId="ac58cbe8-21e6-4f9f-99ab-59ef48b78c7d" providerId="ADAL" clId="{D62E2212-4171-4770-901A-49DE0A236C85}" dt="2024-02-15T05:46:32.032" v="751" actId="20577"/>
          <ac:spMkLst>
            <pc:docMk/>
            <pc:sldMk cId="503857548" sldId="697"/>
            <ac:spMk id="5" creationId="{A7A91DA7-B547-905A-44D6-05DFF13F0443}"/>
          </ac:spMkLst>
        </pc:spChg>
        <pc:picChg chg="add mod">
          <ac:chgData name="Li, Congzhou" userId="ac58cbe8-21e6-4f9f-99ab-59ef48b78c7d" providerId="ADAL" clId="{D62E2212-4171-4770-901A-49DE0A236C85}" dt="2024-02-15T05:46:47.275" v="753" actId="1076"/>
          <ac:picMkLst>
            <pc:docMk/>
            <pc:sldMk cId="503857548" sldId="697"/>
            <ac:picMk id="6" creationId="{1D03604C-EB33-A8CD-62D4-D1C0D1CE5DC7}"/>
          </ac:picMkLst>
        </pc:picChg>
        <pc:picChg chg="del">
          <ac:chgData name="Li, Congzhou" userId="ac58cbe8-21e6-4f9f-99ab-59ef48b78c7d" providerId="ADAL" clId="{D62E2212-4171-4770-901A-49DE0A236C85}" dt="2024-02-15T05:45:43.107" v="744" actId="478"/>
          <ac:picMkLst>
            <pc:docMk/>
            <pc:sldMk cId="503857548" sldId="697"/>
            <ac:picMk id="7" creationId="{2AA990C2-FEC3-0488-2B64-F496648236F9}"/>
          </ac:picMkLst>
        </pc:picChg>
        <pc:picChg chg="add mod">
          <ac:chgData name="Li, Congzhou" userId="ac58cbe8-21e6-4f9f-99ab-59ef48b78c7d" providerId="ADAL" clId="{D62E2212-4171-4770-901A-49DE0A236C85}" dt="2024-02-15T05:46:59.989" v="755" actId="1076"/>
          <ac:picMkLst>
            <pc:docMk/>
            <pc:sldMk cId="503857548" sldId="697"/>
            <ac:picMk id="9" creationId="{011BE1FB-093B-36FB-F5BF-B0C669E3016D}"/>
          </ac:picMkLst>
        </pc:picChg>
        <pc:picChg chg="del mod">
          <ac:chgData name="Li, Congzhou" userId="ac58cbe8-21e6-4f9f-99ab-59ef48b78c7d" providerId="ADAL" clId="{D62E2212-4171-4770-901A-49DE0A236C85}" dt="2024-02-15T05:45:45.070" v="746" actId="478"/>
          <ac:picMkLst>
            <pc:docMk/>
            <pc:sldMk cId="503857548" sldId="697"/>
            <ac:picMk id="10" creationId="{65521163-D7CE-EEF5-8DE8-765D674CEE0B}"/>
          </ac:picMkLst>
        </pc:picChg>
        <pc:picChg chg="del">
          <ac:chgData name="Li, Congzhou" userId="ac58cbe8-21e6-4f9f-99ab-59ef48b78c7d" providerId="ADAL" clId="{D62E2212-4171-4770-901A-49DE0A236C85}" dt="2024-02-15T05:45:45.747" v="747" actId="478"/>
          <ac:picMkLst>
            <pc:docMk/>
            <pc:sldMk cId="503857548" sldId="697"/>
            <ac:picMk id="13" creationId="{750068DC-2A4B-92CE-559D-C6166CA75595}"/>
          </ac:picMkLst>
        </pc:picChg>
      </pc:sldChg>
      <pc:sldChg chg="addSp delSp modSp add mod">
        <pc:chgData name="Li, Congzhou" userId="ac58cbe8-21e6-4f9f-99ab-59ef48b78c7d" providerId="ADAL" clId="{D62E2212-4171-4770-901A-49DE0A236C85}" dt="2024-02-15T05:49:18.993" v="779" actId="1076"/>
        <pc:sldMkLst>
          <pc:docMk/>
          <pc:sldMk cId="1090402561" sldId="698"/>
        </pc:sldMkLst>
        <pc:spChg chg="mod">
          <ac:chgData name="Li, Congzhou" userId="ac58cbe8-21e6-4f9f-99ab-59ef48b78c7d" providerId="ADAL" clId="{D62E2212-4171-4770-901A-49DE0A236C85}" dt="2024-02-15T05:48:34.084" v="773"/>
          <ac:spMkLst>
            <pc:docMk/>
            <pc:sldMk cId="1090402561" sldId="698"/>
            <ac:spMk id="5" creationId="{3BD7D951-57FC-8EC8-F31E-D4657B1BB5A9}"/>
          </ac:spMkLst>
        </pc:spChg>
        <pc:picChg chg="del">
          <ac:chgData name="Li, Congzhou" userId="ac58cbe8-21e6-4f9f-99ab-59ef48b78c7d" providerId="ADAL" clId="{D62E2212-4171-4770-901A-49DE0A236C85}" dt="2024-02-15T05:48:36.211" v="774" actId="478"/>
          <ac:picMkLst>
            <pc:docMk/>
            <pc:sldMk cId="1090402561" sldId="698"/>
            <ac:picMk id="6" creationId="{C09AE1B9-A266-B30C-8AFB-03B8BD84EBF3}"/>
          </ac:picMkLst>
        </pc:picChg>
        <pc:picChg chg="add mod">
          <ac:chgData name="Li, Congzhou" userId="ac58cbe8-21e6-4f9f-99ab-59ef48b78c7d" providerId="ADAL" clId="{D62E2212-4171-4770-901A-49DE0A236C85}" dt="2024-02-15T05:48:53.345" v="777" actId="1076"/>
          <ac:picMkLst>
            <pc:docMk/>
            <pc:sldMk cId="1090402561" sldId="698"/>
            <ac:picMk id="7" creationId="{4F0C37B1-2F5E-7CEE-54C4-9B111663B7FE}"/>
          </ac:picMkLst>
        </pc:picChg>
        <pc:picChg chg="del">
          <ac:chgData name="Li, Congzhou" userId="ac58cbe8-21e6-4f9f-99ab-59ef48b78c7d" providerId="ADAL" clId="{D62E2212-4171-4770-901A-49DE0A236C85}" dt="2024-02-15T05:48:36.583" v="775" actId="478"/>
          <ac:picMkLst>
            <pc:docMk/>
            <pc:sldMk cId="1090402561" sldId="698"/>
            <ac:picMk id="9" creationId="{1FD65B31-A51D-7242-786F-E4FDA37B31B5}"/>
          </ac:picMkLst>
        </pc:picChg>
        <pc:picChg chg="add mod">
          <ac:chgData name="Li, Congzhou" userId="ac58cbe8-21e6-4f9f-99ab-59ef48b78c7d" providerId="ADAL" clId="{D62E2212-4171-4770-901A-49DE0A236C85}" dt="2024-02-15T05:49:18.993" v="779" actId="1076"/>
          <ac:picMkLst>
            <pc:docMk/>
            <pc:sldMk cId="1090402561" sldId="698"/>
            <ac:picMk id="10" creationId="{FB20D887-EFFA-0B14-7B26-A9DFEEEFA1E0}"/>
          </ac:picMkLst>
        </pc:picChg>
      </pc:sldChg>
    </pc:docChg>
  </pc:docChgLst>
  <pc:docChgLst>
    <pc:chgData name="Li, Congzhou" userId="ac58cbe8-21e6-4f9f-99ab-59ef48b78c7d" providerId="ADAL" clId="{8775A879-7251-481E-A113-58222544D4B5}"/>
    <pc:docChg chg="undo custSel modSld">
      <pc:chgData name="Li, Congzhou" userId="ac58cbe8-21e6-4f9f-99ab-59ef48b78c7d" providerId="ADAL" clId="{8775A879-7251-481E-A113-58222544D4B5}" dt="2024-02-01T17:10:12.763" v="297" actId="14100"/>
      <pc:docMkLst>
        <pc:docMk/>
      </pc:docMkLst>
      <pc:sldChg chg="modSp mod">
        <pc:chgData name="Li, Congzhou" userId="ac58cbe8-21e6-4f9f-99ab-59ef48b78c7d" providerId="ADAL" clId="{8775A879-7251-481E-A113-58222544D4B5}" dt="2024-01-31T19:55:52.124" v="103"/>
        <pc:sldMkLst>
          <pc:docMk/>
          <pc:sldMk cId="3536340673" sldId="454"/>
        </pc:sldMkLst>
        <pc:spChg chg="mod">
          <ac:chgData name="Li, Congzhou" userId="ac58cbe8-21e6-4f9f-99ab-59ef48b78c7d" providerId="ADAL" clId="{8775A879-7251-481E-A113-58222544D4B5}" dt="2024-01-31T19:55:26.659" v="101" actId="14100"/>
          <ac:spMkLst>
            <pc:docMk/>
            <pc:sldMk cId="3536340673" sldId="454"/>
            <ac:spMk id="2" creationId="{00000000-0000-0000-0000-000000000000}"/>
          </ac:spMkLst>
        </pc:spChg>
        <pc:spChg chg="mod">
          <ac:chgData name="Li, Congzhou" userId="ac58cbe8-21e6-4f9f-99ab-59ef48b78c7d" providerId="ADAL" clId="{8775A879-7251-481E-A113-58222544D4B5}" dt="2024-01-31T19:55:52.124" v="103"/>
          <ac:spMkLst>
            <pc:docMk/>
            <pc:sldMk cId="3536340673" sldId="454"/>
            <ac:spMk id="3" creationId="{00000000-0000-0000-0000-000000000000}"/>
          </ac:spMkLst>
        </pc:spChg>
      </pc:sldChg>
      <pc:sldChg chg="modSp mod">
        <pc:chgData name="Li, Congzhou" userId="ac58cbe8-21e6-4f9f-99ab-59ef48b78c7d" providerId="ADAL" clId="{8775A879-7251-481E-A113-58222544D4B5}" dt="2024-01-31T20:14:34.875" v="260" actId="14100"/>
        <pc:sldMkLst>
          <pc:docMk/>
          <pc:sldMk cId="1041451018" sldId="613"/>
        </pc:sldMkLst>
        <pc:spChg chg="mod">
          <ac:chgData name="Li, Congzhou" userId="ac58cbe8-21e6-4f9f-99ab-59ef48b78c7d" providerId="ADAL" clId="{8775A879-7251-481E-A113-58222544D4B5}" dt="2024-01-31T20:14:34.875" v="260" actId="14100"/>
          <ac:spMkLst>
            <pc:docMk/>
            <pc:sldMk cId="1041451018" sldId="613"/>
            <ac:spMk id="7" creationId="{0521C6D7-B8E4-0FA2-D360-7B72DB7ADDFD}"/>
          </ac:spMkLst>
        </pc:spChg>
      </pc:sldChg>
      <pc:sldChg chg="modSp mod">
        <pc:chgData name="Li, Congzhou" userId="ac58cbe8-21e6-4f9f-99ab-59ef48b78c7d" providerId="ADAL" clId="{8775A879-7251-481E-A113-58222544D4B5}" dt="2024-01-31T20:01:46.039" v="138" actId="20577"/>
        <pc:sldMkLst>
          <pc:docMk/>
          <pc:sldMk cId="1542049757" sldId="638"/>
        </pc:sldMkLst>
        <pc:spChg chg="mod">
          <ac:chgData name="Li, Congzhou" userId="ac58cbe8-21e6-4f9f-99ab-59ef48b78c7d" providerId="ADAL" clId="{8775A879-7251-481E-A113-58222544D4B5}" dt="2024-01-31T20:01:46.039" v="138" actId="20577"/>
          <ac:spMkLst>
            <pc:docMk/>
            <pc:sldMk cId="1542049757" sldId="638"/>
            <ac:spMk id="8" creationId="{57CA2BAC-C4CB-D489-E1EA-0309B59218CC}"/>
          </ac:spMkLst>
        </pc:spChg>
      </pc:sldChg>
      <pc:sldChg chg="modSp mod">
        <pc:chgData name="Li, Congzhou" userId="ac58cbe8-21e6-4f9f-99ab-59ef48b78c7d" providerId="ADAL" clId="{8775A879-7251-481E-A113-58222544D4B5}" dt="2024-01-31T21:56:09.673" v="295" actId="6549"/>
        <pc:sldMkLst>
          <pc:docMk/>
          <pc:sldMk cId="3730041366" sldId="639"/>
        </pc:sldMkLst>
        <pc:spChg chg="mod">
          <ac:chgData name="Li, Congzhou" userId="ac58cbe8-21e6-4f9f-99ab-59ef48b78c7d" providerId="ADAL" clId="{8775A879-7251-481E-A113-58222544D4B5}" dt="2024-01-31T21:56:09.673" v="295" actId="6549"/>
          <ac:spMkLst>
            <pc:docMk/>
            <pc:sldMk cId="3730041366" sldId="639"/>
            <ac:spMk id="7" creationId="{0521C6D7-B8E4-0FA2-D360-7B72DB7ADDFD}"/>
          </ac:spMkLst>
        </pc:spChg>
      </pc:sldChg>
      <pc:sldChg chg="modSp mod">
        <pc:chgData name="Li, Congzhou" userId="ac58cbe8-21e6-4f9f-99ab-59ef48b78c7d" providerId="ADAL" clId="{8775A879-7251-481E-A113-58222544D4B5}" dt="2024-01-31T20:49:05.918" v="294" actId="20577"/>
        <pc:sldMkLst>
          <pc:docMk/>
          <pc:sldMk cId="700744200" sldId="640"/>
        </pc:sldMkLst>
        <pc:spChg chg="mod">
          <ac:chgData name="Li, Congzhou" userId="ac58cbe8-21e6-4f9f-99ab-59ef48b78c7d" providerId="ADAL" clId="{8775A879-7251-481E-A113-58222544D4B5}" dt="2024-01-31T20:49:05.918" v="294" actId="20577"/>
          <ac:spMkLst>
            <pc:docMk/>
            <pc:sldMk cId="700744200" sldId="640"/>
            <ac:spMk id="7" creationId="{0521C6D7-B8E4-0FA2-D360-7B72DB7ADDFD}"/>
          </ac:spMkLst>
        </pc:spChg>
      </pc:sldChg>
      <pc:sldChg chg="modSp mod">
        <pc:chgData name="Li, Congzhou" userId="ac58cbe8-21e6-4f9f-99ab-59ef48b78c7d" providerId="ADAL" clId="{8775A879-7251-481E-A113-58222544D4B5}" dt="2024-02-01T17:10:12.763" v="297" actId="14100"/>
        <pc:sldMkLst>
          <pc:docMk/>
          <pc:sldMk cId="110258263" sldId="680"/>
        </pc:sldMkLst>
        <pc:picChg chg="mod">
          <ac:chgData name="Li, Congzhou" userId="ac58cbe8-21e6-4f9f-99ab-59ef48b78c7d" providerId="ADAL" clId="{8775A879-7251-481E-A113-58222544D4B5}" dt="2024-02-01T17:10:12.763" v="297" actId="14100"/>
          <ac:picMkLst>
            <pc:docMk/>
            <pc:sldMk cId="110258263" sldId="680"/>
            <ac:picMk id="7" creationId="{AB1323B4-6A23-E808-7D92-EA61301125B4}"/>
          </ac:picMkLst>
        </pc:picChg>
      </pc:sldChg>
    </pc:docChg>
  </pc:docChgLst>
  <pc:docChgLst>
    <pc:chgData name="Li, Congzhou" userId="ac58cbe8-21e6-4f9f-99ab-59ef48b78c7d" providerId="ADAL" clId="{C1B9C8DA-1CFA-45A3-84AC-0CCBEB5C3406}"/>
    <pc:docChg chg="modSld">
      <pc:chgData name="Li, Congzhou" userId="ac58cbe8-21e6-4f9f-99ab-59ef48b78c7d" providerId="ADAL" clId="{C1B9C8DA-1CFA-45A3-84AC-0CCBEB5C3406}" dt="2024-02-15T16:55:44.616" v="25" actId="20577"/>
      <pc:docMkLst>
        <pc:docMk/>
      </pc:docMkLst>
      <pc:sldChg chg="modSp mod">
        <pc:chgData name="Li, Congzhou" userId="ac58cbe8-21e6-4f9f-99ab-59ef48b78c7d" providerId="ADAL" clId="{C1B9C8DA-1CFA-45A3-84AC-0CCBEB5C3406}" dt="2024-02-15T16:55:44.616" v="25" actId="20577"/>
        <pc:sldMkLst>
          <pc:docMk/>
          <pc:sldMk cId="3730041366" sldId="639"/>
        </pc:sldMkLst>
        <pc:spChg chg="mod">
          <ac:chgData name="Li, Congzhou" userId="ac58cbe8-21e6-4f9f-99ab-59ef48b78c7d" providerId="ADAL" clId="{C1B9C8DA-1CFA-45A3-84AC-0CCBEB5C3406}" dt="2024-02-15T16:55:44.616" v="25" actId="20577"/>
          <ac:spMkLst>
            <pc:docMk/>
            <pc:sldMk cId="3730041366" sldId="639"/>
            <ac:spMk id="10" creationId="{8EA31C9D-6F53-0B1F-84EE-5ABC3A5DC883}"/>
          </ac:spMkLst>
        </pc:spChg>
      </pc:sldChg>
      <pc:sldChg chg="modSp mod">
        <pc:chgData name="Li, Congzhou" userId="ac58cbe8-21e6-4f9f-99ab-59ef48b78c7d" providerId="ADAL" clId="{C1B9C8DA-1CFA-45A3-84AC-0CCBEB5C3406}" dt="2024-02-15T16:46:59.809" v="5" actId="20577"/>
        <pc:sldMkLst>
          <pc:docMk/>
          <pc:sldMk cId="3314510229" sldId="687"/>
        </pc:sldMkLst>
        <pc:spChg chg="mod">
          <ac:chgData name="Li, Congzhou" userId="ac58cbe8-21e6-4f9f-99ab-59ef48b78c7d" providerId="ADAL" clId="{C1B9C8DA-1CFA-45A3-84AC-0CCBEB5C3406}" dt="2024-02-15T16:46:59.809" v="5" actId="20577"/>
          <ac:spMkLst>
            <pc:docMk/>
            <pc:sldMk cId="3314510229" sldId="687"/>
            <ac:spMk id="5" creationId="{27CD6D6D-741C-33B0-A9DC-2F1112B00392}"/>
          </ac:spMkLst>
        </pc:spChg>
      </pc:sldChg>
    </pc:docChg>
  </pc:docChgLst>
  <pc:docChgLst>
    <pc:chgData name="Li, Congzhou" userId="ac58cbe8-21e6-4f9f-99ab-59ef48b78c7d" providerId="ADAL" clId="{18FAACD9-616F-466F-9551-D3C37F2E9A57}"/>
    <pc:docChg chg="undo custSel addSld delSld modSld sldOrd delMainMaster">
      <pc:chgData name="Li, Congzhou" userId="ac58cbe8-21e6-4f9f-99ab-59ef48b78c7d" providerId="ADAL" clId="{18FAACD9-616F-466F-9551-D3C37F2E9A57}" dt="2022-06-16T06:13:25.830" v="1460" actId="6549"/>
      <pc:docMkLst>
        <pc:docMk/>
      </pc:docMkLst>
      <pc:sldChg chg="del">
        <pc:chgData name="Li, Congzhou" userId="ac58cbe8-21e6-4f9f-99ab-59ef48b78c7d" providerId="ADAL" clId="{18FAACD9-616F-466F-9551-D3C37F2E9A57}" dt="2022-06-16T05:47:52.388" v="1291" actId="47"/>
        <pc:sldMkLst>
          <pc:docMk/>
          <pc:sldMk cId="0" sldId="438"/>
        </pc:sldMkLst>
      </pc:sldChg>
      <pc:sldChg chg="del">
        <pc:chgData name="Li, Congzhou" userId="ac58cbe8-21e6-4f9f-99ab-59ef48b78c7d" providerId="ADAL" clId="{18FAACD9-616F-466F-9551-D3C37F2E9A57}" dt="2022-06-16T05:47:51.420" v="1287" actId="47"/>
        <pc:sldMkLst>
          <pc:docMk/>
          <pc:sldMk cId="0" sldId="441"/>
        </pc:sldMkLst>
      </pc:sldChg>
      <pc:sldChg chg="del">
        <pc:chgData name="Li, Congzhou" userId="ac58cbe8-21e6-4f9f-99ab-59ef48b78c7d" providerId="ADAL" clId="{18FAACD9-616F-466F-9551-D3C37F2E9A57}" dt="2022-06-16T05:47:52.358" v="1290" actId="47"/>
        <pc:sldMkLst>
          <pc:docMk/>
          <pc:sldMk cId="0" sldId="442"/>
        </pc:sldMkLst>
      </pc:sldChg>
      <pc:sldChg chg="del">
        <pc:chgData name="Li, Congzhou" userId="ac58cbe8-21e6-4f9f-99ab-59ef48b78c7d" providerId="ADAL" clId="{18FAACD9-616F-466F-9551-D3C37F2E9A57}" dt="2022-06-16T05:47:51.847" v="1289" actId="47"/>
        <pc:sldMkLst>
          <pc:docMk/>
          <pc:sldMk cId="0" sldId="443"/>
        </pc:sldMkLst>
      </pc:sldChg>
      <pc:sldChg chg="del">
        <pc:chgData name="Li, Congzhou" userId="ac58cbe8-21e6-4f9f-99ab-59ef48b78c7d" providerId="ADAL" clId="{18FAACD9-616F-466F-9551-D3C37F2E9A57}" dt="2022-06-16T05:47:51.654" v="1288" actId="47"/>
        <pc:sldMkLst>
          <pc:docMk/>
          <pc:sldMk cId="0" sldId="444"/>
        </pc:sldMkLst>
      </pc:sldChg>
      <pc:sldChg chg="del">
        <pc:chgData name="Li, Congzhou" userId="ac58cbe8-21e6-4f9f-99ab-59ef48b78c7d" providerId="ADAL" clId="{18FAACD9-616F-466F-9551-D3C37F2E9A57}" dt="2022-06-16T05:47:51.203" v="1286" actId="47"/>
        <pc:sldMkLst>
          <pc:docMk/>
          <pc:sldMk cId="0" sldId="445"/>
        </pc:sldMkLst>
      </pc:sldChg>
      <pc:sldChg chg="del">
        <pc:chgData name="Li, Congzhou" userId="ac58cbe8-21e6-4f9f-99ab-59ef48b78c7d" providerId="ADAL" clId="{18FAACD9-616F-466F-9551-D3C37F2E9A57}" dt="2022-06-16T05:47:50.775" v="1285" actId="47"/>
        <pc:sldMkLst>
          <pc:docMk/>
          <pc:sldMk cId="0" sldId="446"/>
        </pc:sldMkLst>
      </pc:sldChg>
      <pc:sldChg chg="del">
        <pc:chgData name="Li, Congzhou" userId="ac58cbe8-21e6-4f9f-99ab-59ef48b78c7d" providerId="ADAL" clId="{18FAACD9-616F-466F-9551-D3C37F2E9A57}" dt="2022-06-16T05:47:49.915" v="1284" actId="47"/>
        <pc:sldMkLst>
          <pc:docMk/>
          <pc:sldMk cId="0" sldId="447"/>
        </pc:sldMkLst>
      </pc:sldChg>
      <pc:sldChg chg="addSp modSp mod">
        <pc:chgData name="Li, Congzhou" userId="ac58cbe8-21e6-4f9f-99ab-59ef48b78c7d" providerId="ADAL" clId="{18FAACD9-616F-466F-9551-D3C37F2E9A57}" dt="2022-06-15T23:43:21.373" v="67" actId="1076"/>
        <pc:sldMkLst>
          <pc:docMk/>
          <pc:sldMk cId="3536340673" sldId="454"/>
        </pc:sldMkLst>
        <pc:spChg chg="mod">
          <ac:chgData name="Li, Congzhou" userId="ac58cbe8-21e6-4f9f-99ab-59ef48b78c7d" providerId="ADAL" clId="{18FAACD9-616F-466F-9551-D3C37F2E9A57}" dt="2022-06-15T23:41:20.985" v="8" actId="1076"/>
          <ac:spMkLst>
            <pc:docMk/>
            <pc:sldMk cId="3536340673" sldId="454"/>
            <ac:spMk id="2" creationId="{00000000-0000-0000-0000-000000000000}"/>
          </ac:spMkLst>
        </pc:spChg>
        <pc:spChg chg="mod">
          <ac:chgData name="Li, Congzhou" userId="ac58cbe8-21e6-4f9f-99ab-59ef48b78c7d" providerId="ADAL" clId="{18FAACD9-616F-466F-9551-D3C37F2E9A57}" dt="2022-06-15T23:43:20.679" v="66" actId="20577"/>
          <ac:spMkLst>
            <pc:docMk/>
            <pc:sldMk cId="3536340673" sldId="454"/>
            <ac:spMk id="3" creationId="{00000000-0000-0000-0000-000000000000}"/>
          </ac:spMkLst>
        </pc:spChg>
        <pc:spChg chg="add mod">
          <ac:chgData name="Li, Congzhou" userId="ac58cbe8-21e6-4f9f-99ab-59ef48b78c7d" providerId="ADAL" clId="{18FAACD9-616F-466F-9551-D3C37F2E9A57}" dt="2022-06-15T23:43:21.373" v="67" actId="1076"/>
          <ac:spMkLst>
            <pc:docMk/>
            <pc:sldMk cId="3536340673" sldId="454"/>
            <ac:spMk id="4" creationId="{86B5CA6D-7BB3-4D5E-0876-330055238DB8}"/>
          </ac:spMkLst>
        </pc:spChg>
      </pc:sldChg>
      <pc:sldChg chg="del">
        <pc:chgData name="Li, Congzhou" userId="ac58cbe8-21e6-4f9f-99ab-59ef48b78c7d" providerId="ADAL" clId="{18FAACD9-616F-466F-9551-D3C37F2E9A57}" dt="2022-06-16T05:48:19.584" v="1319" actId="47"/>
        <pc:sldMkLst>
          <pc:docMk/>
          <pc:sldMk cId="2963643096" sldId="461"/>
        </pc:sldMkLst>
      </pc:sldChg>
      <pc:sldChg chg="del">
        <pc:chgData name="Li, Congzhou" userId="ac58cbe8-21e6-4f9f-99ab-59ef48b78c7d" providerId="ADAL" clId="{18FAACD9-616F-466F-9551-D3C37F2E9A57}" dt="2022-06-16T05:48:18.615" v="1318" actId="47"/>
        <pc:sldMkLst>
          <pc:docMk/>
          <pc:sldMk cId="3144384925" sldId="462"/>
        </pc:sldMkLst>
      </pc:sldChg>
      <pc:sldChg chg="del">
        <pc:chgData name="Li, Congzhou" userId="ac58cbe8-21e6-4f9f-99ab-59ef48b78c7d" providerId="ADAL" clId="{18FAACD9-616F-466F-9551-D3C37F2E9A57}" dt="2022-06-16T05:48:12.248" v="1314" actId="47"/>
        <pc:sldMkLst>
          <pc:docMk/>
          <pc:sldMk cId="1839497512" sldId="471"/>
        </pc:sldMkLst>
      </pc:sldChg>
      <pc:sldChg chg="del">
        <pc:chgData name="Li, Congzhou" userId="ac58cbe8-21e6-4f9f-99ab-59ef48b78c7d" providerId="ADAL" clId="{18FAACD9-616F-466F-9551-D3C37F2E9A57}" dt="2022-06-16T05:48:06.022" v="1309" actId="47"/>
        <pc:sldMkLst>
          <pc:docMk/>
          <pc:sldMk cId="4188095855" sldId="490"/>
        </pc:sldMkLst>
      </pc:sldChg>
      <pc:sldChg chg="del">
        <pc:chgData name="Li, Congzhou" userId="ac58cbe8-21e6-4f9f-99ab-59ef48b78c7d" providerId="ADAL" clId="{18FAACD9-616F-466F-9551-D3C37F2E9A57}" dt="2022-06-16T05:47:58.187" v="1308" actId="47"/>
        <pc:sldMkLst>
          <pc:docMk/>
          <pc:sldMk cId="104739231" sldId="491"/>
        </pc:sldMkLst>
      </pc:sldChg>
      <pc:sldChg chg="del">
        <pc:chgData name="Li, Congzhou" userId="ac58cbe8-21e6-4f9f-99ab-59ef48b78c7d" providerId="ADAL" clId="{18FAACD9-616F-466F-9551-D3C37F2E9A57}" dt="2022-06-16T05:47:57.726" v="1307" actId="47"/>
        <pc:sldMkLst>
          <pc:docMk/>
          <pc:sldMk cId="446623697" sldId="492"/>
        </pc:sldMkLst>
      </pc:sldChg>
      <pc:sldChg chg="del">
        <pc:chgData name="Li, Congzhou" userId="ac58cbe8-21e6-4f9f-99ab-59ef48b78c7d" providerId="ADAL" clId="{18FAACD9-616F-466F-9551-D3C37F2E9A57}" dt="2022-06-16T05:47:55.857" v="1306" actId="47"/>
        <pc:sldMkLst>
          <pc:docMk/>
          <pc:sldMk cId="54096245" sldId="493"/>
        </pc:sldMkLst>
      </pc:sldChg>
      <pc:sldChg chg="del">
        <pc:chgData name="Li, Congzhou" userId="ac58cbe8-21e6-4f9f-99ab-59ef48b78c7d" providerId="ADAL" clId="{18FAACD9-616F-466F-9551-D3C37F2E9A57}" dt="2022-06-16T05:47:55.623" v="1305" actId="47"/>
        <pc:sldMkLst>
          <pc:docMk/>
          <pc:sldMk cId="3724218377" sldId="494"/>
        </pc:sldMkLst>
      </pc:sldChg>
      <pc:sldChg chg="del">
        <pc:chgData name="Li, Congzhou" userId="ac58cbe8-21e6-4f9f-99ab-59ef48b78c7d" providerId="ADAL" clId="{18FAACD9-616F-466F-9551-D3C37F2E9A57}" dt="2022-06-16T05:48:06.571" v="1310" actId="47"/>
        <pc:sldMkLst>
          <pc:docMk/>
          <pc:sldMk cId="3190594915" sldId="510"/>
        </pc:sldMkLst>
      </pc:sldChg>
      <pc:sldChg chg="del">
        <pc:chgData name="Li, Congzhou" userId="ac58cbe8-21e6-4f9f-99ab-59ef48b78c7d" providerId="ADAL" clId="{18FAACD9-616F-466F-9551-D3C37F2E9A57}" dt="2022-06-16T05:48:15.396" v="1316" actId="47"/>
        <pc:sldMkLst>
          <pc:docMk/>
          <pc:sldMk cId="3283613820" sldId="523"/>
        </pc:sldMkLst>
      </pc:sldChg>
      <pc:sldChg chg="del">
        <pc:chgData name="Li, Congzhou" userId="ac58cbe8-21e6-4f9f-99ab-59ef48b78c7d" providerId="ADAL" clId="{18FAACD9-616F-466F-9551-D3C37F2E9A57}" dt="2022-06-16T05:48:17.246" v="1317" actId="47"/>
        <pc:sldMkLst>
          <pc:docMk/>
          <pc:sldMk cId="875002426" sldId="524"/>
        </pc:sldMkLst>
      </pc:sldChg>
      <pc:sldChg chg="del">
        <pc:chgData name="Li, Congzhou" userId="ac58cbe8-21e6-4f9f-99ab-59ef48b78c7d" providerId="ADAL" clId="{18FAACD9-616F-466F-9551-D3C37F2E9A57}" dt="2022-06-16T05:48:11.324" v="1313" actId="47"/>
        <pc:sldMkLst>
          <pc:docMk/>
          <pc:sldMk cId="3195161212" sldId="529"/>
        </pc:sldMkLst>
      </pc:sldChg>
      <pc:sldChg chg="del">
        <pc:chgData name="Li, Congzhou" userId="ac58cbe8-21e6-4f9f-99ab-59ef48b78c7d" providerId="ADAL" clId="{18FAACD9-616F-466F-9551-D3C37F2E9A57}" dt="2022-06-16T05:48:07.112" v="1311" actId="47"/>
        <pc:sldMkLst>
          <pc:docMk/>
          <pc:sldMk cId="3698372441" sldId="535"/>
        </pc:sldMkLst>
      </pc:sldChg>
      <pc:sldChg chg="del">
        <pc:chgData name="Li, Congzhou" userId="ac58cbe8-21e6-4f9f-99ab-59ef48b78c7d" providerId="ADAL" clId="{18FAACD9-616F-466F-9551-D3C37F2E9A57}" dt="2022-06-16T05:48:08.095" v="1312" actId="47"/>
        <pc:sldMkLst>
          <pc:docMk/>
          <pc:sldMk cId="2647143458" sldId="537"/>
        </pc:sldMkLst>
      </pc:sldChg>
      <pc:sldChg chg="del">
        <pc:chgData name="Li, Congzhou" userId="ac58cbe8-21e6-4f9f-99ab-59ef48b78c7d" providerId="ADAL" clId="{18FAACD9-616F-466F-9551-D3C37F2E9A57}" dt="2022-06-16T05:48:12.730" v="1315" actId="47"/>
        <pc:sldMkLst>
          <pc:docMk/>
          <pc:sldMk cId="3795479506" sldId="550"/>
        </pc:sldMkLst>
      </pc:sldChg>
      <pc:sldChg chg="addSp delSp del mod">
        <pc:chgData name="Li, Congzhou" userId="ac58cbe8-21e6-4f9f-99ab-59ef48b78c7d" providerId="ADAL" clId="{18FAACD9-616F-466F-9551-D3C37F2E9A57}" dt="2022-06-16T05:48:31.282" v="1326" actId="47"/>
        <pc:sldMkLst>
          <pc:docMk/>
          <pc:sldMk cId="2418403454" sldId="571"/>
        </pc:sldMkLst>
        <pc:spChg chg="add del">
          <ac:chgData name="Li, Congzhou" userId="ac58cbe8-21e6-4f9f-99ab-59ef48b78c7d" providerId="ADAL" clId="{18FAACD9-616F-466F-9551-D3C37F2E9A57}" dt="2022-06-16T04:36:41.740" v="526" actId="22"/>
          <ac:spMkLst>
            <pc:docMk/>
            <pc:sldMk cId="2418403454" sldId="571"/>
            <ac:spMk id="7" creationId="{C01275B0-7BE6-9BEE-7B83-E1FE2638993E}"/>
          </ac:spMkLst>
        </pc:spChg>
      </pc:sldChg>
      <pc:sldChg chg="modSp del mod">
        <pc:chgData name="Li, Congzhou" userId="ac58cbe8-21e6-4f9f-99ab-59ef48b78c7d" providerId="ADAL" clId="{18FAACD9-616F-466F-9551-D3C37F2E9A57}" dt="2022-06-16T05:48:30.353" v="1325" actId="47"/>
        <pc:sldMkLst>
          <pc:docMk/>
          <pc:sldMk cId="2869979699" sldId="579"/>
        </pc:sldMkLst>
        <pc:picChg chg="mod">
          <ac:chgData name="Li, Congzhou" userId="ac58cbe8-21e6-4f9f-99ab-59ef48b78c7d" providerId="ADAL" clId="{18FAACD9-616F-466F-9551-D3C37F2E9A57}" dt="2022-06-16T03:44:43.635" v="312" actId="1076"/>
          <ac:picMkLst>
            <pc:docMk/>
            <pc:sldMk cId="2869979699" sldId="579"/>
            <ac:picMk id="5" creationId="{00000000-0000-0000-0000-000000000000}"/>
          </ac:picMkLst>
        </pc:picChg>
      </pc:sldChg>
      <pc:sldChg chg="del">
        <pc:chgData name="Li, Congzhou" userId="ac58cbe8-21e6-4f9f-99ab-59ef48b78c7d" providerId="ADAL" clId="{18FAACD9-616F-466F-9551-D3C37F2E9A57}" dt="2022-06-16T05:47:52.944" v="1303" actId="47"/>
        <pc:sldMkLst>
          <pc:docMk/>
          <pc:sldMk cId="774355942" sldId="580"/>
        </pc:sldMkLst>
      </pc:sldChg>
      <pc:sldChg chg="del">
        <pc:chgData name="Li, Congzhou" userId="ac58cbe8-21e6-4f9f-99ab-59ef48b78c7d" providerId="ADAL" clId="{18FAACD9-616F-466F-9551-D3C37F2E9A57}" dt="2022-06-16T05:47:52.821" v="1302" actId="47"/>
        <pc:sldMkLst>
          <pc:docMk/>
          <pc:sldMk cId="3665098916" sldId="599"/>
        </pc:sldMkLst>
      </pc:sldChg>
      <pc:sldChg chg="del">
        <pc:chgData name="Li, Congzhou" userId="ac58cbe8-21e6-4f9f-99ab-59ef48b78c7d" providerId="ADAL" clId="{18FAACD9-616F-466F-9551-D3C37F2E9A57}" dt="2022-06-16T05:47:52.702" v="1300" actId="47"/>
        <pc:sldMkLst>
          <pc:docMk/>
          <pc:sldMk cId="2278804978" sldId="600"/>
        </pc:sldMkLst>
      </pc:sldChg>
      <pc:sldChg chg="del">
        <pc:chgData name="Li, Congzhou" userId="ac58cbe8-21e6-4f9f-99ab-59ef48b78c7d" providerId="ADAL" clId="{18FAACD9-616F-466F-9551-D3C37F2E9A57}" dt="2022-06-16T05:47:52.665" v="1299" actId="47"/>
        <pc:sldMkLst>
          <pc:docMk/>
          <pc:sldMk cId="3125583435" sldId="601"/>
        </pc:sldMkLst>
      </pc:sldChg>
      <pc:sldChg chg="del">
        <pc:chgData name="Li, Congzhou" userId="ac58cbe8-21e6-4f9f-99ab-59ef48b78c7d" providerId="ADAL" clId="{18FAACD9-616F-466F-9551-D3C37F2E9A57}" dt="2022-06-16T05:47:52.714" v="1301" actId="47"/>
        <pc:sldMkLst>
          <pc:docMk/>
          <pc:sldMk cId="2768024057" sldId="604"/>
        </pc:sldMkLst>
      </pc:sldChg>
      <pc:sldChg chg="del">
        <pc:chgData name="Li, Congzhou" userId="ac58cbe8-21e6-4f9f-99ab-59ef48b78c7d" providerId="ADAL" clId="{18FAACD9-616F-466F-9551-D3C37F2E9A57}" dt="2022-06-16T05:47:55.003" v="1304" actId="47"/>
        <pc:sldMkLst>
          <pc:docMk/>
          <pc:sldMk cId="3139741558" sldId="609"/>
        </pc:sldMkLst>
      </pc:sldChg>
      <pc:sldChg chg="del">
        <pc:chgData name="Li, Congzhou" userId="ac58cbe8-21e6-4f9f-99ab-59ef48b78c7d" providerId="ADAL" clId="{18FAACD9-616F-466F-9551-D3C37F2E9A57}" dt="2022-06-16T05:48:28.203" v="1324" actId="47"/>
        <pc:sldMkLst>
          <pc:docMk/>
          <pc:sldMk cId="3893086857" sldId="610"/>
        </pc:sldMkLst>
      </pc:sldChg>
      <pc:sldChg chg="addSp delSp modSp mod">
        <pc:chgData name="Li, Congzhou" userId="ac58cbe8-21e6-4f9f-99ab-59ef48b78c7d" providerId="ADAL" clId="{18FAACD9-616F-466F-9551-D3C37F2E9A57}" dt="2022-06-16T04:05:03.336" v="416" actId="6549"/>
        <pc:sldMkLst>
          <pc:docMk/>
          <pc:sldMk cId="1041451018" sldId="613"/>
        </pc:sldMkLst>
        <pc:spChg chg="mod">
          <ac:chgData name="Li, Congzhou" userId="ac58cbe8-21e6-4f9f-99ab-59ef48b78c7d" providerId="ADAL" clId="{18FAACD9-616F-466F-9551-D3C37F2E9A57}" dt="2022-06-15T23:44:42.053" v="75" actId="20577"/>
          <ac:spMkLst>
            <pc:docMk/>
            <pc:sldMk cId="1041451018" sldId="613"/>
            <ac:spMk id="4" creationId="{00000000-0000-0000-0000-000000000000}"/>
          </ac:spMkLst>
        </pc:spChg>
        <pc:spChg chg="add mod">
          <ac:chgData name="Li, Congzhou" userId="ac58cbe8-21e6-4f9f-99ab-59ef48b78c7d" providerId="ADAL" clId="{18FAACD9-616F-466F-9551-D3C37F2E9A57}" dt="2022-06-16T04:05:03.336" v="416" actId="6549"/>
          <ac:spMkLst>
            <pc:docMk/>
            <pc:sldMk cId="1041451018" sldId="613"/>
            <ac:spMk id="7" creationId="{0521C6D7-B8E4-0FA2-D360-7B72DB7ADDFD}"/>
          </ac:spMkLst>
        </pc:spChg>
        <pc:picChg chg="del mod">
          <ac:chgData name="Li, Congzhou" userId="ac58cbe8-21e6-4f9f-99ab-59ef48b78c7d" providerId="ADAL" clId="{18FAACD9-616F-466F-9551-D3C37F2E9A57}" dt="2022-06-16T03:20:02.375" v="78" actId="478"/>
          <ac:picMkLst>
            <pc:docMk/>
            <pc:sldMk cId="1041451018" sldId="613"/>
            <ac:picMk id="5" creationId="{00000000-0000-0000-0000-000000000000}"/>
          </ac:picMkLst>
        </pc:picChg>
      </pc:sldChg>
      <pc:sldChg chg="del">
        <pc:chgData name="Li, Congzhou" userId="ac58cbe8-21e6-4f9f-99ab-59ef48b78c7d" providerId="ADAL" clId="{18FAACD9-616F-466F-9551-D3C37F2E9A57}" dt="2022-06-16T05:47:52.627" v="1298" actId="47"/>
        <pc:sldMkLst>
          <pc:docMk/>
          <pc:sldMk cId="1749264422" sldId="618"/>
        </pc:sldMkLst>
      </pc:sldChg>
      <pc:sldChg chg="del">
        <pc:chgData name="Li, Congzhou" userId="ac58cbe8-21e6-4f9f-99ab-59ef48b78c7d" providerId="ADAL" clId="{18FAACD9-616F-466F-9551-D3C37F2E9A57}" dt="2022-06-16T05:48:23.416" v="1323" actId="47"/>
        <pc:sldMkLst>
          <pc:docMk/>
          <pc:sldMk cId="3554058010" sldId="621"/>
        </pc:sldMkLst>
      </pc:sldChg>
      <pc:sldChg chg="del">
        <pc:chgData name="Li, Congzhou" userId="ac58cbe8-21e6-4f9f-99ab-59ef48b78c7d" providerId="ADAL" clId="{18FAACD9-616F-466F-9551-D3C37F2E9A57}" dt="2022-06-16T05:48:22.574" v="1322" actId="47"/>
        <pc:sldMkLst>
          <pc:docMk/>
          <pc:sldMk cId="2206972293" sldId="623"/>
        </pc:sldMkLst>
      </pc:sldChg>
      <pc:sldChg chg="del">
        <pc:chgData name="Li, Congzhou" userId="ac58cbe8-21e6-4f9f-99ab-59ef48b78c7d" providerId="ADAL" clId="{18FAACD9-616F-466F-9551-D3C37F2E9A57}" dt="2022-06-16T05:48:21.694" v="1321" actId="47"/>
        <pc:sldMkLst>
          <pc:docMk/>
          <pc:sldMk cId="694795264" sldId="625"/>
        </pc:sldMkLst>
      </pc:sldChg>
      <pc:sldChg chg="del">
        <pc:chgData name="Li, Congzhou" userId="ac58cbe8-21e6-4f9f-99ab-59ef48b78c7d" providerId="ADAL" clId="{18FAACD9-616F-466F-9551-D3C37F2E9A57}" dt="2022-06-16T05:48:20.409" v="1320" actId="47"/>
        <pc:sldMkLst>
          <pc:docMk/>
          <pc:sldMk cId="3737733626" sldId="627"/>
        </pc:sldMkLst>
      </pc:sldChg>
      <pc:sldChg chg="del">
        <pc:chgData name="Li, Congzhou" userId="ac58cbe8-21e6-4f9f-99ab-59ef48b78c7d" providerId="ADAL" clId="{18FAACD9-616F-466F-9551-D3C37F2E9A57}" dt="2022-06-16T05:47:52.599" v="1297" actId="47"/>
        <pc:sldMkLst>
          <pc:docMk/>
          <pc:sldMk cId="2718423498" sldId="628"/>
        </pc:sldMkLst>
      </pc:sldChg>
      <pc:sldChg chg="del">
        <pc:chgData name="Li, Congzhou" userId="ac58cbe8-21e6-4f9f-99ab-59ef48b78c7d" providerId="ADAL" clId="{18FAACD9-616F-466F-9551-D3C37F2E9A57}" dt="2022-06-16T05:47:52.559" v="1296" actId="47"/>
        <pc:sldMkLst>
          <pc:docMk/>
          <pc:sldMk cId="3747742529" sldId="629"/>
        </pc:sldMkLst>
      </pc:sldChg>
      <pc:sldChg chg="del">
        <pc:chgData name="Li, Congzhou" userId="ac58cbe8-21e6-4f9f-99ab-59ef48b78c7d" providerId="ADAL" clId="{18FAACD9-616F-466F-9551-D3C37F2E9A57}" dt="2022-06-16T05:47:52.514" v="1295" actId="47"/>
        <pc:sldMkLst>
          <pc:docMk/>
          <pc:sldMk cId="926670920" sldId="630"/>
        </pc:sldMkLst>
      </pc:sldChg>
      <pc:sldChg chg="del">
        <pc:chgData name="Li, Congzhou" userId="ac58cbe8-21e6-4f9f-99ab-59ef48b78c7d" providerId="ADAL" clId="{18FAACD9-616F-466F-9551-D3C37F2E9A57}" dt="2022-06-16T05:47:52.486" v="1294" actId="47"/>
        <pc:sldMkLst>
          <pc:docMk/>
          <pc:sldMk cId="811804028" sldId="631"/>
        </pc:sldMkLst>
      </pc:sldChg>
      <pc:sldChg chg="del">
        <pc:chgData name="Li, Congzhou" userId="ac58cbe8-21e6-4f9f-99ab-59ef48b78c7d" providerId="ADAL" clId="{18FAACD9-616F-466F-9551-D3C37F2E9A57}" dt="2022-06-16T05:47:52.452" v="1293" actId="47"/>
        <pc:sldMkLst>
          <pc:docMk/>
          <pc:sldMk cId="2294743587" sldId="632"/>
        </pc:sldMkLst>
      </pc:sldChg>
      <pc:sldChg chg="del">
        <pc:chgData name="Li, Congzhou" userId="ac58cbe8-21e6-4f9f-99ab-59ef48b78c7d" providerId="ADAL" clId="{18FAACD9-616F-466F-9551-D3C37F2E9A57}" dt="2022-06-16T05:47:52.425" v="1292" actId="47"/>
        <pc:sldMkLst>
          <pc:docMk/>
          <pc:sldMk cId="3907067683" sldId="633"/>
        </pc:sldMkLst>
      </pc:sldChg>
      <pc:sldChg chg="addSp delSp modSp add mod">
        <pc:chgData name="Li, Congzhou" userId="ac58cbe8-21e6-4f9f-99ab-59ef48b78c7d" providerId="ADAL" clId="{18FAACD9-616F-466F-9551-D3C37F2E9A57}" dt="2022-06-16T05:55:02.937" v="1374" actId="20577"/>
        <pc:sldMkLst>
          <pc:docMk/>
          <pc:sldMk cId="548239993" sldId="634"/>
        </pc:sldMkLst>
        <pc:spChg chg="mod">
          <ac:chgData name="Li, Congzhou" userId="ac58cbe8-21e6-4f9f-99ab-59ef48b78c7d" providerId="ADAL" clId="{18FAACD9-616F-466F-9551-D3C37F2E9A57}" dt="2022-06-16T05:52:19.748" v="1346" actId="20577"/>
          <ac:spMkLst>
            <pc:docMk/>
            <pc:sldMk cId="548239993" sldId="634"/>
            <ac:spMk id="4" creationId="{00000000-0000-0000-0000-000000000000}"/>
          </ac:spMkLst>
        </pc:spChg>
        <pc:spChg chg="del mod">
          <ac:chgData name="Li, Congzhou" userId="ac58cbe8-21e6-4f9f-99ab-59ef48b78c7d" providerId="ADAL" clId="{18FAACD9-616F-466F-9551-D3C37F2E9A57}" dt="2022-06-16T05:54:27.167" v="1362" actId="478"/>
          <ac:spMkLst>
            <pc:docMk/>
            <pc:sldMk cId="548239993" sldId="634"/>
            <ac:spMk id="6" creationId="{00000000-0000-0000-0000-000000000000}"/>
          </ac:spMkLst>
        </pc:spChg>
        <pc:spChg chg="add mod">
          <ac:chgData name="Li, Congzhou" userId="ac58cbe8-21e6-4f9f-99ab-59ef48b78c7d" providerId="ADAL" clId="{18FAACD9-616F-466F-9551-D3C37F2E9A57}" dt="2022-06-16T05:55:02.937" v="1374" actId="20577"/>
          <ac:spMkLst>
            <pc:docMk/>
            <pc:sldMk cId="548239993" sldId="634"/>
            <ac:spMk id="7" creationId="{37CD4683-E61D-03DE-1C56-C4E91F3F4DEE}"/>
          </ac:spMkLst>
        </pc:spChg>
        <pc:picChg chg="del">
          <ac:chgData name="Li, Congzhou" userId="ac58cbe8-21e6-4f9f-99ab-59ef48b78c7d" providerId="ADAL" clId="{18FAACD9-616F-466F-9551-D3C37F2E9A57}" dt="2022-06-16T05:52:25.683" v="1347" actId="478"/>
          <ac:picMkLst>
            <pc:docMk/>
            <pc:sldMk cId="548239993" sldId="634"/>
            <ac:picMk id="5" creationId="{00000000-0000-0000-0000-000000000000}"/>
          </ac:picMkLst>
        </pc:picChg>
      </pc:sldChg>
      <pc:sldChg chg="modSp add del mod">
        <pc:chgData name="Li, Congzhou" userId="ac58cbe8-21e6-4f9f-99ab-59ef48b78c7d" providerId="ADAL" clId="{18FAACD9-616F-466F-9551-D3C37F2E9A57}" dt="2022-06-16T03:43:55.276" v="311" actId="47"/>
        <pc:sldMkLst>
          <pc:docMk/>
          <pc:sldMk cId="4146233728" sldId="635"/>
        </pc:sldMkLst>
        <pc:spChg chg="mod">
          <ac:chgData name="Li, Congzhou" userId="ac58cbe8-21e6-4f9f-99ab-59ef48b78c7d" providerId="ADAL" clId="{18FAACD9-616F-466F-9551-D3C37F2E9A57}" dt="2022-06-16T03:24:45.476" v="262"/>
          <ac:spMkLst>
            <pc:docMk/>
            <pc:sldMk cId="4146233728" sldId="635"/>
            <ac:spMk id="4" creationId="{00000000-0000-0000-0000-000000000000}"/>
          </ac:spMkLst>
        </pc:spChg>
        <pc:spChg chg="mod">
          <ac:chgData name="Li, Congzhou" userId="ac58cbe8-21e6-4f9f-99ab-59ef48b78c7d" providerId="ADAL" clId="{18FAACD9-616F-466F-9551-D3C37F2E9A57}" dt="2022-06-16T03:39:14.076" v="286" actId="20577"/>
          <ac:spMkLst>
            <pc:docMk/>
            <pc:sldMk cId="4146233728" sldId="635"/>
            <ac:spMk id="7" creationId="{0521C6D7-B8E4-0FA2-D360-7B72DB7ADDFD}"/>
          </ac:spMkLst>
        </pc:spChg>
      </pc:sldChg>
      <pc:sldChg chg="addSp delSp modSp add mod ord">
        <pc:chgData name="Li, Congzhou" userId="ac58cbe8-21e6-4f9f-99ab-59ef48b78c7d" providerId="ADAL" clId="{18FAACD9-616F-466F-9551-D3C37F2E9A57}" dt="2022-06-16T04:34:59.060" v="524" actId="27636"/>
        <pc:sldMkLst>
          <pc:docMk/>
          <pc:sldMk cId="1304903174" sldId="636"/>
        </pc:sldMkLst>
        <pc:spChg chg="add del mod">
          <ac:chgData name="Li, Congzhou" userId="ac58cbe8-21e6-4f9f-99ab-59ef48b78c7d" providerId="ADAL" clId="{18FAACD9-616F-466F-9551-D3C37F2E9A57}" dt="2022-06-16T03:50:57.254" v="341" actId="22"/>
          <ac:spMkLst>
            <pc:docMk/>
            <pc:sldMk cId="1304903174" sldId="636"/>
            <ac:spMk id="5" creationId="{990AE36D-76E4-F463-771F-F99E5BB0594D}"/>
          </ac:spMkLst>
        </pc:spChg>
        <pc:spChg chg="del">
          <ac:chgData name="Li, Congzhou" userId="ac58cbe8-21e6-4f9f-99ab-59ef48b78c7d" providerId="ADAL" clId="{18FAACD9-616F-466F-9551-D3C37F2E9A57}" dt="2022-06-16T03:45:14.045" v="317" actId="478"/>
          <ac:spMkLst>
            <pc:docMk/>
            <pc:sldMk cId="1304903174" sldId="636"/>
            <ac:spMk id="6" creationId="{00000000-0000-0000-0000-000000000000}"/>
          </ac:spMkLst>
        </pc:spChg>
        <pc:spChg chg="mod">
          <ac:chgData name="Li, Congzhou" userId="ac58cbe8-21e6-4f9f-99ab-59ef48b78c7d" providerId="ADAL" clId="{18FAACD9-616F-466F-9551-D3C37F2E9A57}" dt="2022-06-16T04:34:59.060" v="524" actId="27636"/>
          <ac:spMkLst>
            <pc:docMk/>
            <pc:sldMk cId="1304903174" sldId="636"/>
            <ac:spMk id="7" creationId="{0521C6D7-B8E4-0FA2-D360-7B72DB7ADDFD}"/>
          </ac:spMkLst>
        </pc:spChg>
        <pc:spChg chg="add del mod">
          <ac:chgData name="Li, Congzhou" userId="ac58cbe8-21e6-4f9f-99ab-59ef48b78c7d" providerId="ADAL" clId="{18FAACD9-616F-466F-9551-D3C37F2E9A57}" dt="2022-06-16T04:34:30.597" v="507" actId="478"/>
          <ac:spMkLst>
            <pc:docMk/>
            <pc:sldMk cId="1304903174" sldId="636"/>
            <ac:spMk id="12" creationId="{DDF95904-EA29-9326-C326-679A68886D17}"/>
          </ac:spMkLst>
        </pc:spChg>
        <pc:picChg chg="add del mod">
          <ac:chgData name="Li, Congzhou" userId="ac58cbe8-21e6-4f9f-99ab-59ef48b78c7d" providerId="ADAL" clId="{18FAACD9-616F-466F-9551-D3C37F2E9A57}" dt="2022-06-16T03:50:55.708" v="340" actId="478"/>
          <ac:picMkLst>
            <pc:docMk/>
            <pc:sldMk cId="1304903174" sldId="636"/>
            <ac:picMk id="8" creationId="{EA73D8E5-02EB-A101-E8FC-30C58DF2610D}"/>
          </ac:picMkLst>
        </pc:picChg>
        <pc:picChg chg="add del mod ord">
          <ac:chgData name="Li, Congzhou" userId="ac58cbe8-21e6-4f9f-99ab-59ef48b78c7d" providerId="ADAL" clId="{18FAACD9-616F-466F-9551-D3C37F2E9A57}" dt="2022-06-16T04:34:23.574" v="506" actId="478"/>
          <ac:picMkLst>
            <pc:docMk/>
            <pc:sldMk cId="1304903174" sldId="636"/>
            <ac:picMk id="10" creationId="{6741F57C-49B5-4BD9-1D2C-4F0B7FCBFD5E}"/>
          </ac:picMkLst>
        </pc:picChg>
      </pc:sldChg>
      <pc:sldChg chg="modSp add mod">
        <pc:chgData name="Li, Congzhou" userId="ac58cbe8-21e6-4f9f-99ab-59ef48b78c7d" providerId="ADAL" clId="{18FAACD9-616F-466F-9551-D3C37F2E9A57}" dt="2022-06-16T03:48:05.331" v="337" actId="1076"/>
        <pc:sldMkLst>
          <pc:docMk/>
          <pc:sldMk cId="1300848835" sldId="637"/>
        </pc:sldMkLst>
        <pc:spChg chg="mod">
          <ac:chgData name="Li, Congzhou" userId="ac58cbe8-21e6-4f9f-99ab-59ef48b78c7d" providerId="ADAL" clId="{18FAACD9-616F-466F-9551-D3C37F2E9A57}" dt="2022-06-16T03:48:03.048" v="336" actId="14100"/>
          <ac:spMkLst>
            <pc:docMk/>
            <pc:sldMk cId="1300848835" sldId="637"/>
            <ac:spMk id="7" creationId="{0521C6D7-B8E4-0FA2-D360-7B72DB7ADDFD}"/>
          </ac:spMkLst>
        </pc:spChg>
        <pc:picChg chg="mod">
          <ac:chgData name="Li, Congzhou" userId="ac58cbe8-21e6-4f9f-99ab-59ef48b78c7d" providerId="ADAL" clId="{18FAACD9-616F-466F-9551-D3C37F2E9A57}" dt="2022-06-16T03:48:05.331" v="337" actId="1076"/>
          <ac:picMkLst>
            <pc:docMk/>
            <pc:sldMk cId="1300848835" sldId="637"/>
            <ac:picMk id="8" creationId="{EA73D8E5-02EB-A101-E8FC-30C58DF2610D}"/>
          </ac:picMkLst>
        </pc:picChg>
      </pc:sldChg>
      <pc:sldChg chg="addSp delSp modSp add mod ord">
        <pc:chgData name="Li, Congzhou" userId="ac58cbe8-21e6-4f9f-99ab-59ef48b78c7d" providerId="ADAL" clId="{18FAACD9-616F-466F-9551-D3C37F2E9A57}" dt="2022-06-16T04:23:34.465" v="476" actId="1076"/>
        <pc:sldMkLst>
          <pc:docMk/>
          <pc:sldMk cId="1542049757" sldId="638"/>
        </pc:sldMkLst>
        <pc:spChg chg="mod">
          <ac:chgData name="Li, Congzhou" userId="ac58cbe8-21e6-4f9f-99ab-59ef48b78c7d" providerId="ADAL" clId="{18FAACD9-616F-466F-9551-D3C37F2E9A57}" dt="2022-06-16T04:23:30.502" v="475" actId="1076"/>
          <ac:spMkLst>
            <pc:docMk/>
            <pc:sldMk cId="1542049757" sldId="638"/>
            <ac:spMk id="4" creationId="{00000000-0000-0000-0000-000000000000}"/>
          </ac:spMkLst>
        </pc:spChg>
        <pc:spChg chg="add del mod">
          <ac:chgData name="Li, Congzhou" userId="ac58cbe8-21e6-4f9f-99ab-59ef48b78c7d" providerId="ADAL" clId="{18FAACD9-616F-466F-9551-D3C37F2E9A57}" dt="2022-06-16T04:16:53.490" v="421" actId="478"/>
          <ac:spMkLst>
            <pc:docMk/>
            <pc:sldMk cId="1542049757" sldId="638"/>
            <ac:spMk id="5" creationId="{C70FE046-C91C-B859-5E11-94BA0BF51E32}"/>
          </ac:spMkLst>
        </pc:spChg>
        <pc:spChg chg="del mod">
          <ac:chgData name="Li, Congzhou" userId="ac58cbe8-21e6-4f9f-99ab-59ef48b78c7d" providerId="ADAL" clId="{18FAACD9-616F-466F-9551-D3C37F2E9A57}" dt="2022-06-16T04:21:34.007" v="447" actId="478"/>
          <ac:spMkLst>
            <pc:docMk/>
            <pc:sldMk cId="1542049757" sldId="638"/>
            <ac:spMk id="7" creationId="{0521C6D7-B8E4-0FA2-D360-7B72DB7ADDFD}"/>
          </ac:spMkLst>
        </pc:spChg>
        <pc:spChg chg="add mod">
          <ac:chgData name="Li, Congzhou" userId="ac58cbe8-21e6-4f9f-99ab-59ef48b78c7d" providerId="ADAL" clId="{18FAACD9-616F-466F-9551-D3C37F2E9A57}" dt="2022-06-16T04:23:34.465" v="476" actId="1076"/>
          <ac:spMkLst>
            <pc:docMk/>
            <pc:sldMk cId="1542049757" sldId="638"/>
            <ac:spMk id="8" creationId="{57CA2BAC-C4CB-D489-E1EA-0309B59218CC}"/>
          </ac:spMkLst>
        </pc:spChg>
        <pc:picChg chg="del">
          <ac:chgData name="Li, Congzhou" userId="ac58cbe8-21e6-4f9f-99ab-59ef48b78c7d" providerId="ADAL" clId="{18FAACD9-616F-466F-9551-D3C37F2E9A57}" dt="2022-06-16T04:16:35.699" v="417" actId="478"/>
          <ac:picMkLst>
            <pc:docMk/>
            <pc:sldMk cId="1542049757" sldId="638"/>
            <ac:picMk id="10" creationId="{6741F57C-49B5-4BD9-1D2C-4F0B7FCBFD5E}"/>
          </ac:picMkLst>
        </pc:picChg>
      </pc:sldChg>
      <pc:sldChg chg="modSp add mod">
        <pc:chgData name="Li, Congzhou" userId="ac58cbe8-21e6-4f9f-99ab-59ef48b78c7d" providerId="ADAL" clId="{18FAACD9-616F-466F-9551-D3C37F2E9A57}" dt="2022-06-16T04:31:59.847" v="488" actId="1076"/>
        <pc:sldMkLst>
          <pc:docMk/>
          <pc:sldMk cId="3730041366" sldId="639"/>
        </pc:sldMkLst>
        <pc:spChg chg="mod">
          <ac:chgData name="Li, Congzhou" userId="ac58cbe8-21e6-4f9f-99ab-59ef48b78c7d" providerId="ADAL" clId="{18FAACD9-616F-466F-9551-D3C37F2E9A57}" dt="2022-06-16T04:31:40.578" v="484" actId="14100"/>
          <ac:spMkLst>
            <pc:docMk/>
            <pc:sldMk cId="3730041366" sldId="639"/>
            <ac:spMk id="7" creationId="{0521C6D7-B8E4-0FA2-D360-7B72DB7ADDFD}"/>
          </ac:spMkLst>
        </pc:spChg>
        <pc:picChg chg="mod">
          <ac:chgData name="Li, Congzhou" userId="ac58cbe8-21e6-4f9f-99ab-59ef48b78c7d" providerId="ADAL" clId="{18FAACD9-616F-466F-9551-D3C37F2E9A57}" dt="2022-06-16T04:31:59.847" v="488" actId="1076"/>
          <ac:picMkLst>
            <pc:docMk/>
            <pc:sldMk cId="3730041366" sldId="639"/>
            <ac:picMk id="10" creationId="{6741F57C-49B5-4BD9-1D2C-4F0B7FCBFD5E}"/>
          </ac:picMkLst>
        </pc:picChg>
      </pc:sldChg>
      <pc:sldChg chg="addSp delSp modSp add mod">
        <pc:chgData name="Li, Congzhou" userId="ac58cbe8-21e6-4f9f-99ab-59ef48b78c7d" providerId="ADAL" clId="{18FAACD9-616F-466F-9551-D3C37F2E9A57}" dt="2022-06-16T04:33:15.088" v="505" actId="27636"/>
        <pc:sldMkLst>
          <pc:docMk/>
          <pc:sldMk cId="700744200" sldId="640"/>
        </pc:sldMkLst>
        <pc:spChg chg="add del mod">
          <ac:chgData name="Li, Congzhou" userId="ac58cbe8-21e6-4f9f-99ab-59ef48b78c7d" providerId="ADAL" clId="{18FAACD9-616F-466F-9551-D3C37F2E9A57}" dt="2022-06-16T04:33:00.062" v="496" actId="478"/>
          <ac:spMkLst>
            <pc:docMk/>
            <pc:sldMk cId="700744200" sldId="640"/>
            <ac:spMk id="5" creationId="{996B1B9F-506F-95D1-706E-09706D6FD045}"/>
          </ac:spMkLst>
        </pc:spChg>
        <pc:spChg chg="mod">
          <ac:chgData name="Li, Congzhou" userId="ac58cbe8-21e6-4f9f-99ab-59ef48b78c7d" providerId="ADAL" clId="{18FAACD9-616F-466F-9551-D3C37F2E9A57}" dt="2022-06-16T04:33:15.088" v="505" actId="27636"/>
          <ac:spMkLst>
            <pc:docMk/>
            <pc:sldMk cId="700744200" sldId="640"/>
            <ac:spMk id="7" creationId="{0521C6D7-B8E4-0FA2-D360-7B72DB7ADDFD}"/>
          </ac:spMkLst>
        </pc:spChg>
        <pc:picChg chg="del">
          <ac:chgData name="Li, Congzhou" userId="ac58cbe8-21e6-4f9f-99ab-59ef48b78c7d" providerId="ADAL" clId="{18FAACD9-616F-466F-9551-D3C37F2E9A57}" dt="2022-06-16T04:32:47.243" v="492" actId="478"/>
          <ac:picMkLst>
            <pc:docMk/>
            <pc:sldMk cId="700744200" sldId="640"/>
            <ac:picMk id="8" creationId="{EA73D8E5-02EB-A101-E8FC-30C58DF2610D}"/>
          </ac:picMkLst>
        </pc:picChg>
      </pc:sldChg>
      <pc:sldChg chg="addSp delSp modSp add mod ord">
        <pc:chgData name="Li, Congzhou" userId="ac58cbe8-21e6-4f9f-99ab-59ef48b78c7d" providerId="ADAL" clId="{18FAACD9-616F-466F-9551-D3C37F2E9A57}" dt="2022-06-16T04:41:43.897" v="559" actId="20577"/>
        <pc:sldMkLst>
          <pc:docMk/>
          <pc:sldMk cId="1525506447" sldId="641"/>
        </pc:sldMkLst>
        <pc:spChg chg="add del mod">
          <ac:chgData name="Li, Congzhou" userId="ac58cbe8-21e6-4f9f-99ab-59ef48b78c7d" providerId="ADAL" clId="{18FAACD9-616F-466F-9551-D3C37F2E9A57}" dt="2022-06-16T04:37:21.838" v="531" actId="22"/>
          <ac:spMkLst>
            <pc:docMk/>
            <pc:sldMk cId="1525506447" sldId="641"/>
            <ac:spMk id="5" creationId="{531A045E-F4D1-579F-894F-84BE8555429A}"/>
          </ac:spMkLst>
        </pc:spChg>
        <pc:spChg chg="mod">
          <ac:chgData name="Li, Congzhou" userId="ac58cbe8-21e6-4f9f-99ab-59ef48b78c7d" providerId="ADAL" clId="{18FAACD9-616F-466F-9551-D3C37F2E9A57}" dt="2022-06-16T04:41:43.897" v="559" actId="20577"/>
          <ac:spMkLst>
            <pc:docMk/>
            <pc:sldMk cId="1525506447" sldId="641"/>
            <ac:spMk id="7" creationId="{0521C6D7-B8E4-0FA2-D360-7B72DB7ADDFD}"/>
          </ac:spMkLst>
        </pc:spChg>
        <pc:picChg chg="add mod ord">
          <ac:chgData name="Li, Congzhou" userId="ac58cbe8-21e6-4f9f-99ab-59ef48b78c7d" providerId="ADAL" clId="{18FAACD9-616F-466F-9551-D3C37F2E9A57}" dt="2022-06-16T04:41:42.090" v="558" actId="1076"/>
          <ac:picMkLst>
            <pc:docMk/>
            <pc:sldMk cId="1525506447" sldId="641"/>
            <ac:picMk id="8" creationId="{75D22AA3-54D9-6F32-9D66-64D8CAA64795}"/>
          </ac:picMkLst>
        </pc:picChg>
        <pc:picChg chg="del">
          <ac:chgData name="Li, Congzhou" userId="ac58cbe8-21e6-4f9f-99ab-59ef48b78c7d" providerId="ADAL" clId="{18FAACD9-616F-466F-9551-D3C37F2E9A57}" dt="2022-06-16T04:37:10.560" v="530" actId="478"/>
          <ac:picMkLst>
            <pc:docMk/>
            <pc:sldMk cId="1525506447" sldId="641"/>
            <ac:picMk id="10" creationId="{6741F57C-49B5-4BD9-1D2C-4F0B7FCBFD5E}"/>
          </ac:picMkLst>
        </pc:picChg>
      </pc:sldChg>
      <pc:sldChg chg="addSp delSp modSp add mod">
        <pc:chgData name="Li, Congzhou" userId="ac58cbe8-21e6-4f9f-99ab-59ef48b78c7d" providerId="ADAL" clId="{18FAACD9-616F-466F-9551-D3C37F2E9A57}" dt="2022-06-16T04:45:13.499" v="582" actId="22"/>
        <pc:sldMkLst>
          <pc:docMk/>
          <pc:sldMk cId="384406764" sldId="642"/>
        </pc:sldMkLst>
        <pc:spChg chg="add del mod">
          <ac:chgData name="Li, Congzhou" userId="ac58cbe8-21e6-4f9f-99ab-59ef48b78c7d" providerId="ADAL" clId="{18FAACD9-616F-466F-9551-D3C37F2E9A57}" dt="2022-06-16T04:42:23.197" v="563" actId="478"/>
          <ac:spMkLst>
            <pc:docMk/>
            <pc:sldMk cId="384406764" sldId="642"/>
            <ac:spMk id="5" creationId="{8D3DD4A7-CC05-66A6-233A-148B0C9A8AF3}"/>
          </ac:spMkLst>
        </pc:spChg>
        <pc:spChg chg="mod">
          <ac:chgData name="Li, Congzhou" userId="ac58cbe8-21e6-4f9f-99ab-59ef48b78c7d" providerId="ADAL" clId="{18FAACD9-616F-466F-9551-D3C37F2E9A57}" dt="2022-06-16T04:44:44.604" v="580" actId="1076"/>
          <ac:spMkLst>
            <pc:docMk/>
            <pc:sldMk cId="384406764" sldId="642"/>
            <ac:spMk id="7" creationId="{0521C6D7-B8E4-0FA2-D360-7B72DB7ADDFD}"/>
          </ac:spMkLst>
        </pc:spChg>
        <pc:spChg chg="add del">
          <ac:chgData name="Li, Congzhou" userId="ac58cbe8-21e6-4f9f-99ab-59ef48b78c7d" providerId="ADAL" clId="{18FAACD9-616F-466F-9551-D3C37F2E9A57}" dt="2022-06-16T04:45:13.499" v="582" actId="22"/>
          <ac:spMkLst>
            <pc:docMk/>
            <pc:sldMk cId="384406764" sldId="642"/>
            <ac:spMk id="9" creationId="{DAAB2BFB-E65D-2A1A-8456-759A67D5831A}"/>
          </ac:spMkLst>
        </pc:spChg>
        <pc:picChg chg="del mod">
          <ac:chgData name="Li, Congzhou" userId="ac58cbe8-21e6-4f9f-99ab-59ef48b78c7d" providerId="ADAL" clId="{18FAACD9-616F-466F-9551-D3C37F2E9A57}" dt="2022-06-16T04:42:20.297" v="562" actId="478"/>
          <ac:picMkLst>
            <pc:docMk/>
            <pc:sldMk cId="384406764" sldId="642"/>
            <ac:picMk id="8" creationId="{75D22AA3-54D9-6F32-9D66-64D8CAA64795}"/>
          </ac:picMkLst>
        </pc:picChg>
      </pc:sldChg>
      <pc:sldChg chg="addSp delSp modSp add mod ord">
        <pc:chgData name="Li, Congzhou" userId="ac58cbe8-21e6-4f9f-99ab-59ef48b78c7d" providerId="ADAL" clId="{18FAACD9-616F-466F-9551-D3C37F2E9A57}" dt="2022-06-16T04:56:47.464" v="596" actId="1076"/>
        <pc:sldMkLst>
          <pc:docMk/>
          <pc:sldMk cId="3221210544" sldId="643"/>
        </pc:sldMkLst>
        <pc:spChg chg="add del mod">
          <ac:chgData name="Li, Congzhou" userId="ac58cbe8-21e6-4f9f-99ab-59ef48b78c7d" providerId="ADAL" clId="{18FAACD9-616F-466F-9551-D3C37F2E9A57}" dt="2022-06-16T04:47:06.655" v="590" actId="478"/>
          <ac:spMkLst>
            <pc:docMk/>
            <pc:sldMk cId="3221210544" sldId="643"/>
            <ac:spMk id="5" creationId="{C6AA2E92-9E5D-DEA2-C786-204A65697C82}"/>
          </ac:spMkLst>
        </pc:spChg>
        <pc:spChg chg="mod">
          <ac:chgData name="Li, Congzhou" userId="ac58cbe8-21e6-4f9f-99ab-59ef48b78c7d" providerId="ADAL" clId="{18FAACD9-616F-466F-9551-D3C37F2E9A57}" dt="2022-06-16T04:56:43.762" v="595" actId="20577"/>
          <ac:spMkLst>
            <pc:docMk/>
            <pc:sldMk cId="3221210544" sldId="643"/>
            <ac:spMk id="7" creationId="{0521C6D7-B8E4-0FA2-D360-7B72DB7ADDFD}"/>
          </ac:spMkLst>
        </pc:spChg>
        <pc:picChg chg="del">
          <ac:chgData name="Li, Congzhou" userId="ac58cbe8-21e6-4f9f-99ab-59ef48b78c7d" providerId="ADAL" clId="{18FAACD9-616F-466F-9551-D3C37F2E9A57}" dt="2022-06-16T04:46:58.813" v="586" actId="478"/>
          <ac:picMkLst>
            <pc:docMk/>
            <pc:sldMk cId="3221210544" sldId="643"/>
            <ac:picMk id="8" creationId="{75D22AA3-54D9-6F32-9D66-64D8CAA64795}"/>
          </ac:picMkLst>
        </pc:picChg>
        <pc:picChg chg="add mod">
          <ac:chgData name="Li, Congzhou" userId="ac58cbe8-21e6-4f9f-99ab-59ef48b78c7d" providerId="ADAL" clId="{18FAACD9-616F-466F-9551-D3C37F2E9A57}" dt="2022-06-16T04:56:47.464" v="596" actId="1076"/>
          <ac:picMkLst>
            <pc:docMk/>
            <pc:sldMk cId="3221210544" sldId="643"/>
            <ac:picMk id="9" creationId="{00E09BD1-BD86-5530-50F8-73E35F661AC4}"/>
          </ac:picMkLst>
        </pc:picChg>
      </pc:sldChg>
      <pc:sldChg chg="delSp modSp add mod">
        <pc:chgData name="Li, Congzhou" userId="ac58cbe8-21e6-4f9f-99ab-59ef48b78c7d" providerId="ADAL" clId="{18FAACD9-616F-466F-9551-D3C37F2E9A57}" dt="2022-06-16T04:59:48.874" v="621" actId="6549"/>
        <pc:sldMkLst>
          <pc:docMk/>
          <pc:sldMk cId="508994995" sldId="644"/>
        </pc:sldMkLst>
        <pc:spChg chg="mod">
          <ac:chgData name="Li, Congzhou" userId="ac58cbe8-21e6-4f9f-99ab-59ef48b78c7d" providerId="ADAL" clId="{18FAACD9-616F-466F-9551-D3C37F2E9A57}" dt="2022-06-16T04:59:48.874" v="621" actId="6549"/>
          <ac:spMkLst>
            <pc:docMk/>
            <pc:sldMk cId="508994995" sldId="644"/>
            <ac:spMk id="7" creationId="{0521C6D7-B8E4-0FA2-D360-7B72DB7ADDFD}"/>
          </ac:spMkLst>
        </pc:spChg>
        <pc:picChg chg="del">
          <ac:chgData name="Li, Congzhou" userId="ac58cbe8-21e6-4f9f-99ab-59ef48b78c7d" providerId="ADAL" clId="{18FAACD9-616F-466F-9551-D3C37F2E9A57}" dt="2022-06-16T04:57:02.044" v="598" actId="478"/>
          <ac:picMkLst>
            <pc:docMk/>
            <pc:sldMk cId="508994995" sldId="644"/>
            <ac:picMk id="9" creationId="{00E09BD1-BD86-5530-50F8-73E35F661AC4}"/>
          </ac:picMkLst>
        </pc:picChg>
      </pc:sldChg>
      <pc:sldChg chg="addSp delSp modSp add mod ord">
        <pc:chgData name="Li, Congzhou" userId="ac58cbe8-21e6-4f9f-99ab-59ef48b78c7d" providerId="ADAL" clId="{18FAACD9-616F-466F-9551-D3C37F2E9A57}" dt="2022-06-16T05:07:18.551" v="766" actId="14100"/>
        <pc:sldMkLst>
          <pc:docMk/>
          <pc:sldMk cId="3574724125" sldId="645"/>
        </pc:sldMkLst>
        <pc:spChg chg="mod">
          <ac:chgData name="Li, Congzhou" userId="ac58cbe8-21e6-4f9f-99ab-59ef48b78c7d" providerId="ADAL" clId="{18FAACD9-616F-466F-9551-D3C37F2E9A57}" dt="2022-06-16T05:01:10.018" v="647" actId="20577"/>
          <ac:spMkLst>
            <pc:docMk/>
            <pc:sldMk cId="3574724125" sldId="645"/>
            <ac:spMk id="4" creationId="{00000000-0000-0000-0000-000000000000}"/>
          </ac:spMkLst>
        </pc:spChg>
        <pc:spChg chg="mod">
          <ac:chgData name="Li, Congzhou" userId="ac58cbe8-21e6-4f9f-99ab-59ef48b78c7d" providerId="ADAL" clId="{18FAACD9-616F-466F-9551-D3C37F2E9A57}" dt="2022-06-16T05:05:26.471" v="668" actId="20577"/>
          <ac:spMkLst>
            <pc:docMk/>
            <pc:sldMk cId="3574724125" sldId="645"/>
            <ac:spMk id="7" creationId="{0521C6D7-B8E4-0FA2-D360-7B72DB7ADDFD}"/>
          </ac:spMkLst>
        </pc:spChg>
        <pc:spChg chg="add mod">
          <ac:chgData name="Li, Congzhou" userId="ac58cbe8-21e6-4f9f-99ab-59ef48b78c7d" providerId="ADAL" clId="{18FAACD9-616F-466F-9551-D3C37F2E9A57}" dt="2022-06-16T05:07:18.551" v="766" actId="14100"/>
          <ac:spMkLst>
            <pc:docMk/>
            <pc:sldMk cId="3574724125" sldId="645"/>
            <ac:spMk id="8" creationId="{67FEF53B-B1CF-D1E2-B6C5-DE00BBE0457C}"/>
          </ac:spMkLst>
        </pc:spChg>
        <pc:picChg chg="add mod">
          <ac:chgData name="Li, Congzhou" userId="ac58cbe8-21e6-4f9f-99ab-59ef48b78c7d" providerId="ADAL" clId="{18FAACD9-616F-466F-9551-D3C37F2E9A57}" dt="2022-06-16T05:05:36.361" v="672" actId="1076"/>
          <ac:picMkLst>
            <pc:docMk/>
            <pc:sldMk cId="3574724125" sldId="645"/>
            <ac:picMk id="5" creationId="{FE8D3AF7-2F11-B865-3421-0B7C24BA94CA}"/>
          </ac:picMkLst>
        </pc:picChg>
        <pc:picChg chg="del">
          <ac:chgData name="Li, Congzhou" userId="ac58cbe8-21e6-4f9f-99ab-59ef48b78c7d" providerId="ADAL" clId="{18FAACD9-616F-466F-9551-D3C37F2E9A57}" dt="2022-06-16T05:01:17.308" v="649" actId="478"/>
          <ac:picMkLst>
            <pc:docMk/>
            <pc:sldMk cId="3574724125" sldId="645"/>
            <ac:picMk id="9" creationId="{00E09BD1-BD86-5530-50F8-73E35F661AC4}"/>
          </ac:picMkLst>
        </pc:picChg>
      </pc:sldChg>
      <pc:sldChg chg="delSp modSp add mod">
        <pc:chgData name="Li, Congzhou" userId="ac58cbe8-21e6-4f9f-99ab-59ef48b78c7d" providerId="ADAL" clId="{18FAACD9-616F-466F-9551-D3C37F2E9A57}" dt="2022-06-16T05:09:26.004" v="780" actId="1076"/>
        <pc:sldMkLst>
          <pc:docMk/>
          <pc:sldMk cId="3565824775" sldId="646"/>
        </pc:sldMkLst>
        <pc:spChg chg="mod">
          <ac:chgData name="Li, Congzhou" userId="ac58cbe8-21e6-4f9f-99ab-59ef48b78c7d" providerId="ADAL" clId="{18FAACD9-616F-466F-9551-D3C37F2E9A57}" dt="2022-06-16T05:09:22.371" v="779" actId="1076"/>
          <ac:spMkLst>
            <pc:docMk/>
            <pc:sldMk cId="3565824775" sldId="646"/>
            <ac:spMk id="7" creationId="{0521C6D7-B8E4-0FA2-D360-7B72DB7ADDFD}"/>
          </ac:spMkLst>
        </pc:spChg>
        <pc:spChg chg="mod">
          <ac:chgData name="Li, Congzhou" userId="ac58cbe8-21e6-4f9f-99ab-59ef48b78c7d" providerId="ADAL" clId="{18FAACD9-616F-466F-9551-D3C37F2E9A57}" dt="2022-06-16T05:09:26.004" v="780" actId="1076"/>
          <ac:spMkLst>
            <pc:docMk/>
            <pc:sldMk cId="3565824775" sldId="646"/>
            <ac:spMk id="8" creationId="{67FEF53B-B1CF-D1E2-B6C5-DE00BBE0457C}"/>
          </ac:spMkLst>
        </pc:spChg>
        <pc:picChg chg="del">
          <ac:chgData name="Li, Congzhou" userId="ac58cbe8-21e6-4f9f-99ab-59ef48b78c7d" providerId="ADAL" clId="{18FAACD9-616F-466F-9551-D3C37F2E9A57}" dt="2022-06-16T05:07:48.448" v="768" actId="478"/>
          <ac:picMkLst>
            <pc:docMk/>
            <pc:sldMk cId="3565824775" sldId="646"/>
            <ac:picMk id="5" creationId="{FE8D3AF7-2F11-B865-3421-0B7C24BA94CA}"/>
          </ac:picMkLst>
        </pc:picChg>
      </pc:sldChg>
      <pc:sldChg chg="delSp modSp add mod">
        <pc:chgData name="Li, Congzhou" userId="ac58cbe8-21e6-4f9f-99ab-59ef48b78c7d" providerId="ADAL" clId="{18FAACD9-616F-466F-9551-D3C37F2E9A57}" dt="2022-06-16T05:13:09.269" v="808" actId="27636"/>
        <pc:sldMkLst>
          <pc:docMk/>
          <pc:sldMk cId="2544291865" sldId="647"/>
        </pc:sldMkLst>
        <pc:spChg chg="del">
          <ac:chgData name="Li, Congzhou" userId="ac58cbe8-21e6-4f9f-99ab-59ef48b78c7d" providerId="ADAL" clId="{18FAACD9-616F-466F-9551-D3C37F2E9A57}" dt="2022-06-16T05:09:03.501" v="774" actId="478"/>
          <ac:spMkLst>
            <pc:docMk/>
            <pc:sldMk cId="2544291865" sldId="647"/>
            <ac:spMk id="7" creationId="{0521C6D7-B8E4-0FA2-D360-7B72DB7ADDFD}"/>
          </ac:spMkLst>
        </pc:spChg>
        <pc:spChg chg="mod">
          <ac:chgData name="Li, Congzhou" userId="ac58cbe8-21e6-4f9f-99ab-59ef48b78c7d" providerId="ADAL" clId="{18FAACD9-616F-466F-9551-D3C37F2E9A57}" dt="2022-06-16T05:13:09.269" v="808" actId="27636"/>
          <ac:spMkLst>
            <pc:docMk/>
            <pc:sldMk cId="2544291865" sldId="647"/>
            <ac:spMk id="8" creationId="{67FEF53B-B1CF-D1E2-B6C5-DE00BBE0457C}"/>
          </ac:spMkLst>
        </pc:spChg>
      </pc:sldChg>
      <pc:sldChg chg="addSp delSp modSp add mod ord">
        <pc:chgData name="Li, Congzhou" userId="ac58cbe8-21e6-4f9f-99ab-59ef48b78c7d" providerId="ADAL" clId="{18FAACD9-616F-466F-9551-D3C37F2E9A57}" dt="2022-06-16T05:11:36.168" v="797" actId="1076"/>
        <pc:sldMkLst>
          <pc:docMk/>
          <pc:sldMk cId="2426211918" sldId="648"/>
        </pc:sldMkLst>
        <pc:spChg chg="del">
          <ac:chgData name="Li, Congzhou" userId="ac58cbe8-21e6-4f9f-99ab-59ef48b78c7d" providerId="ADAL" clId="{18FAACD9-616F-466F-9551-D3C37F2E9A57}" dt="2022-06-16T05:11:05.588" v="790" actId="478"/>
          <ac:spMkLst>
            <pc:docMk/>
            <pc:sldMk cId="2426211918" sldId="648"/>
            <ac:spMk id="7" creationId="{0521C6D7-B8E4-0FA2-D360-7B72DB7ADDFD}"/>
          </ac:spMkLst>
        </pc:spChg>
        <pc:spChg chg="mod">
          <ac:chgData name="Li, Congzhou" userId="ac58cbe8-21e6-4f9f-99ab-59ef48b78c7d" providerId="ADAL" clId="{18FAACD9-616F-466F-9551-D3C37F2E9A57}" dt="2022-06-16T05:11:20.845" v="795" actId="14100"/>
          <ac:spMkLst>
            <pc:docMk/>
            <pc:sldMk cId="2426211918" sldId="648"/>
            <ac:spMk id="8" creationId="{67FEF53B-B1CF-D1E2-B6C5-DE00BBE0457C}"/>
          </ac:spMkLst>
        </pc:spChg>
        <pc:picChg chg="del">
          <ac:chgData name="Li, Congzhou" userId="ac58cbe8-21e6-4f9f-99ab-59ef48b78c7d" providerId="ADAL" clId="{18FAACD9-616F-466F-9551-D3C37F2E9A57}" dt="2022-06-16T05:11:03.155" v="789" actId="478"/>
          <ac:picMkLst>
            <pc:docMk/>
            <pc:sldMk cId="2426211918" sldId="648"/>
            <ac:picMk id="5" creationId="{FE8D3AF7-2F11-B865-3421-0B7C24BA94CA}"/>
          </ac:picMkLst>
        </pc:picChg>
        <pc:picChg chg="add mod">
          <ac:chgData name="Li, Congzhou" userId="ac58cbe8-21e6-4f9f-99ab-59ef48b78c7d" providerId="ADAL" clId="{18FAACD9-616F-466F-9551-D3C37F2E9A57}" dt="2022-06-16T05:11:36.168" v="797" actId="1076"/>
          <ac:picMkLst>
            <pc:docMk/>
            <pc:sldMk cId="2426211918" sldId="648"/>
            <ac:picMk id="6" creationId="{63F051C1-9A37-4EEB-0134-21B10A73C067}"/>
          </ac:picMkLst>
        </pc:picChg>
      </pc:sldChg>
      <pc:sldChg chg="addSp delSp modSp add mod ord">
        <pc:chgData name="Li, Congzhou" userId="ac58cbe8-21e6-4f9f-99ab-59ef48b78c7d" providerId="ADAL" clId="{18FAACD9-616F-466F-9551-D3C37F2E9A57}" dt="2022-06-16T05:18:21.569" v="891"/>
        <pc:sldMkLst>
          <pc:docMk/>
          <pc:sldMk cId="3573117759" sldId="649"/>
        </pc:sldMkLst>
        <pc:spChg chg="mod">
          <ac:chgData name="Li, Congzhou" userId="ac58cbe8-21e6-4f9f-99ab-59ef48b78c7d" providerId="ADAL" clId="{18FAACD9-616F-466F-9551-D3C37F2E9A57}" dt="2022-06-16T05:18:21.569" v="891"/>
          <ac:spMkLst>
            <pc:docMk/>
            <pc:sldMk cId="3573117759" sldId="649"/>
            <ac:spMk id="8" creationId="{67FEF53B-B1CF-D1E2-B6C5-DE00BBE0457C}"/>
          </ac:spMkLst>
        </pc:spChg>
        <pc:spChg chg="add del">
          <ac:chgData name="Li, Congzhou" userId="ac58cbe8-21e6-4f9f-99ab-59ef48b78c7d" providerId="ADAL" clId="{18FAACD9-616F-466F-9551-D3C37F2E9A57}" dt="2022-06-16T05:15:49.895" v="833" actId="22"/>
          <ac:spMkLst>
            <pc:docMk/>
            <pc:sldMk cId="3573117759" sldId="649"/>
            <ac:spMk id="9" creationId="{C055E971-AF10-B296-2DFE-65BCAE1FA071}"/>
          </ac:spMkLst>
        </pc:spChg>
        <pc:picChg chg="add del mod">
          <ac:chgData name="Li, Congzhou" userId="ac58cbe8-21e6-4f9f-99ab-59ef48b78c7d" providerId="ADAL" clId="{18FAACD9-616F-466F-9551-D3C37F2E9A57}" dt="2022-06-16T05:15:18.365" v="824" actId="478"/>
          <ac:picMkLst>
            <pc:docMk/>
            <pc:sldMk cId="3573117759" sldId="649"/>
            <ac:picMk id="5" creationId="{D3BAA595-E490-B7A8-BBC1-206443995FD4}"/>
          </ac:picMkLst>
        </pc:picChg>
        <pc:picChg chg="del">
          <ac:chgData name="Li, Congzhou" userId="ac58cbe8-21e6-4f9f-99ab-59ef48b78c7d" providerId="ADAL" clId="{18FAACD9-616F-466F-9551-D3C37F2E9A57}" dt="2022-06-16T05:13:37.553" v="812" actId="478"/>
          <ac:picMkLst>
            <pc:docMk/>
            <pc:sldMk cId="3573117759" sldId="649"/>
            <ac:picMk id="6" creationId="{63F051C1-9A37-4EEB-0134-21B10A73C067}"/>
          </ac:picMkLst>
        </pc:picChg>
      </pc:sldChg>
      <pc:sldChg chg="add del">
        <pc:chgData name="Li, Congzhou" userId="ac58cbe8-21e6-4f9f-99ab-59ef48b78c7d" providerId="ADAL" clId="{18FAACD9-616F-466F-9551-D3C37F2E9A57}" dt="2022-06-16T05:10:52.540" v="786"/>
        <pc:sldMkLst>
          <pc:docMk/>
          <pc:sldMk cId="4101282277" sldId="649"/>
        </pc:sldMkLst>
      </pc:sldChg>
      <pc:sldChg chg="add ord">
        <pc:chgData name="Li, Congzhou" userId="ac58cbe8-21e6-4f9f-99ab-59ef48b78c7d" providerId="ADAL" clId="{18FAACD9-616F-466F-9551-D3C37F2E9A57}" dt="2022-06-16T05:25:19.277" v="896"/>
        <pc:sldMkLst>
          <pc:docMk/>
          <pc:sldMk cId="3113987453" sldId="650"/>
        </pc:sldMkLst>
      </pc:sldChg>
      <pc:sldChg chg="add del ord">
        <pc:chgData name="Li, Congzhou" userId="ac58cbe8-21e6-4f9f-99ab-59ef48b78c7d" providerId="ADAL" clId="{18FAACD9-616F-466F-9551-D3C37F2E9A57}" dt="2022-06-16T05:25:24.997" v="897" actId="47"/>
        <pc:sldMkLst>
          <pc:docMk/>
          <pc:sldMk cId="4019360791" sldId="651"/>
        </pc:sldMkLst>
      </pc:sldChg>
      <pc:sldChg chg="delSp modSp add mod">
        <pc:chgData name="Li, Congzhou" userId="ac58cbe8-21e6-4f9f-99ab-59ef48b78c7d" providerId="ADAL" clId="{18FAACD9-616F-466F-9551-D3C37F2E9A57}" dt="2022-06-16T05:31:12.902" v="995" actId="1076"/>
        <pc:sldMkLst>
          <pc:docMk/>
          <pc:sldMk cId="4151467536" sldId="651"/>
        </pc:sldMkLst>
        <pc:spChg chg="mod">
          <ac:chgData name="Li, Congzhou" userId="ac58cbe8-21e6-4f9f-99ab-59ef48b78c7d" providerId="ADAL" clId="{18FAACD9-616F-466F-9551-D3C37F2E9A57}" dt="2022-06-16T05:25:55.505" v="943" actId="20577"/>
          <ac:spMkLst>
            <pc:docMk/>
            <pc:sldMk cId="4151467536" sldId="651"/>
            <ac:spMk id="4" creationId="{00000000-0000-0000-0000-000000000000}"/>
          </ac:spMkLst>
        </pc:spChg>
        <pc:spChg chg="mod">
          <ac:chgData name="Li, Congzhou" userId="ac58cbe8-21e6-4f9f-99ab-59ef48b78c7d" providerId="ADAL" clId="{18FAACD9-616F-466F-9551-D3C37F2E9A57}" dt="2022-06-16T05:31:12.902" v="995" actId="1076"/>
          <ac:spMkLst>
            <pc:docMk/>
            <pc:sldMk cId="4151467536" sldId="651"/>
            <ac:spMk id="8" creationId="{67FEF53B-B1CF-D1E2-B6C5-DE00BBE0457C}"/>
          </ac:spMkLst>
        </pc:spChg>
        <pc:picChg chg="del">
          <ac:chgData name="Li, Congzhou" userId="ac58cbe8-21e6-4f9f-99ab-59ef48b78c7d" providerId="ADAL" clId="{18FAACD9-616F-466F-9551-D3C37F2E9A57}" dt="2022-06-16T05:25:35.262" v="899" actId="478"/>
          <ac:picMkLst>
            <pc:docMk/>
            <pc:sldMk cId="4151467536" sldId="651"/>
            <ac:picMk id="5" creationId="{D3BAA595-E490-B7A8-BBC1-206443995FD4}"/>
          </ac:picMkLst>
        </pc:picChg>
      </pc:sldChg>
      <pc:sldChg chg="modSp add mod">
        <pc:chgData name="Li, Congzhou" userId="ac58cbe8-21e6-4f9f-99ab-59ef48b78c7d" providerId="ADAL" clId="{18FAACD9-616F-466F-9551-D3C37F2E9A57}" dt="2022-06-16T05:35:09.666" v="1007" actId="27636"/>
        <pc:sldMkLst>
          <pc:docMk/>
          <pc:sldMk cId="593016510" sldId="652"/>
        </pc:sldMkLst>
        <pc:spChg chg="mod">
          <ac:chgData name="Li, Congzhou" userId="ac58cbe8-21e6-4f9f-99ab-59ef48b78c7d" providerId="ADAL" clId="{18FAACD9-616F-466F-9551-D3C37F2E9A57}" dt="2022-06-16T05:35:09.666" v="1007" actId="27636"/>
          <ac:spMkLst>
            <pc:docMk/>
            <pc:sldMk cId="593016510" sldId="652"/>
            <ac:spMk id="8" creationId="{67FEF53B-B1CF-D1E2-B6C5-DE00BBE0457C}"/>
          </ac:spMkLst>
        </pc:spChg>
      </pc:sldChg>
      <pc:sldChg chg="modSp add mod">
        <pc:chgData name="Li, Congzhou" userId="ac58cbe8-21e6-4f9f-99ab-59ef48b78c7d" providerId="ADAL" clId="{18FAACD9-616F-466F-9551-D3C37F2E9A57}" dt="2022-06-16T05:36:19.827" v="1016" actId="27636"/>
        <pc:sldMkLst>
          <pc:docMk/>
          <pc:sldMk cId="149298045" sldId="653"/>
        </pc:sldMkLst>
        <pc:spChg chg="mod">
          <ac:chgData name="Li, Congzhou" userId="ac58cbe8-21e6-4f9f-99ab-59ef48b78c7d" providerId="ADAL" clId="{18FAACD9-616F-466F-9551-D3C37F2E9A57}" dt="2022-06-16T05:36:19.827" v="1016" actId="27636"/>
          <ac:spMkLst>
            <pc:docMk/>
            <pc:sldMk cId="149298045" sldId="653"/>
            <ac:spMk id="8" creationId="{67FEF53B-B1CF-D1E2-B6C5-DE00BBE0457C}"/>
          </ac:spMkLst>
        </pc:spChg>
      </pc:sldChg>
      <pc:sldChg chg="addSp delSp modSp add mod">
        <pc:chgData name="Li, Congzhou" userId="ac58cbe8-21e6-4f9f-99ab-59ef48b78c7d" providerId="ADAL" clId="{18FAACD9-616F-466F-9551-D3C37F2E9A57}" dt="2022-06-16T05:51:28.879" v="1336" actId="478"/>
        <pc:sldMkLst>
          <pc:docMk/>
          <pc:sldMk cId="3152406250" sldId="654"/>
        </pc:sldMkLst>
        <pc:spChg chg="mod">
          <ac:chgData name="Li, Congzhou" userId="ac58cbe8-21e6-4f9f-99ab-59ef48b78c7d" providerId="ADAL" clId="{18FAACD9-616F-466F-9551-D3C37F2E9A57}" dt="2022-06-16T05:37:19.721" v="1056" actId="20577"/>
          <ac:spMkLst>
            <pc:docMk/>
            <pc:sldMk cId="3152406250" sldId="654"/>
            <ac:spMk id="4" creationId="{00000000-0000-0000-0000-000000000000}"/>
          </ac:spMkLst>
        </pc:spChg>
        <pc:spChg chg="mod">
          <ac:chgData name="Li, Congzhou" userId="ac58cbe8-21e6-4f9f-99ab-59ef48b78c7d" providerId="ADAL" clId="{18FAACD9-616F-466F-9551-D3C37F2E9A57}" dt="2022-06-16T05:40:17.755" v="1245" actId="14100"/>
          <ac:spMkLst>
            <pc:docMk/>
            <pc:sldMk cId="3152406250" sldId="654"/>
            <ac:spMk id="8" creationId="{67FEF53B-B1CF-D1E2-B6C5-DE00BBE0457C}"/>
          </ac:spMkLst>
        </pc:spChg>
        <pc:picChg chg="add del mod">
          <ac:chgData name="Li, Congzhou" userId="ac58cbe8-21e6-4f9f-99ab-59ef48b78c7d" providerId="ADAL" clId="{18FAACD9-616F-466F-9551-D3C37F2E9A57}" dt="2022-06-16T05:51:28.879" v="1336" actId="478"/>
          <ac:picMkLst>
            <pc:docMk/>
            <pc:sldMk cId="3152406250" sldId="654"/>
            <ac:picMk id="5" creationId="{948CF142-A043-8295-670D-CADCA2CF96E3}"/>
          </ac:picMkLst>
        </pc:picChg>
      </pc:sldChg>
      <pc:sldChg chg="modSp add mod ord">
        <pc:chgData name="Li, Congzhou" userId="ac58cbe8-21e6-4f9f-99ab-59ef48b78c7d" providerId="ADAL" clId="{18FAACD9-616F-466F-9551-D3C37F2E9A57}" dt="2022-06-16T06:10:15.721" v="1433"/>
        <pc:sldMkLst>
          <pc:docMk/>
          <pc:sldMk cId="3024856543" sldId="655"/>
        </pc:sldMkLst>
        <pc:spChg chg="mod">
          <ac:chgData name="Li, Congzhou" userId="ac58cbe8-21e6-4f9f-99ab-59ef48b78c7d" providerId="ADAL" clId="{18FAACD9-616F-466F-9551-D3C37F2E9A57}" dt="2022-06-16T06:10:10.535" v="1431" actId="20577"/>
          <ac:spMkLst>
            <pc:docMk/>
            <pc:sldMk cId="3024856543" sldId="655"/>
            <ac:spMk id="8" creationId="{67FEF53B-B1CF-D1E2-B6C5-DE00BBE0457C}"/>
          </ac:spMkLst>
        </pc:spChg>
      </pc:sldChg>
      <pc:sldChg chg="addSp delSp modSp add mod">
        <pc:chgData name="Li, Congzhou" userId="ac58cbe8-21e6-4f9f-99ab-59ef48b78c7d" providerId="ADAL" clId="{18FAACD9-616F-466F-9551-D3C37F2E9A57}" dt="2022-06-16T05:42:26.545" v="1273" actId="1076"/>
        <pc:sldMkLst>
          <pc:docMk/>
          <pc:sldMk cId="717777857" sldId="656"/>
        </pc:sldMkLst>
        <pc:spChg chg="add del">
          <ac:chgData name="Li, Congzhou" userId="ac58cbe8-21e6-4f9f-99ab-59ef48b78c7d" providerId="ADAL" clId="{18FAACD9-616F-466F-9551-D3C37F2E9A57}" dt="2022-06-16T05:41:27.648" v="1263" actId="22"/>
          <ac:spMkLst>
            <pc:docMk/>
            <pc:sldMk cId="717777857" sldId="656"/>
            <ac:spMk id="6" creationId="{9A858F19-1A01-0614-BE88-5CFABFCDB61E}"/>
          </ac:spMkLst>
        </pc:spChg>
        <pc:spChg chg="mod">
          <ac:chgData name="Li, Congzhou" userId="ac58cbe8-21e6-4f9f-99ab-59ef48b78c7d" providerId="ADAL" clId="{18FAACD9-616F-466F-9551-D3C37F2E9A57}" dt="2022-06-16T05:41:48.640" v="1267" actId="14100"/>
          <ac:spMkLst>
            <pc:docMk/>
            <pc:sldMk cId="717777857" sldId="656"/>
            <ac:spMk id="8" creationId="{67FEF53B-B1CF-D1E2-B6C5-DE00BBE0457C}"/>
          </ac:spMkLst>
        </pc:spChg>
        <pc:picChg chg="add del mod">
          <ac:chgData name="Li, Congzhou" userId="ac58cbe8-21e6-4f9f-99ab-59ef48b78c7d" providerId="ADAL" clId="{18FAACD9-616F-466F-9551-D3C37F2E9A57}" dt="2022-06-16T05:42:06.101" v="1271" actId="478"/>
          <ac:picMkLst>
            <pc:docMk/>
            <pc:sldMk cId="717777857" sldId="656"/>
            <ac:picMk id="7" creationId="{00228797-0F47-AB0F-FFB1-2F83BA59A45A}"/>
          </ac:picMkLst>
        </pc:picChg>
        <pc:picChg chg="add mod">
          <ac:chgData name="Li, Congzhou" userId="ac58cbe8-21e6-4f9f-99ab-59ef48b78c7d" providerId="ADAL" clId="{18FAACD9-616F-466F-9551-D3C37F2E9A57}" dt="2022-06-16T05:42:26.545" v="1273" actId="1076"/>
          <ac:picMkLst>
            <pc:docMk/>
            <pc:sldMk cId="717777857" sldId="656"/>
            <ac:picMk id="10" creationId="{5D5A3861-4BDE-34D0-E967-5E4E23F66F23}"/>
          </ac:picMkLst>
        </pc:picChg>
      </pc:sldChg>
      <pc:sldChg chg="addSp delSp modSp add mod">
        <pc:chgData name="Li, Congzhou" userId="ac58cbe8-21e6-4f9f-99ab-59ef48b78c7d" providerId="ADAL" clId="{18FAACD9-616F-466F-9551-D3C37F2E9A57}" dt="2022-06-16T05:45:09.282" v="1277" actId="1076"/>
        <pc:sldMkLst>
          <pc:docMk/>
          <pc:sldMk cId="3386315578" sldId="657"/>
        </pc:sldMkLst>
        <pc:picChg chg="add mod">
          <ac:chgData name="Li, Congzhou" userId="ac58cbe8-21e6-4f9f-99ab-59ef48b78c7d" providerId="ADAL" clId="{18FAACD9-616F-466F-9551-D3C37F2E9A57}" dt="2022-06-16T05:45:09.282" v="1277" actId="1076"/>
          <ac:picMkLst>
            <pc:docMk/>
            <pc:sldMk cId="3386315578" sldId="657"/>
            <ac:picMk id="5" creationId="{4934030D-E3F7-1695-A5D7-5947B6B468A8}"/>
          </ac:picMkLst>
        </pc:picChg>
        <pc:picChg chg="del">
          <ac:chgData name="Li, Congzhou" userId="ac58cbe8-21e6-4f9f-99ab-59ef48b78c7d" providerId="ADAL" clId="{18FAACD9-616F-466F-9551-D3C37F2E9A57}" dt="2022-06-16T05:45:06.590" v="1275" actId="478"/>
          <ac:picMkLst>
            <pc:docMk/>
            <pc:sldMk cId="3386315578" sldId="657"/>
            <ac:picMk id="10" creationId="{5D5A3861-4BDE-34D0-E967-5E4E23F66F23}"/>
          </ac:picMkLst>
        </pc:picChg>
      </pc:sldChg>
      <pc:sldChg chg="addSp delSp modSp add mod ord">
        <pc:chgData name="Li, Congzhou" userId="ac58cbe8-21e6-4f9f-99ab-59ef48b78c7d" providerId="ADAL" clId="{18FAACD9-616F-466F-9551-D3C37F2E9A57}" dt="2022-06-16T05:45:49.726" v="1283" actId="1076"/>
        <pc:sldMkLst>
          <pc:docMk/>
          <pc:sldMk cId="672454800" sldId="658"/>
        </pc:sldMkLst>
        <pc:picChg chg="add mod">
          <ac:chgData name="Li, Congzhou" userId="ac58cbe8-21e6-4f9f-99ab-59ef48b78c7d" providerId="ADAL" clId="{18FAACD9-616F-466F-9551-D3C37F2E9A57}" dt="2022-06-16T05:45:49.726" v="1283" actId="1076"/>
          <ac:picMkLst>
            <pc:docMk/>
            <pc:sldMk cId="672454800" sldId="658"/>
            <ac:picMk id="5" creationId="{3147B73E-10BB-7A6F-3591-0A19BD12F0D0}"/>
          </ac:picMkLst>
        </pc:picChg>
        <pc:picChg chg="del">
          <ac:chgData name="Li, Congzhou" userId="ac58cbe8-21e6-4f9f-99ab-59ef48b78c7d" providerId="ADAL" clId="{18FAACD9-616F-466F-9551-D3C37F2E9A57}" dt="2022-06-16T05:45:45.554" v="1281" actId="478"/>
          <ac:picMkLst>
            <pc:docMk/>
            <pc:sldMk cId="672454800" sldId="658"/>
            <ac:picMk id="10" creationId="{5D5A3861-4BDE-34D0-E967-5E4E23F66F23}"/>
          </ac:picMkLst>
        </pc:picChg>
      </pc:sldChg>
      <pc:sldChg chg="delSp modSp add mod ord">
        <pc:chgData name="Li, Congzhou" userId="ac58cbe8-21e6-4f9f-99ab-59ef48b78c7d" providerId="ADAL" clId="{18FAACD9-616F-466F-9551-D3C37F2E9A57}" dt="2022-06-16T06:09:41.495" v="1415"/>
        <pc:sldMkLst>
          <pc:docMk/>
          <pc:sldMk cId="1722241709" sldId="659"/>
        </pc:sldMkLst>
        <pc:spChg chg="mod">
          <ac:chgData name="Li, Congzhou" userId="ac58cbe8-21e6-4f9f-99ab-59ef48b78c7d" providerId="ADAL" clId="{18FAACD9-616F-466F-9551-D3C37F2E9A57}" dt="2022-06-16T06:02:50.595" v="1402" actId="20577"/>
          <ac:spMkLst>
            <pc:docMk/>
            <pc:sldMk cId="1722241709" sldId="659"/>
            <ac:spMk id="8" creationId="{67FEF53B-B1CF-D1E2-B6C5-DE00BBE0457C}"/>
          </ac:spMkLst>
        </pc:spChg>
        <pc:picChg chg="del">
          <ac:chgData name="Li, Congzhou" userId="ac58cbe8-21e6-4f9f-99ab-59ef48b78c7d" providerId="ADAL" clId="{18FAACD9-616F-466F-9551-D3C37F2E9A57}" dt="2022-06-16T05:49:13.517" v="1331" actId="478"/>
          <ac:picMkLst>
            <pc:docMk/>
            <pc:sldMk cId="1722241709" sldId="659"/>
            <ac:picMk id="10" creationId="{5D5A3861-4BDE-34D0-E967-5E4E23F66F23}"/>
          </ac:picMkLst>
        </pc:picChg>
      </pc:sldChg>
      <pc:sldChg chg="modSp add mod ord">
        <pc:chgData name="Li, Congzhou" userId="ac58cbe8-21e6-4f9f-99ab-59ef48b78c7d" providerId="ADAL" clId="{18FAACD9-616F-466F-9551-D3C37F2E9A57}" dt="2022-06-16T06:09:32.020" v="1413"/>
        <pc:sldMkLst>
          <pc:docMk/>
          <pc:sldMk cId="1545587002" sldId="660"/>
        </pc:sldMkLst>
        <pc:spChg chg="mod">
          <ac:chgData name="Li, Congzhou" userId="ac58cbe8-21e6-4f9f-99ab-59ef48b78c7d" providerId="ADAL" clId="{18FAACD9-616F-466F-9551-D3C37F2E9A57}" dt="2022-06-16T06:04:34.952" v="1409"/>
          <ac:spMkLst>
            <pc:docMk/>
            <pc:sldMk cId="1545587002" sldId="660"/>
            <ac:spMk id="8" creationId="{67FEF53B-B1CF-D1E2-B6C5-DE00BBE0457C}"/>
          </ac:spMkLst>
        </pc:spChg>
      </pc:sldChg>
      <pc:sldChg chg="modSp add mod ord">
        <pc:chgData name="Li, Congzhou" userId="ac58cbe8-21e6-4f9f-99ab-59ef48b78c7d" providerId="ADAL" clId="{18FAACD9-616F-466F-9551-D3C37F2E9A57}" dt="2022-06-16T06:13:25.830" v="1460" actId="6549"/>
        <pc:sldMkLst>
          <pc:docMk/>
          <pc:sldMk cId="1488216998" sldId="661"/>
        </pc:sldMkLst>
        <pc:spChg chg="mod">
          <ac:chgData name="Li, Congzhou" userId="ac58cbe8-21e6-4f9f-99ab-59ef48b78c7d" providerId="ADAL" clId="{18FAACD9-616F-466F-9551-D3C37F2E9A57}" dt="2022-06-16T06:13:25.830" v="1460" actId="6549"/>
          <ac:spMkLst>
            <pc:docMk/>
            <pc:sldMk cId="1488216998" sldId="661"/>
            <ac:spMk id="8" creationId="{67FEF53B-B1CF-D1E2-B6C5-DE00BBE0457C}"/>
          </ac:spMkLst>
        </pc:spChg>
      </pc:sldChg>
      <pc:sldChg chg="modSp add mod">
        <pc:chgData name="Li, Congzhou" userId="ac58cbe8-21e6-4f9f-99ab-59ef48b78c7d" providerId="ADAL" clId="{18FAACD9-616F-466F-9551-D3C37F2E9A57}" dt="2022-06-16T06:12:56.127" v="1450" actId="20577"/>
        <pc:sldMkLst>
          <pc:docMk/>
          <pc:sldMk cId="359243060" sldId="662"/>
        </pc:sldMkLst>
        <pc:spChg chg="mod">
          <ac:chgData name="Li, Congzhou" userId="ac58cbe8-21e6-4f9f-99ab-59ef48b78c7d" providerId="ADAL" clId="{18FAACD9-616F-466F-9551-D3C37F2E9A57}" dt="2022-06-16T06:12:56.127" v="1450" actId="20577"/>
          <ac:spMkLst>
            <pc:docMk/>
            <pc:sldMk cId="359243060" sldId="662"/>
            <ac:spMk id="8" creationId="{67FEF53B-B1CF-D1E2-B6C5-DE00BBE0457C}"/>
          </ac:spMkLst>
        </pc:spChg>
      </pc:sldChg>
      <pc:sldMasterChg chg="del delSldLayout">
        <pc:chgData name="Li, Congzhou" userId="ac58cbe8-21e6-4f9f-99ab-59ef48b78c7d" providerId="ADAL" clId="{18FAACD9-616F-466F-9551-D3C37F2E9A57}" dt="2022-06-16T05:47:52.599" v="1297" actId="47"/>
        <pc:sldMasterMkLst>
          <pc:docMk/>
          <pc:sldMasterMk cId="3187126544" sldId="2147484379"/>
        </pc:sldMasterMkLst>
        <pc:sldLayoutChg chg="del">
          <pc:chgData name="Li, Congzhou" userId="ac58cbe8-21e6-4f9f-99ab-59ef48b78c7d" providerId="ADAL" clId="{18FAACD9-616F-466F-9551-D3C37F2E9A57}" dt="2022-06-16T05:47:52.599" v="1297" actId="47"/>
          <pc:sldLayoutMkLst>
            <pc:docMk/>
            <pc:sldMasterMk cId="3187126544" sldId="2147484379"/>
            <pc:sldLayoutMk cId="2244501176" sldId="2147484380"/>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664880362" sldId="2147484381"/>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3879097273" sldId="2147484382"/>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514730827" sldId="2147484383"/>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3189261703" sldId="2147484384"/>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1986913720" sldId="2147484385"/>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2834936420" sldId="2147484386"/>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2696417155" sldId="2147484387"/>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3068674575" sldId="2147484388"/>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1530159817" sldId="2147484389"/>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2711557225" sldId="2147484390"/>
          </pc:sldLayoutMkLst>
        </pc:sldLayoutChg>
        <pc:sldLayoutChg chg="del">
          <pc:chgData name="Li, Congzhou" userId="ac58cbe8-21e6-4f9f-99ab-59ef48b78c7d" providerId="ADAL" clId="{18FAACD9-616F-466F-9551-D3C37F2E9A57}" dt="2022-06-16T05:47:52.599" v="1297" actId="47"/>
          <pc:sldLayoutMkLst>
            <pc:docMk/>
            <pc:sldMasterMk cId="3187126544" sldId="2147484379"/>
            <pc:sldLayoutMk cId="429573207" sldId="2147484391"/>
          </pc:sldLayoutMkLst>
        </pc:sldLayoutChg>
      </pc:sldMasterChg>
    </pc:docChg>
  </pc:docChgLst>
  <pc:docChgLst>
    <pc:chgData name="Li, Congzhou" userId="ac58cbe8-21e6-4f9f-99ab-59ef48b78c7d" providerId="ADAL" clId="{7D8C7DD3-5A0E-4FB4-8EF9-76BFC1D4D0CA}"/>
    <pc:docChg chg="undo custSel addSld delSld modSld sldOrd">
      <pc:chgData name="Li, Congzhou" userId="ac58cbe8-21e6-4f9f-99ab-59ef48b78c7d" providerId="ADAL" clId="{7D8C7DD3-5A0E-4FB4-8EF9-76BFC1D4D0CA}" dt="2023-07-06T08:33:39.514" v="1850" actId="1076"/>
      <pc:docMkLst>
        <pc:docMk/>
      </pc:docMkLst>
      <pc:sldChg chg="modSp mod">
        <pc:chgData name="Li, Congzhou" userId="ac58cbe8-21e6-4f9f-99ab-59ef48b78c7d" providerId="ADAL" clId="{7D8C7DD3-5A0E-4FB4-8EF9-76BFC1D4D0CA}" dt="2023-07-06T02:32:04.573" v="79" actId="1076"/>
        <pc:sldMkLst>
          <pc:docMk/>
          <pc:sldMk cId="3536340673" sldId="454"/>
        </pc:sldMkLst>
        <pc:spChg chg="mod">
          <ac:chgData name="Li, Congzhou" userId="ac58cbe8-21e6-4f9f-99ab-59ef48b78c7d" providerId="ADAL" clId="{7D8C7DD3-5A0E-4FB4-8EF9-76BFC1D4D0CA}" dt="2023-07-06T02:31:17.501" v="72" actId="1076"/>
          <ac:spMkLst>
            <pc:docMk/>
            <pc:sldMk cId="3536340673" sldId="454"/>
            <ac:spMk id="2" creationId="{00000000-0000-0000-0000-000000000000}"/>
          </ac:spMkLst>
        </pc:spChg>
        <pc:spChg chg="mod">
          <ac:chgData name="Li, Congzhou" userId="ac58cbe8-21e6-4f9f-99ab-59ef48b78c7d" providerId="ADAL" clId="{7D8C7DD3-5A0E-4FB4-8EF9-76BFC1D4D0CA}" dt="2023-07-06T02:32:04.573" v="79" actId="1076"/>
          <ac:spMkLst>
            <pc:docMk/>
            <pc:sldMk cId="3536340673" sldId="454"/>
            <ac:spMk id="3" creationId="{00000000-0000-0000-0000-000000000000}"/>
          </ac:spMkLst>
        </pc:spChg>
      </pc:sldChg>
      <pc:sldChg chg="delSp modSp mod">
        <pc:chgData name="Li, Congzhou" userId="ac58cbe8-21e6-4f9f-99ab-59ef48b78c7d" providerId="ADAL" clId="{7D8C7DD3-5A0E-4FB4-8EF9-76BFC1D4D0CA}" dt="2023-07-06T06:36:43.280" v="409" actId="6549"/>
        <pc:sldMkLst>
          <pc:docMk/>
          <pc:sldMk cId="1041451018" sldId="613"/>
        </pc:sldMkLst>
        <pc:spChg chg="del">
          <ac:chgData name="Li, Congzhou" userId="ac58cbe8-21e6-4f9f-99ab-59ef48b78c7d" providerId="ADAL" clId="{7D8C7DD3-5A0E-4FB4-8EF9-76BFC1D4D0CA}" dt="2023-07-06T02:35:18.972" v="166" actId="478"/>
          <ac:spMkLst>
            <pc:docMk/>
            <pc:sldMk cId="1041451018" sldId="613"/>
            <ac:spMk id="6" creationId="{00000000-0000-0000-0000-000000000000}"/>
          </ac:spMkLst>
        </pc:spChg>
        <pc:spChg chg="mod">
          <ac:chgData name="Li, Congzhou" userId="ac58cbe8-21e6-4f9f-99ab-59ef48b78c7d" providerId="ADAL" clId="{7D8C7DD3-5A0E-4FB4-8EF9-76BFC1D4D0CA}" dt="2023-07-06T06:36:43.280" v="409" actId="6549"/>
          <ac:spMkLst>
            <pc:docMk/>
            <pc:sldMk cId="1041451018" sldId="613"/>
            <ac:spMk id="7" creationId="{0521C6D7-B8E4-0FA2-D360-7B72DB7ADDFD}"/>
          </ac:spMkLst>
        </pc:spChg>
      </pc:sldChg>
      <pc:sldChg chg="del">
        <pc:chgData name="Li, Congzhou" userId="ac58cbe8-21e6-4f9f-99ab-59ef48b78c7d" providerId="ADAL" clId="{7D8C7DD3-5A0E-4FB4-8EF9-76BFC1D4D0CA}" dt="2023-07-06T08:07:44.818" v="1440" actId="47"/>
        <pc:sldMkLst>
          <pc:docMk/>
          <pc:sldMk cId="548239993" sldId="634"/>
        </pc:sldMkLst>
      </pc:sldChg>
      <pc:sldChg chg="addSp modSp mod">
        <pc:chgData name="Li, Congzhou" userId="ac58cbe8-21e6-4f9f-99ab-59ef48b78c7d" providerId="ADAL" clId="{7D8C7DD3-5A0E-4FB4-8EF9-76BFC1D4D0CA}" dt="2023-07-06T07:45:12.522" v="1104" actId="14100"/>
        <pc:sldMkLst>
          <pc:docMk/>
          <pc:sldMk cId="1304903174" sldId="636"/>
        </pc:sldMkLst>
        <pc:spChg chg="mod">
          <ac:chgData name="Li, Congzhou" userId="ac58cbe8-21e6-4f9f-99ab-59ef48b78c7d" providerId="ADAL" clId="{7D8C7DD3-5A0E-4FB4-8EF9-76BFC1D4D0CA}" dt="2023-07-06T07:39:24.732" v="1073" actId="20577"/>
          <ac:spMkLst>
            <pc:docMk/>
            <pc:sldMk cId="1304903174" sldId="636"/>
            <ac:spMk id="4" creationId="{00000000-0000-0000-0000-000000000000}"/>
          </ac:spMkLst>
        </pc:spChg>
        <pc:spChg chg="mod">
          <ac:chgData name="Li, Congzhou" userId="ac58cbe8-21e6-4f9f-99ab-59ef48b78c7d" providerId="ADAL" clId="{7D8C7DD3-5A0E-4FB4-8EF9-76BFC1D4D0CA}" dt="2023-07-06T07:43:57.403" v="1101" actId="20577"/>
          <ac:spMkLst>
            <pc:docMk/>
            <pc:sldMk cId="1304903174" sldId="636"/>
            <ac:spMk id="7" creationId="{0521C6D7-B8E4-0FA2-D360-7B72DB7ADDFD}"/>
          </ac:spMkLst>
        </pc:spChg>
        <pc:picChg chg="add mod">
          <ac:chgData name="Li, Congzhou" userId="ac58cbe8-21e6-4f9f-99ab-59ef48b78c7d" providerId="ADAL" clId="{7D8C7DD3-5A0E-4FB4-8EF9-76BFC1D4D0CA}" dt="2023-07-06T07:45:12.522" v="1104" actId="14100"/>
          <ac:picMkLst>
            <pc:docMk/>
            <pc:sldMk cId="1304903174" sldId="636"/>
            <ac:picMk id="5" creationId="{293772EB-8A89-3888-DF27-C52F78C828EF}"/>
          </ac:picMkLst>
        </pc:picChg>
      </pc:sldChg>
      <pc:sldChg chg="addSp delSp modSp mod">
        <pc:chgData name="Li, Congzhou" userId="ac58cbe8-21e6-4f9f-99ab-59ef48b78c7d" providerId="ADAL" clId="{7D8C7DD3-5A0E-4FB4-8EF9-76BFC1D4D0CA}" dt="2023-07-06T07:10:31.644" v="882" actId="20577"/>
        <pc:sldMkLst>
          <pc:docMk/>
          <pc:sldMk cId="1300848835" sldId="637"/>
        </pc:sldMkLst>
        <pc:spChg chg="mod">
          <ac:chgData name="Li, Congzhou" userId="ac58cbe8-21e6-4f9f-99ab-59ef48b78c7d" providerId="ADAL" clId="{7D8C7DD3-5A0E-4FB4-8EF9-76BFC1D4D0CA}" dt="2023-07-06T06:36:36.302" v="405" actId="20577"/>
          <ac:spMkLst>
            <pc:docMk/>
            <pc:sldMk cId="1300848835" sldId="637"/>
            <ac:spMk id="4" creationId="{00000000-0000-0000-0000-000000000000}"/>
          </ac:spMkLst>
        </pc:spChg>
        <pc:spChg chg="add mod">
          <ac:chgData name="Li, Congzhou" userId="ac58cbe8-21e6-4f9f-99ab-59ef48b78c7d" providerId="ADAL" clId="{7D8C7DD3-5A0E-4FB4-8EF9-76BFC1D4D0CA}" dt="2023-07-06T07:10:31.644" v="882" actId="20577"/>
          <ac:spMkLst>
            <pc:docMk/>
            <pc:sldMk cId="1300848835" sldId="637"/>
            <ac:spMk id="5" creationId="{CD518E7E-0C1B-3CCE-76B4-3476B577260A}"/>
          </ac:spMkLst>
        </pc:spChg>
        <pc:spChg chg="del">
          <ac:chgData name="Li, Congzhou" userId="ac58cbe8-21e6-4f9f-99ab-59ef48b78c7d" providerId="ADAL" clId="{7D8C7DD3-5A0E-4FB4-8EF9-76BFC1D4D0CA}" dt="2023-07-06T04:21:10.438" v="182" actId="478"/>
          <ac:spMkLst>
            <pc:docMk/>
            <pc:sldMk cId="1300848835" sldId="637"/>
            <ac:spMk id="7" creationId="{0521C6D7-B8E4-0FA2-D360-7B72DB7ADDFD}"/>
          </ac:spMkLst>
        </pc:spChg>
        <pc:picChg chg="del">
          <ac:chgData name="Li, Congzhou" userId="ac58cbe8-21e6-4f9f-99ab-59ef48b78c7d" providerId="ADAL" clId="{7D8C7DD3-5A0E-4FB4-8EF9-76BFC1D4D0CA}" dt="2023-07-06T04:20:42.794" v="179" actId="478"/>
          <ac:picMkLst>
            <pc:docMk/>
            <pc:sldMk cId="1300848835" sldId="637"/>
            <ac:picMk id="8" creationId="{EA73D8E5-02EB-A101-E8FC-30C58DF2610D}"/>
          </ac:picMkLst>
        </pc:picChg>
        <pc:picChg chg="add mod">
          <ac:chgData name="Li, Congzhou" userId="ac58cbe8-21e6-4f9f-99ab-59ef48b78c7d" providerId="ADAL" clId="{7D8C7DD3-5A0E-4FB4-8EF9-76BFC1D4D0CA}" dt="2023-07-06T07:10:23.218" v="877" actId="1076"/>
          <ac:picMkLst>
            <pc:docMk/>
            <pc:sldMk cId="1300848835" sldId="637"/>
            <ac:picMk id="9" creationId="{DDA7B5D0-F518-8FCC-3A3C-F2036609E1DF}"/>
          </ac:picMkLst>
        </pc:picChg>
      </pc:sldChg>
      <pc:sldChg chg="modSp mod ord">
        <pc:chgData name="Li, Congzhou" userId="ac58cbe8-21e6-4f9f-99ab-59ef48b78c7d" providerId="ADAL" clId="{7D8C7DD3-5A0E-4FB4-8EF9-76BFC1D4D0CA}" dt="2023-07-06T08:30:55.782" v="1846" actId="27636"/>
        <pc:sldMkLst>
          <pc:docMk/>
          <pc:sldMk cId="1542049757" sldId="638"/>
        </pc:sldMkLst>
        <pc:spChg chg="mod">
          <ac:chgData name="Li, Congzhou" userId="ac58cbe8-21e6-4f9f-99ab-59ef48b78c7d" providerId="ADAL" clId="{7D8C7DD3-5A0E-4FB4-8EF9-76BFC1D4D0CA}" dt="2023-07-06T08:30:52.160" v="1844" actId="20577"/>
          <ac:spMkLst>
            <pc:docMk/>
            <pc:sldMk cId="1542049757" sldId="638"/>
            <ac:spMk id="4" creationId="{00000000-0000-0000-0000-000000000000}"/>
          </ac:spMkLst>
        </pc:spChg>
        <pc:spChg chg="mod">
          <ac:chgData name="Li, Congzhou" userId="ac58cbe8-21e6-4f9f-99ab-59ef48b78c7d" providerId="ADAL" clId="{7D8C7DD3-5A0E-4FB4-8EF9-76BFC1D4D0CA}" dt="2023-07-06T08:30:55.782" v="1846" actId="27636"/>
          <ac:spMkLst>
            <pc:docMk/>
            <pc:sldMk cId="1542049757" sldId="638"/>
            <ac:spMk id="8" creationId="{57CA2BAC-C4CB-D489-E1EA-0309B59218CC}"/>
          </ac:spMkLst>
        </pc:spChg>
      </pc:sldChg>
      <pc:sldChg chg="addSp delSp modSp mod ord">
        <pc:chgData name="Li, Congzhou" userId="ac58cbe8-21e6-4f9f-99ab-59ef48b78c7d" providerId="ADAL" clId="{7D8C7DD3-5A0E-4FB4-8EF9-76BFC1D4D0CA}" dt="2023-07-06T07:02:47.781" v="723"/>
        <pc:sldMkLst>
          <pc:docMk/>
          <pc:sldMk cId="3730041366" sldId="639"/>
        </pc:sldMkLst>
        <pc:spChg chg="mod">
          <ac:chgData name="Li, Congzhou" userId="ac58cbe8-21e6-4f9f-99ab-59ef48b78c7d" providerId="ADAL" clId="{7D8C7DD3-5A0E-4FB4-8EF9-76BFC1D4D0CA}" dt="2023-07-06T07:02:36.781" v="721" actId="20577"/>
          <ac:spMkLst>
            <pc:docMk/>
            <pc:sldMk cId="3730041366" sldId="639"/>
            <ac:spMk id="4" creationId="{00000000-0000-0000-0000-000000000000}"/>
          </ac:spMkLst>
        </pc:spChg>
        <pc:spChg chg="add del mod">
          <ac:chgData name="Li, Congzhou" userId="ac58cbe8-21e6-4f9f-99ab-59ef48b78c7d" providerId="ADAL" clId="{7D8C7DD3-5A0E-4FB4-8EF9-76BFC1D4D0CA}" dt="2023-07-06T06:38:17.087" v="434" actId="478"/>
          <ac:spMkLst>
            <pc:docMk/>
            <pc:sldMk cId="3730041366" sldId="639"/>
            <ac:spMk id="5" creationId="{EE23E111-517D-7754-802A-245A3EC82663}"/>
          </ac:spMkLst>
        </pc:spChg>
        <pc:spChg chg="mod">
          <ac:chgData name="Li, Congzhou" userId="ac58cbe8-21e6-4f9f-99ab-59ef48b78c7d" providerId="ADAL" clId="{7D8C7DD3-5A0E-4FB4-8EF9-76BFC1D4D0CA}" dt="2023-07-06T06:46:37.222" v="523" actId="20577"/>
          <ac:spMkLst>
            <pc:docMk/>
            <pc:sldMk cId="3730041366" sldId="639"/>
            <ac:spMk id="7" creationId="{0521C6D7-B8E4-0FA2-D360-7B72DB7ADDFD}"/>
          </ac:spMkLst>
        </pc:spChg>
        <pc:picChg chg="del">
          <ac:chgData name="Li, Congzhou" userId="ac58cbe8-21e6-4f9f-99ab-59ef48b78c7d" providerId="ADAL" clId="{7D8C7DD3-5A0E-4FB4-8EF9-76BFC1D4D0CA}" dt="2023-07-06T06:38:08.655" v="433" actId="478"/>
          <ac:picMkLst>
            <pc:docMk/>
            <pc:sldMk cId="3730041366" sldId="639"/>
            <ac:picMk id="10" creationId="{6741F57C-49B5-4BD9-1D2C-4F0B7FCBFD5E}"/>
          </ac:picMkLst>
        </pc:picChg>
      </pc:sldChg>
      <pc:sldChg chg="modSp mod ord">
        <pc:chgData name="Li, Congzhou" userId="ac58cbe8-21e6-4f9f-99ab-59ef48b78c7d" providerId="ADAL" clId="{7D8C7DD3-5A0E-4FB4-8EF9-76BFC1D4D0CA}" dt="2023-07-06T06:33:21.911" v="378"/>
        <pc:sldMkLst>
          <pc:docMk/>
          <pc:sldMk cId="700744200" sldId="640"/>
        </pc:sldMkLst>
        <pc:spChg chg="mod">
          <ac:chgData name="Li, Congzhou" userId="ac58cbe8-21e6-4f9f-99ab-59ef48b78c7d" providerId="ADAL" clId="{7D8C7DD3-5A0E-4FB4-8EF9-76BFC1D4D0CA}" dt="2023-07-06T06:33:05.599" v="376" actId="5793"/>
          <ac:spMkLst>
            <pc:docMk/>
            <pc:sldMk cId="700744200" sldId="640"/>
            <ac:spMk id="7" creationId="{0521C6D7-B8E4-0FA2-D360-7B72DB7ADDFD}"/>
          </ac:spMkLst>
        </pc:spChg>
      </pc:sldChg>
      <pc:sldChg chg="del">
        <pc:chgData name="Li, Congzhou" userId="ac58cbe8-21e6-4f9f-99ab-59ef48b78c7d" providerId="ADAL" clId="{7D8C7DD3-5A0E-4FB4-8EF9-76BFC1D4D0CA}" dt="2023-07-06T08:04:16.838" v="1365" actId="47"/>
        <pc:sldMkLst>
          <pc:docMk/>
          <pc:sldMk cId="1525506447" sldId="641"/>
        </pc:sldMkLst>
      </pc:sldChg>
      <pc:sldChg chg="del">
        <pc:chgData name="Li, Congzhou" userId="ac58cbe8-21e6-4f9f-99ab-59ef48b78c7d" providerId="ADAL" clId="{7D8C7DD3-5A0E-4FB4-8EF9-76BFC1D4D0CA}" dt="2023-07-06T08:07:30.345" v="1431" actId="47"/>
        <pc:sldMkLst>
          <pc:docMk/>
          <pc:sldMk cId="384406764" sldId="642"/>
        </pc:sldMkLst>
      </pc:sldChg>
      <pc:sldChg chg="del">
        <pc:chgData name="Li, Congzhou" userId="ac58cbe8-21e6-4f9f-99ab-59ef48b78c7d" providerId="ADAL" clId="{7D8C7DD3-5A0E-4FB4-8EF9-76BFC1D4D0CA}" dt="2023-07-06T08:07:31.348" v="1432" actId="47"/>
        <pc:sldMkLst>
          <pc:docMk/>
          <pc:sldMk cId="3221210544" sldId="643"/>
        </pc:sldMkLst>
      </pc:sldChg>
      <pc:sldChg chg="del">
        <pc:chgData name="Li, Congzhou" userId="ac58cbe8-21e6-4f9f-99ab-59ef48b78c7d" providerId="ADAL" clId="{7D8C7DD3-5A0E-4FB4-8EF9-76BFC1D4D0CA}" dt="2023-07-06T08:08:03.666" v="1452" actId="47"/>
        <pc:sldMkLst>
          <pc:docMk/>
          <pc:sldMk cId="508994995" sldId="644"/>
        </pc:sldMkLst>
      </pc:sldChg>
      <pc:sldChg chg="del">
        <pc:chgData name="Li, Congzhou" userId="ac58cbe8-21e6-4f9f-99ab-59ef48b78c7d" providerId="ADAL" clId="{7D8C7DD3-5A0E-4FB4-8EF9-76BFC1D4D0CA}" dt="2023-07-06T08:08:01.250" v="1451" actId="47"/>
        <pc:sldMkLst>
          <pc:docMk/>
          <pc:sldMk cId="3574724125" sldId="645"/>
        </pc:sldMkLst>
      </pc:sldChg>
      <pc:sldChg chg="del">
        <pc:chgData name="Li, Congzhou" userId="ac58cbe8-21e6-4f9f-99ab-59ef48b78c7d" providerId="ADAL" clId="{7D8C7DD3-5A0E-4FB4-8EF9-76BFC1D4D0CA}" dt="2023-07-06T08:07:59.045" v="1450" actId="47"/>
        <pc:sldMkLst>
          <pc:docMk/>
          <pc:sldMk cId="3565824775" sldId="646"/>
        </pc:sldMkLst>
      </pc:sldChg>
      <pc:sldChg chg="del">
        <pc:chgData name="Li, Congzhou" userId="ac58cbe8-21e6-4f9f-99ab-59ef48b78c7d" providerId="ADAL" clId="{7D8C7DD3-5A0E-4FB4-8EF9-76BFC1D4D0CA}" dt="2023-07-06T08:07:57.188" v="1448" actId="47"/>
        <pc:sldMkLst>
          <pc:docMk/>
          <pc:sldMk cId="2544291865" sldId="647"/>
        </pc:sldMkLst>
      </pc:sldChg>
      <pc:sldChg chg="del">
        <pc:chgData name="Li, Congzhou" userId="ac58cbe8-21e6-4f9f-99ab-59ef48b78c7d" providerId="ADAL" clId="{7D8C7DD3-5A0E-4FB4-8EF9-76BFC1D4D0CA}" dt="2023-07-06T08:07:57.908" v="1449" actId="47"/>
        <pc:sldMkLst>
          <pc:docMk/>
          <pc:sldMk cId="2426211918" sldId="648"/>
        </pc:sldMkLst>
      </pc:sldChg>
      <pc:sldChg chg="del">
        <pc:chgData name="Li, Congzhou" userId="ac58cbe8-21e6-4f9f-99ab-59ef48b78c7d" providerId="ADAL" clId="{7D8C7DD3-5A0E-4FB4-8EF9-76BFC1D4D0CA}" dt="2023-07-06T08:07:54.643" v="1446" actId="47"/>
        <pc:sldMkLst>
          <pc:docMk/>
          <pc:sldMk cId="3573117759" sldId="649"/>
        </pc:sldMkLst>
      </pc:sldChg>
      <pc:sldChg chg="del">
        <pc:chgData name="Li, Congzhou" userId="ac58cbe8-21e6-4f9f-99ab-59ef48b78c7d" providerId="ADAL" clId="{7D8C7DD3-5A0E-4FB4-8EF9-76BFC1D4D0CA}" dt="2023-07-06T08:07:53.298" v="1445" actId="47"/>
        <pc:sldMkLst>
          <pc:docMk/>
          <pc:sldMk cId="3113987453" sldId="650"/>
        </pc:sldMkLst>
      </pc:sldChg>
      <pc:sldChg chg="del">
        <pc:chgData name="Li, Congzhou" userId="ac58cbe8-21e6-4f9f-99ab-59ef48b78c7d" providerId="ADAL" clId="{7D8C7DD3-5A0E-4FB4-8EF9-76BFC1D4D0CA}" dt="2023-07-06T08:07:55.984" v="1447" actId="47"/>
        <pc:sldMkLst>
          <pc:docMk/>
          <pc:sldMk cId="4151467536" sldId="651"/>
        </pc:sldMkLst>
      </pc:sldChg>
      <pc:sldChg chg="del">
        <pc:chgData name="Li, Congzhou" userId="ac58cbe8-21e6-4f9f-99ab-59ef48b78c7d" providerId="ADAL" clId="{7D8C7DD3-5A0E-4FB4-8EF9-76BFC1D4D0CA}" dt="2023-07-06T08:07:51.115" v="1444" actId="47"/>
        <pc:sldMkLst>
          <pc:docMk/>
          <pc:sldMk cId="593016510" sldId="652"/>
        </pc:sldMkLst>
      </pc:sldChg>
      <pc:sldChg chg="del">
        <pc:chgData name="Li, Congzhou" userId="ac58cbe8-21e6-4f9f-99ab-59ef48b78c7d" providerId="ADAL" clId="{7D8C7DD3-5A0E-4FB4-8EF9-76BFC1D4D0CA}" dt="2023-07-06T08:07:49.564" v="1443" actId="47"/>
        <pc:sldMkLst>
          <pc:docMk/>
          <pc:sldMk cId="149298045" sldId="653"/>
        </pc:sldMkLst>
      </pc:sldChg>
      <pc:sldChg chg="del">
        <pc:chgData name="Li, Congzhou" userId="ac58cbe8-21e6-4f9f-99ab-59ef48b78c7d" providerId="ADAL" clId="{7D8C7DD3-5A0E-4FB4-8EF9-76BFC1D4D0CA}" dt="2023-07-06T08:07:47.115" v="1442" actId="47"/>
        <pc:sldMkLst>
          <pc:docMk/>
          <pc:sldMk cId="3152406250" sldId="654"/>
        </pc:sldMkLst>
      </pc:sldChg>
      <pc:sldChg chg="del">
        <pc:chgData name="Li, Congzhou" userId="ac58cbe8-21e6-4f9f-99ab-59ef48b78c7d" providerId="ADAL" clId="{7D8C7DD3-5A0E-4FB4-8EF9-76BFC1D4D0CA}" dt="2023-07-06T08:07:46.028" v="1441" actId="47"/>
        <pc:sldMkLst>
          <pc:docMk/>
          <pc:sldMk cId="3024856543" sldId="655"/>
        </pc:sldMkLst>
      </pc:sldChg>
      <pc:sldChg chg="del">
        <pc:chgData name="Li, Congzhou" userId="ac58cbe8-21e6-4f9f-99ab-59ef48b78c7d" providerId="ADAL" clId="{7D8C7DD3-5A0E-4FB4-8EF9-76BFC1D4D0CA}" dt="2023-07-06T08:07:43.608" v="1439" actId="47"/>
        <pc:sldMkLst>
          <pc:docMk/>
          <pc:sldMk cId="717777857" sldId="656"/>
        </pc:sldMkLst>
      </pc:sldChg>
      <pc:sldChg chg="del">
        <pc:chgData name="Li, Congzhou" userId="ac58cbe8-21e6-4f9f-99ab-59ef48b78c7d" providerId="ADAL" clId="{7D8C7DD3-5A0E-4FB4-8EF9-76BFC1D4D0CA}" dt="2023-07-06T08:07:40.488" v="1436" actId="47"/>
        <pc:sldMkLst>
          <pc:docMk/>
          <pc:sldMk cId="3386315578" sldId="657"/>
        </pc:sldMkLst>
      </pc:sldChg>
      <pc:sldChg chg="del">
        <pc:chgData name="Li, Congzhou" userId="ac58cbe8-21e6-4f9f-99ab-59ef48b78c7d" providerId="ADAL" clId="{7D8C7DD3-5A0E-4FB4-8EF9-76BFC1D4D0CA}" dt="2023-07-06T08:07:39.049" v="1434" actId="47"/>
        <pc:sldMkLst>
          <pc:docMk/>
          <pc:sldMk cId="672454800" sldId="658"/>
        </pc:sldMkLst>
      </pc:sldChg>
      <pc:sldChg chg="del">
        <pc:chgData name="Li, Congzhou" userId="ac58cbe8-21e6-4f9f-99ab-59ef48b78c7d" providerId="ADAL" clId="{7D8C7DD3-5A0E-4FB4-8EF9-76BFC1D4D0CA}" dt="2023-07-06T08:07:39.596" v="1435" actId="47"/>
        <pc:sldMkLst>
          <pc:docMk/>
          <pc:sldMk cId="1722241709" sldId="659"/>
        </pc:sldMkLst>
      </pc:sldChg>
      <pc:sldChg chg="del">
        <pc:chgData name="Li, Congzhou" userId="ac58cbe8-21e6-4f9f-99ab-59ef48b78c7d" providerId="ADAL" clId="{7D8C7DD3-5A0E-4FB4-8EF9-76BFC1D4D0CA}" dt="2023-07-06T08:07:38.474" v="1433" actId="47"/>
        <pc:sldMkLst>
          <pc:docMk/>
          <pc:sldMk cId="1545587002" sldId="660"/>
        </pc:sldMkLst>
      </pc:sldChg>
      <pc:sldChg chg="del">
        <pc:chgData name="Li, Congzhou" userId="ac58cbe8-21e6-4f9f-99ab-59ef48b78c7d" providerId="ADAL" clId="{7D8C7DD3-5A0E-4FB4-8EF9-76BFC1D4D0CA}" dt="2023-07-06T08:07:42.153" v="1438" actId="47"/>
        <pc:sldMkLst>
          <pc:docMk/>
          <pc:sldMk cId="1488216998" sldId="661"/>
        </pc:sldMkLst>
      </pc:sldChg>
      <pc:sldChg chg="del">
        <pc:chgData name="Li, Congzhou" userId="ac58cbe8-21e6-4f9f-99ab-59ef48b78c7d" providerId="ADAL" clId="{7D8C7DD3-5A0E-4FB4-8EF9-76BFC1D4D0CA}" dt="2023-07-06T08:07:41.378" v="1437" actId="47"/>
        <pc:sldMkLst>
          <pc:docMk/>
          <pc:sldMk cId="359243060" sldId="662"/>
        </pc:sldMkLst>
      </pc:sldChg>
      <pc:sldChg chg="addSp delSp modSp add mod">
        <pc:chgData name="Li, Congzhou" userId="ac58cbe8-21e6-4f9f-99ab-59ef48b78c7d" providerId="ADAL" clId="{7D8C7DD3-5A0E-4FB4-8EF9-76BFC1D4D0CA}" dt="2023-07-06T07:15:18.859" v="963" actId="1076"/>
        <pc:sldMkLst>
          <pc:docMk/>
          <pc:sldMk cId="1222225122" sldId="663"/>
        </pc:sldMkLst>
        <pc:spChg chg="mod">
          <ac:chgData name="Li, Congzhou" userId="ac58cbe8-21e6-4f9f-99ab-59ef48b78c7d" providerId="ADAL" clId="{7D8C7DD3-5A0E-4FB4-8EF9-76BFC1D4D0CA}" dt="2023-07-06T07:15:12.075" v="961" actId="14100"/>
          <ac:spMkLst>
            <pc:docMk/>
            <pc:sldMk cId="1222225122" sldId="663"/>
            <ac:spMk id="5" creationId="{CD518E7E-0C1B-3CCE-76B4-3476B577260A}"/>
          </ac:spMkLst>
        </pc:spChg>
        <pc:picChg chg="add mod">
          <ac:chgData name="Li, Congzhou" userId="ac58cbe8-21e6-4f9f-99ab-59ef48b78c7d" providerId="ADAL" clId="{7D8C7DD3-5A0E-4FB4-8EF9-76BFC1D4D0CA}" dt="2023-07-06T07:11:33.155" v="887" actId="1076"/>
          <ac:picMkLst>
            <pc:docMk/>
            <pc:sldMk cId="1222225122" sldId="663"/>
            <ac:picMk id="6" creationId="{B6A4E8E4-DB2C-6384-4E01-4C0BAEDD1ED0}"/>
          </ac:picMkLst>
        </pc:picChg>
        <pc:picChg chg="add mod">
          <ac:chgData name="Li, Congzhou" userId="ac58cbe8-21e6-4f9f-99ab-59ef48b78c7d" providerId="ADAL" clId="{7D8C7DD3-5A0E-4FB4-8EF9-76BFC1D4D0CA}" dt="2023-07-06T07:15:18.859" v="963" actId="1076"/>
          <ac:picMkLst>
            <pc:docMk/>
            <pc:sldMk cId="1222225122" sldId="663"/>
            <ac:picMk id="8" creationId="{1D2F8139-DBBC-2F06-761F-2018CF8B7FFC}"/>
          </ac:picMkLst>
        </pc:picChg>
        <pc:picChg chg="del">
          <ac:chgData name="Li, Congzhou" userId="ac58cbe8-21e6-4f9f-99ab-59ef48b78c7d" providerId="ADAL" clId="{7D8C7DD3-5A0E-4FB4-8EF9-76BFC1D4D0CA}" dt="2023-07-06T06:42:49.758" v="438" actId="478"/>
          <ac:picMkLst>
            <pc:docMk/>
            <pc:sldMk cId="1222225122" sldId="663"/>
            <ac:picMk id="9" creationId="{DDA7B5D0-F518-8FCC-3A3C-F2036609E1DF}"/>
          </ac:picMkLst>
        </pc:picChg>
      </pc:sldChg>
      <pc:sldChg chg="modSp add mod">
        <pc:chgData name="Li, Congzhou" userId="ac58cbe8-21e6-4f9f-99ab-59ef48b78c7d" providerId="ADAL" clId="{7D8C7DD3-5A0E-4FB4-8EF9-76BFC1D4D0CA}" dt="2023-07-06T07:01:45.566" v="705" actId="5793"/>
        <pc:sldMkLst>
          <pc:docMk/>
          <pc:sldMk cId="3628752113" sldId="664"/>
        </pc:sldMkLst>
        <pc:spChg chg="mod">
          <ac:chgData name="Li, Congzhou" userId="ac58cbe8-21e6-4f9f-99ab-59ef48b78c7d" providerId="ADAL" clId="{7D8C7DD3-5A0E-4FB4-8EF9-76BFC1D4D0CA}" dt="2023-07-06T07:01:45.566" v="705" actId="5793"/>
          <ac:spMkLst>
            <pc:docMk/>
            <pc:sldMk cId="3628752113" sldId="664"/>
            <ac:spMk id="7" creationId="{0521C6D7-B8E4-0FA2-D360-7B72DB7ADDFD}"/>
          </ac:spMkLst>
        </pc:spChg>
      </pc:sldChg>
      <pc:sldChg chg="addSp delSp modSp add mod">
        <pc:chgData name="Li, Congzhou" userId="ac58cbe8-21e6-4f9f-99ab-59ef48b78c7d" providerId="ADAL" clId="{7D8C7DD3-5A0E-4FB4-8EF9-76BFC1D4D0CA}" dt="2023-07-06T07:37:45.444" v="1054" actId="1076"/>
        <pc:sldMkLst>
          <pc:docMk/>
          <pc:sldMk cId="2859164221" sldId="665"/>
        </pc:sldMkLst>
        <pc:spChg chg="mod">
          <ac:chgData name="Li, Congzhou" userId="ac58cbe8-21e6-4f9f-99ab-59ef48b78c7d" providerId="ADAL" clId="{7D8C7DD3-5A0E-4FB4-8EF9-76BFC1D4D0CA}" dt="2023-07-06T07:37:19.143" v="1047" actId="6549"/>
          <ac:spMkLst>
            <pc:docMk/>
            <pc:sldMk cId="2859164221" sldId="665"/>
            <ac:spMk id="5" creationId="{CD518E7E-0C1B-3CCE-76B4-3476B577260A}"/>
          </ac:spMkLst>
        </pc:spChg>
        <pc:picChg chg="del">
          <ac:chgData name="Li, Congzhou" userId="ac58cbe8-21e6-4f9f-99ab-59ef48b78c7d" providerId="ADAL" clId="{7D8C7DD3-5A0E-4FB4-8EF9-76BFC1D4D0CA}" dt="2023-07-06T07:35:34.859" v="1015" actId="478"/>
          <ac:picMkLst>
            <pc:docMk/>
            <pc:sldMk cId="2859164221" sldId="665"/>
            <ac:picMk id="6" creationId="{B6A4E8E4-DB2C-6384-4E01-4C0BAEDD1ED0}"/>
          </ac:picMkLst>
        </pc:picChg>
        <pc:picChg chg="add mod">
          <ac:chgData name="Li, Congzhou" userId="ac58cbe8-21e6-4f9f-99ab-59ef48b78c7d" providerId="ADAL" clId="{7D8C7DD3-5A0E-4FB4-8EF9-76BFC1D4D0CA}" dt="2023-07-06T07:37:39.536" v="1052" actId="1076"/>
          <ac:picMkLst>
            <pc:docMk/>
            <pc:sldMk cId="2859164221" sldId="665"/>
            <ac:picMk id="7" creationId="{72C17CDF-2A15-3C3D-BBF0-786D856CE81A}"/>
          </ac:picMkLst>
        </pc:picChg>
        <pc:picChg chg="del">
          <ac:chgData name="Li, Congzhou" userId="ac58cbe8-21e6-4f9f-99ab-59ef48b78c7d" providerId="ADAL" clId="{7D8C7DD3-5A0E-4FB4-8EF9-76BFC1D4D0CA}" dt="2023-07-06T07:37:20.083" v="1048" actId="478"/>
          <ac:picMkLst>
            <pc:docMk/>
            <pc:sldMk cId="2859164221" sldId="665"/>
            <ac:picMk id="8" creationId="{1D2F8139-DBBC-2F06-761F-2018CF8B7FFC}"/>
          </ac:picMkLst>
        </pc:picChg>
        <pc:picChg chg="add mod">
          <ac:chgData name="Li, Congzhou" userId="ac58cbe8-21e6-4f9f-99ab-59ef48b78c7d" providerId="ADAL" clId="{7D8C7DD3-5A0E-4FB4-8EF9-76BFC1D4D0CA}" dt="2023-07-06T07:37:45.444" v="1054" actId="1076"/>
          <ac:picMkLst>
            <pc:docMk/>
            <pc:sldMk cId="2859164221" sldId="665"/>
            <ac:picMk id="10" creationId="{D674C248-8F55-941F-F90E-DEF7FBFABE38}"/>
          </ac:picMkLst>
        </pc:picChg>
      </pc:sldChg>
      <pc:sldChg chg="addSp modSp add mod">
        <pc:chgData name="Li, Congzhou" userId="ac58cbe8-21e6-4f9f-99ab-59ef48b78c7d" providerId="ADAL" clId="{7D8C7DD3-5A0E-4FB4-8EF9-76BFC1D4D0CA}" dt="2023-07-06T07:48:40.128" v="1210" actId="22"/>
        <pc:sldMkLst>
          <pc:docMk/>
          <pc:sldMk cId="89700747" sldId="666"/>
        </pc:sldMkLst>
        <pc:spChg chg="mod">
          <ac:chgData name="Li, Congzhou" userId="ac58cbe8-21e6-4f9f-99ab-59ef48b78c7d" providerId="ADAL" clId="{7D8C7DD3-5A0E-4FB4-8EF9-76BFC1D4D0CA}" dt="2023-07-06T07:48:05.322" v="1209" actId="20577"/>
          <ac:spMkLst>
            <pc:docMk/>
            <pc:sldMk cId="89700747" sldId="666"/>
            <ac:spMk id="7" creationId="{0521C6D7-B8E4-0FA2-D360-7B72DB7ADDFD}"/>
          </ac:spMkLst>
        </pc:spChg>
        <pc:picChg chg="add mod">
          <ac:chgData name="Li, Congzhou" userId="ac58cbe8-21e6-4f9f-99ab-59ef48b78c7d" providerId="ADAL" clId="{7D8C7DD3-5A0E-4FB4-8EF9-76BFC1D4D0CA}" dt="2023-07-06T07:47:58.334" v="1208" actId="1076"/>
          <ac:picMkLst>
            <pc:docMk/>
            <pc:sldMk cId="89700747" sldId="666"/>
            <ac:picMk id="5" creationId="{9957901A-DFBA-768D-9DD5-143F890CA745}"/>
          </ac:picMkLst>
        </pc:picChg>
        <pc:picChg chg="add">
          <ac:chgData name="Li, Congzhou" userId="ac58cbe8-21e6-4f9f-99ab-59ef48b78c7d" providerId="ADAL" clId="{7D8C7DD3-5A0E-4FB4-8EF9-76BFC1D4D0CA}" dt="2023-07-06T07:48:40.128" v="1210" actId="22"/>
          <ac:picMkLst>
            <pc:docMk/>
            <pc:sldMk cId="89700747" sldId="666"/>
            <ac:picMk id="8" creationId="{643EE68D-7D89-8C06-05C5-1E24ECD60258}"/>
          </ac:picMkLst>
        </pc:picChg>
      </pc:sldChg>
      <pc:sldChg chg="addSp delSp modSp add mod">
        <pc:chgData name="Li, Congzhou" userId="ac58cbe8-21e6-4f9f-99ab-59ef48b78c7d" providerId="ADAL" clId="{7D8C7DD3-5A0E-4FB4-8EF9-76BFC1D4D0CA}" dt="2023-07-06T08:02:30.138" v="1331" actId="14100"/>
        <pc:sldMkLst>
          <pc:docMk/>
          <pc:sldMk cId="1522420449" sldId="667"/>
        </pc:sldMkLst>
        <pc:spChg chg="mod">
          <ac:chgData name="Li, Congzhou" userId="ac58cbe8-21e6-4f9f-99ab-59ef48b78c7d" providerId="ADAL" clId="{7D8C7DD3-5A0E-4FB4-8EF9-76BFC1D4D0CA}" dt="2023-07-06T08:02:26.475" v="1330" actId="6549"/>
          <ac:spMkLst>
            <pc:docMk/>
            <pc:sldMk cId="1522420449" sldId="667"/>
            <ac:spMk id="7" creationId="{0521C6D7-B8E4-0FA2-D360-7B72DB7ADDFD}"/>
          </ac:spMkLst>
        </pc:spChg>
        <pc:picChg chg="del mod">
          <ac:chgData name="Li, Congzhou" userId="ac58cbe8-21e6-4f9f-99ab-59ef48b78c7d" providerId="ADAL" clId="{7D8C7DD3-5A0E-4FB4-8EF9-76BFC1D4D0CA}" dt="2023-07-06T07:49:23.906" v="1231" actId="478"/>
          <ac:picMkLst>
            <pc:docMk/>
            <pc:sldMk cId="1522420449" sldId="667"/>
            <ac:picMk id="5" creationId="{9957901A-DFBA-768D-9DD5-143F890CA745}"/>
          </ac:picMkLst>
        </pc:picChg>
        <pc:picChg chg="add del mod">
          <ac:chgData name="Li, Congzhou" userId="ac58cbe8-21e6-4f9f-99ab-59ef48b78c7d" providerId="ADAL" clId="{7D8C7DD3-5A0E-4FB4-8EF9-76BFC1D4D0CA}" dt="2023-07-06T07:58:53.330" v="1312" actId="478"/>
          <ac:picMkLst>
            <pc:docMk/>
            <pc:sldMk cId="1522420449" sldId="667"/>
            <ac:picMk id="6" creationId="{084E911A-8D50-F39C-3691-DA125DC5F14D}"/>
          </ac:picMkLst>
        </pc:picChg>
        <pc:picChg chg="del">
          <ac:chgData name="Li, Congzhou" userId="ac58cbe8-21e6-4f9f-99ab-59ef48b78c7d" providerId="ADAL" clId="{7D8C7DD3-5A0E-4FB4-8EF9-76BFC1D4D0CA}" dt="2023-07-06T07:49:23.426" v="1229" actId="478"/>
          <ac:picMkLst>
            <pc:docMk/>
            <pc:sldMk cId="1522420449" sldId="667"/>
            <ac:picMk id="8" creationId="{643EE68D-7D89-8C06-05C5-1E24ECD60258}"/>
          </ac:picMkLst>
        </pc:picChg>
        <pc:picChg chg="add mod">
          <ac:chgData name="Li, Congzhou" userId="ac58cbe8-21e6-4f9f-99ab-59ef48b78c7d" providerId="ADAL" clId="{7D8C7DD3-5A0E-4FB4-8EF9-76BFC1D4D0CA}" dt="2023-07-06T08:02:30.138" v="1331" actId="14100"/>
          <ac:picMkLst>
            <pc:docMk/>
            <pc:sldMk cId="1522420449" sldId="667"/>
            <ac:picMk id="10" creationId="{FA1B5BA2-B375-BE85-2E2C-FDF854E242EC}"/>
          </ac:picMkLst>
        </pc:picChg>
      </pc:sldChg>
      <pc:sldChg chg="add del">
        <pc:chgData name="Li, Congzhou" userId="ac58cbe8-21e6-4f9f-99ab-59ef48b78c7d" providerId="ADAL" clId="{7D8C7DD3-5A0E-4FB4-8EF9-76BFC1D4D0CA}" dt="2023-07-06T07:43:36.820" v="1095"/>
        <pc:sldMkLst>
          <pc:docMk/>
          <pc:sldMk cId="2569946824" sldId="667"/>
        </pc:sldMkLst>
      </pc:sldChg>
      <pc:sldChg chg="addSp delSp modSp add mod">
        <pc:chgData name="Li, Congzhou" userId="ac58cbe8-21e6-4f9f-99ab-59ef48b78c7d" providerId="ADAL" clId="{7D8C7DD3-5A0E-4FB4-8EF9-76BFC1D4D0CA}" dt="2023-07-06T08:33:39.514" v="1850" actId="1076"/>
        <pc:sldMkLst>
          <pc:docMk/>
          <pc:sldMk cId="3396421575" sldId="668"/>
        </pc:sldMkLst>
        <pc:spChg chg="mod">
          <ac:chgData name="Li, Congzhou" userId="ac58cbe8-21e6-4f9f-99ab-59ef48b78c7d" providerId="ADAL" clId="{7D8C7DD3-5A0E-4FB4-8EF9-76BFC1D4D0CA}" dt="2023-07-06T08:02:33.939" v="1332" actId="6549"/>
          <ac:spMkLst>
            <pc:docMk/>
            <pc:sldMk cId="3396421575" sldId="668"/>
            <ac:spMk id="7" creationId="{0521C6D7-B8E4-0FA2-D360-7B72DB7ADDFD}"/>
          </ac:spMkLst>
        </pc:spChg>
        <pc:picChg chg="add mod">
          <ac:chgData name="Li, Congzhou" userId="ac58cbe8-21e6-4f9f-99ab-59ef48b78c7d" providerId="ADAL" clId="{7D8C7DD3-5A0E-4FB4-8EF9-76BFC1D4D0CA}" dt="2023-07-06T08:33:39.514" v="1850" actId="1076"/>
          <ac:picMkLst>
            <pc:docMk/>
            <pc:sldMk cId="3396421575" sldId="668"/>
            <ac:picMk id="5" creationId="{DCB4F860-6982-FF9D-0589-2A82C3098BF3}"/>
          </ac:picMkLst>
        </pc:picChg>
        <pc:picChg chg="mod">
          <ac:chgData name="Li, Congzhou" userId="ac58cbe8-21e6-4f9f-99ab-59ef48b78c7d" providerId="ADAL" clId="{7D8C7DD3-5A0E-4FB4-8EF9-76BFC1D4D0CA}" dt="2023-07-06T08:02:37.356" v="1334" actId="1076"/>
          <ac:picMkLst>
            <pc:docMk/>
            <pc:sldMk cId="3396421575" sldId="668"/>
            <ac:picMk id="6" creationId="{084E911A-8D50-F39C-3691-DA125DC5F14D}"/>
          </ac:picMkLst>
        </pc:picChg>
        <pc:picChg chg="add del">
          <ac:chgData name="Li, Congzhou" userId="ac58cbe8-21e6-4f9f-99ab-59ef48b78c7d" providerId="ADAL" clId="{7D8C7DD3-5A0E-4FB4-8EF9-76BFC1D4D0CA}" dt="2023-07-06T08:33:31.432" v="1847" actId="478"/>
          <ac:picMkLst>
            <pc:docMk/>
            <pc:sldMk cId="3396421575" sldId="668"/>
            <ac:picMk id="9" creationId="{6F93225A-6B99-E432-DBD6-2F899CB3F306}"/>
          </ac:picMkLst>
        </pc:picChg>
      </pc:sldChg>
      <pc:sldChg chg="addSp delSp modSp add mod">
        <pc:chgData name="Li, Congzhou" userId="ac58cbe8-21e6-4f9f-99ab-59ef48b78c7d" providerId="ADAL" clId="{7D8C7DD3-5A0E-4FB4-8EF9-76BFC1D4D0CA}" dt="2023-07-06T08:04:00.062" v="1361" actId="14100"/>
        <pc:sldMkLst>
          <pc:docMk/>
          <pc:sldMk cId="3104610204" sldId="669"/>
        </pc:sldMkLst>
        <pc:spChg chg="mod">
          <ac:chgData name="Li, Congzhou" userId="ac58cbe8-21e6-4f9f-99ab-59ef48b78c7d" providerId="ADAL" clId="{7D8C7DD3-5A0E-4FB4-8EF9-76BFC1D4D0CA}" dt="2023-07-06T08:03:16.444" v="1355" actId="6549"/>
          <ac:spMkLst>
            <pc:docMk/>
            <pc:sldMk cId="3104610204" sldId="669"/>
            <ac:spMk id="7" creationId="{0521C6D7-B8E4-0FA2-D360-7B72DB7ADDFD}"/>
          </ac:spMkLst>
        </pc:spChg>
        <pc:picChg chg="del">
          <ac:chgData name="Li, Congzhou" userId="ac58cbe8-21e6-4f9f-99ab-59ef48b78c7d" providerId="ADAL" clId="{7D8C7DD3-5A0E-4FB4-8EF9-76BFC1D4D0CA}" dt="2023-07-06T08:03:20.715" v="1357" actId="478"/>
          <ac:picMkLst>
            <pc:docMk/>
            <pc:sldMk cId="3104610204" sldId="669"/>
            <ac:picMk id="5" creationId="{DCB4F860-6982-FF9D-0589-2A82C3098BF3}"/>
          </ac:picMkLst>
        </pc:picChg>
        <pc:picChg chg="del">
          <ac:chgData name="Li, Congzhou" userId="ac58cbe8-21e6-4f9f-99ab-59ef48b78c7d" providerId="ADAL" clId="{7D8C7DD3-5A0E-4FB4-8EF9-76BFC1D4D0CA}" dt="2023-07-06T08:03:18.770" v="1356" actId="478"/>
          <ac:picMkLst>
            <pc:docMk/>
            <pc:sldMk cId="3104610204" sldId="669"/>
            <ac:picMk id="6" creationId="{084E911A-8D50-F39C-3691-DA125DC5F14D}"/>
          </ac:picMkLst>
        </pc:picChg>
        <pc:picChg chg="add mod">
          <ac:chgData name="Li, Congzhou" userId="ac58cbe8-21e6-4f9f-99ab-59ef48b78c7d" providerId="ADAL" clId="{7D8C7DD3-5A0E-4FB4-8EF9-76BFC1D4D0CA}" dt="2023-07-06T08:04:00.062" v="1361" actId="14100"/>
          <ac:picMkLst>
            <pc:docMk/>
            <pc:sldMk cId="3104610204" sldId="669"/>
            <ac:picMk id="8" creationId="{43368461-AAC6-FAB2-C4E7-9443E72DEA9A}"/>
          </ac:picMkLst>
        </pc:picChg>
        <pc:picChg chg="del">
          <ac:chgData name="Li, Congzhou" userId="ac58cbe8-21e6-4f9f-99ab-59ef48b78c7d" providerId="ADAL" clId="{7D8C7DD3-5A0E-4FB4-8EF9-76BFC1D4D0CA}" dt="2023-07-06T08:03:20.715" v="1357" actId="478"/>
          <ac:picMkLst>
            <pc:docMk/>
            <pc:sldMk cId="3104610204" sldId="669"/>
            <ac:picMk id="9" creationId="{6F93225A-6B99-E432-DBD6-2F899CB3F306}"/>
          </ac:picMkLst>
        </pc:picChg>
      </pc:sldChg>
      <pc:sldChg chg="delSp modSp add mod ord">
        <pc:chgData name="Li, Congzhou" userId="ac58cbe8-21e6-4f9f-99ab-59ef48b78c7d" providerId="ADAL" clId="{7D8C7DD3-5A0E-4FB4-8EF9-76BFC1D4D0CA}" dt="2023-07-06T08:17:47.421" v="1787" actId="20577"/>
        <pc:sldMkLst>
          <pc:docMk/>
          <pc:sldMk cId="1071096339" sldId="670"/>
        </pc:sldMkLst>
        <pc:spChg chg="mod">
          <ac:chgData name="Li, Congzhou" userId="ac58cbe8-21e6-4f9f-99ab-59ef48b78c7d" providerId="ADAL" clId="{7D8C7DD3-5A0E-4FB4-8EF9-76BFC1D4D0CA}" dt="2023-07-06T08:04:24.690" v="1375" actId="20577"/>
          <ac:spMkLst>
            <pc:docMk/>
            <pc:sldMk cId="1071096339" sldId="670"/>
            <ac:spMk id="4" creationId="{00000000-0000-0000-0000-000000000000}"/>
          </ac:spMkLst>
        </pc:spChg>
        <pc:spChg chg="mod">
          <ac:chgData name="Li, Congzhou" userId="ac58cbe8-21e6-4f9f-99ab-59ef48b78c7d" providerId="ADAL" clId="{7D8C7DD3-5A0E-4FB4-8EF9-76BFC1D4D0CA}" dt="2023-07-06T08:17:47.421" v="1787" actId="20577"/>
          <ac:spMkLst>
            <pc:docMk/>
            <pc:sldMk cId="1071096339" sldId="670"/>
            <ac:spMk id="7" creationId="{0521C6D7-B8E4-0FA2-D360-7B72DB7ADDFD}"/>
          </ac:spMkLst>
        </pc:spChg>
        <pc:picChg chg="del">
          <ac:chgData name="Li, Congzhou" userId="ac58cbe8-21e6-4f9f-99ab-59ef48b78c7d" providerId="ADAL" clId="{7D8C7DD3-5A0E-4FB4-8EF9-76BFC1D4D0CA}" dt="2023-07-06T08:09:07.465" v="1470" actId="478"/>
          <ac:picMkLst>
            <pc:docMk/>
            <pc:sldMk cId="1071096339" sldId="670"/>
            <ac:picMk id="5" creationId="{9957901A-DFBA-768D-9DD5-143F890CA745}"/>
          </ac:picMkLst>
        </pc:picChg>
        <pc:picChg chg="del">
          <ac:chgData name="Li, Congzhou" userId="ac58cbe8-21e6-4f9f-99ab-59ef48b78c7d" providerId="ADAL" clId="{7D8C7DD3-5A0E-4FB4-8EF9-76BFC1D4D0CA}" dt="2023-07-06T08:09:06.321" v="1469" actId="478"/>
          <ac:picMkLst>
            <pc:docMk/>
            <pc:sldMk cId="1071096339" sldId="670"/>
            <ac:picMk id="8" creationId="{643EE68D-7D89-8C06-05C5-1E24ECD60258}"/>
          </ac:picMkLst>
        </pc:picChg>
      </pc:sldChg>
      <pc:sldChg chg="addSp delSp modSp add del mod">
        <pc:chgData name="Li, Congzhou" userId="ac58cbe8-21e6-4f9f-99ab-59ef48b78c7d" providerId="ADAL" clId="{7D8C7DD3-5A0E-4FB4-8EF9-76BFC1D4D0CA}" dt="2023-07-06T08:08:07.731" v="1454" actId="47"/>
        <pc:sldMkLst>
          <pc:docMk/>
          <pc:sldMk cId="3732393182" sldId="671"/>
        </pc:sldMkLst>
        <pc:spChg chg="mod">
          <ac:chgData name="Li, Congzhou" userId="ac58cbe8-21e6-4f9f-99ab-59ef48b78c7d" providerId="ADAL" clId="{7D8C7DD3-5A0E-4FB4-8EF9-76BFC1D4D0CA}" dt="2023-07-06T08:05:17.209" v="1386" actId="20577"/>
          <ac:spMkLst>
            <pc:docMk/>
            <pc:sldMk cId="3732393182" sldId="671"/>
            <ac:spMk id="4" creationId="{00000000-0000-0000-0000-000000000000}"/>
          </ac:spMkLst>
        </pc:spChg>
        <pc:spChg chg="add del">
          <ac:chgData name="Li, Congzhou" userId="ac58cbe8-21e6-4f9f-99ab-59ef48b78c7d" providerId="ADAL" clId="{7D8C7DD3-5A0E-4FB4-8EF9-76BFC1D4D0CA}" dt="2023-07-06T08:06:00.739" v="1391" actId="22"/>
          <ac:spMkLst>
            <pc:docMk/>
            <pc:sldMk cId="3732393182" sldId="671"/>
            <ac:spMk id="6" creationId="{136D8A8C-CF7C-F492-8703-578B2D5C3CDF}"/>
          </ac:spMkLst>
        </pc:spChg>
        <pc:spChg chg="mod">
          <ac:chgData name="Li, Congzhou" userId="ac58cbe8-21e6-4f9f-99ab-59ef48b78c7d" providerId="ADAL" clId="{7D8C7DD3-5A0E-4FB4-8EF9-76BFC1D4D0CA}" dt="2023-07-06T08:07:20.389" v="1430" actId="27636"/>
          <ac:spMkLst>
            <pc:docMk/>
            <pc:sldMk cId="3732393182" sldId="671"/>
            <ac:spMk id="7" creationId="{0521C6D7-B8E4-0FA2-D360-7B72DB7ADDFD}"/>
          </ac:spMkLst>
        </pc:spChg>
        <pc:spChg chg="add del mod">
          <ac:chgData name="Li, Congzhou" userId="ac58cbe8-21e6-4f9f-99ab-59ef48b78c7d" providerId="ADAL" clId="{7D8C7DD3-5A0E-4FB4-8EF9-76BFC1D4D0CA}" dt="2023-07-06T08:06:11.545" v="1397" actId="22"/>
          <ac:spMkLst>
            <pc:docMk/>
            <pc:sldMk cId="3732393182" sldId="671"/>
            <ac:spMk id="10" creationId="{335E1CDF-0929-31DE-652A-7D5092D4D56E}"/>
          </ac:spMkLst>
        </pc:spChg>
        <pc:picChg chg="add del">
          <ac:chgData name="Li, Congzhou" userId="ac58cbe8-21e6-4f9f-99ab-59ef48b78c7d" providerId="ADAL" clId="{7D8C7DD3-5A0E-4FB4-8EF9-76BFC1D4D0CA}" dt="2023-07-06T08:06:23.406" v="1403" actId="478"/>
          <ac:picMkLst>
            <pc:docMk/>
            <pc:sldMk cId="3732393182" sldId="671"/>
            <ac:picMk id="5" creationId="{9957901A-DFBA-768D-9DD5-143F890CA745}"/>
          </ac:picMkLst>
        </pc:picChg>
        <pc:picChg chg="add del">
          <ac:chgData name="Li, Congzhou" userId="ac58cbe8-21e6-4f9f-99ab-59ef48b78c7d" providerId="ADAL" clId="{7D8C7DD3-5A0E-4FB4-8EF9-76BFC1D4D0CA}" dt="2023-07-06T08:06:25.306" v="1404" actId="478"/>
          <ac:picMkLst>
            <pc:docMk/>
            <pc:sldMk cId="3732393182" sldId="671"/>
            <ac:picMk id="8" creationId="{643EE68D-7D89-8C06-05C5-1E24ECD60258}"/>
          </ac:picMkLst>
        </pc:picChg>
      </pc:sldChg>
      <pc:sldChg chg="modSp add mod">
        <pc:chgData name="Li, Congzhou" userId="ac58cbe8-21e6-4f9f-99ab-59ef48b78c7d" providerId="ADAL" clId="{7D8C7DD3-5A0E-4FB4-8EF9-76BFC1D4D0CA}" dt="2023-07-06T08:14:02.289" v="1727" actId="20577"/>
        <pc:sldMkLst>
          <pc:docMk/>
          <pc:sldMk cId="3263483004" sldId="672"/>
        </pc:sldMkLst>
        <pc:spChg chg="mod">
          <ac:chgData name="Li, Congzhou" userId="ac58cbe8-21e6-4f9f-99ab-59ef48b78c7d" providerId="ADAL" clId="{7D8C7DD3-5A0E-4FB4-8EF9-76BFC1D4D0CA}" dt="2023-07-06T08:14:02.289" v="1727" actId="20577"/>
          <ac:spMkLst>
            <pc:docMk/>
            <pc:sldMk cId="3263483004" sldId="672"/>
            <ac:spMk id="7" creationId="{0521C6D7-B8E4-0FA2-D360-7B72DB7ADDFD}"/>
          </ac:spMkLst>
        </pc:spChg>
      </pc:sldChg>
      <pc:sldChg chg="addSp modSp add mod ord">
        <pc:chgData name="Li, Congzhou" userId="ac58cbe8-21e6-4f9f-99ab-59ef48b78c7d" providerId="ADAL" clId="{7D8C7DD3-5A0E-4FB4-8EF9-76BFC1D4D0CA}" dt="2023-07-06T08:16:22.854" v="1777" actId="1076"/>
        <pc:sldMkLst>
          <pc:docMk/>
          <pc:sldMk cId="1127992167" sldId="673"/>
        </pc:sldMkLst>
        <pc:spChg chg="mod">
          <ac:chgData name="Li, Congzhou" userId="ac58cbe8-21e6-4f9f-99ab-59ef48b78c7d" providerId="ADAL" clId="{7D8C7DD3-5A0E-4FB4-8EF9-76BFC1D4D0CA}" dt="2023-07-06T08:15:54.253" v="1773" actId="6549"/>
          <ac:spMkLst>
            <pc:docMk/>
            <pc:sldMk cId="1127992167" sldId="673"/>
            <ac:spMk id="7" creationId="{0521C6D7-B8E4-0FA2-D360-7B72DB7ADDFD}"/>
          </ac:spMkLst>
        </pc:spChg>
        <pc:picChg chg="add mod">
          <ac:chgData name="Li, Congzhou" userId="ac58cbe8-21e6-4f9f-99ab-59ef48b78c7d" providerId="ADAL" clId="{7D8C7DD3-5A0E-4FB4-8EF9-76BFC1D4D0CA}" dt="2023-07-06T08:16:22.854" v="1777" actId="1076"/>
          <ac:picMkLst>
            <pc:docMk/>
            <pc:sldMk cId="1127992167" sldId="673"/>
            <ac:picMk id="5" creationId="{45147EA2-8A9A-1A35-746B-870AE9E7EA63}"/>
          </ac:picMkLst>
        </pc:picChg>
      </pc:sldChg>
      <pc:sldChg chg="addSp delSp modSp add mod">
        <pc:chgData name="Li, Congzhou" userId="ac58cbe8-21e6-4f9f-99ab-59ef48b78c7d" providerId="ADAL" clId="{7D8C7DD3-5A0E-4FB4-8EF9-76BFC1D4D0CA}" dt="2023-07-06T08:24:25.416" v="1823" actId="20577"/>
        <pc:sldMkLst>
          <pc:docMk/>
          <pc:sldMk cId="3450589346" sldId="674"/>
        </pc:sldMkLst>
        <pc:spChg chg="mod">
          <ac:chgData name="Li, Congzhou" userId="ac58cbe8-21e6-4f9f-99ab-59ef48b78c7d" providerId="ADAL" clId="{7D8C7DD3-5A0E-4FB4-8EF9-76BFC1D4D0CA}" dt="2023-07-06T08:24:25.416" v="1823" actId="20577"/>
          <ac:spMkLst>
            <pc:docMk/>
            <pc:sldMk cId="3450589346" sldId="674"/>
            <ac:spMk id="7" creationId="{0521C6D7-B8E4-0FA2-D360-7B72DB7ADDFD}"/>
          </ac:spMkLst>
        </pc:spChg>
        <pc:picChg chg="del">
          <ac:chgData name="Li, Congzhou" userId="ac58cbe8-21e6-4f9f-99ab-59ef48b78c7d" providerId="ADAL" clId="{7D8C7DD3-5A0E-4FB4-8EF9-76BFC1D4D0CA}" dt="2023-07-06T08:19:02.025" v="1789" actId="478"/>
          <ac:picMkLst>
            <pc:docMk/>
            <pc:sldMk cId="3450589346" sldId="674"/>
            <ac:picMk id="5" creationId="{45147EA2-8A9A-1A35-746B-870AE9E7EA63}"/>
          </ac:picMkLst>
        </pc:picChg>
        <pc:picChg chg="add del mod">
          <ac:chgData name="Li, Congzhou" userId="ac58cbe8-21e6-4f9f-99ab-59ef48b78c7d" providerId="ADAL" clId="{7D8C7DD3-5A0E-4FB4-8EF9-76BFC1D4D0CA}" dt="2023-07-06T08:21:59.472" v="1815" actId="478"/>
          <ac:picMkLst>
            <pc:docMk/>
            <pc:sldMk cId="3450589346" sldId="674"/>
            <ac:picMk id="6" creationId="{9EC417B0-1A13-8C9C-9B59-7CC2344EC2CD}"/>
          </ac:picMkLst>
        </pc:picChg>
        <pc:picChg chg="add mod">
          <ac:chgData name="Li, Congzhou" userId="ac58cbe8-21e6-4f9f-99ab-59ef48b78c7d" providerId="ADAL" clId="{7D8C7DD3-5A0E-4FB4-8EF9-76BFC1D4D0CA}" dt="2023-07-06T08:22:29.428" v="1822" actId="1076"/>
          <ac:picMkLst>
            <pc:docMk/>
            <pc:sldMk cId="3450589346" sldId="674"/>
            <ac:picMk id="9" creationId="{1DECEB11-CE0E-BF74-9DA6-AF68BFA1F59A}"/>
          </ac:picMkLst>
        </pc:picChg>
      </pc:sldChg>
      <pc:sldChg chg="modSp add mod">
        <pc:chgData name="Li, Congzhou" userId="ac58cbe8-21e6-4f9f-99ab-59ef48b78c7d" providerId="ADAL" clId="{7D8C7DD3-5A0E-4FB4-8EF9-76BFC1D4D0CA}" dt="2023-07-06T08:25:18.857" v="1834" actId="20577"/>
        <pc:sldMkLst>
          <pc:docMk/>
          <pc:sldMk cId="2449752034" sldId="675"/>
        </pc:sldMkLst>
        <pc:spChg chg="mod">
          <ac:chgData name="Li, Congzhou" userId="ac58cbe8-21e6-4f9f-99ab-59ef48b78c7d" providerId="ADAL" clId="{7D8C7DD3-5A0E-4FB4-8EF9-76BFC1D4D0CA}" dt="2023-07-06T08:25:18.857" v="1834" actId="20577"/>
          <ac:spMkLst>
            <pc:docMk/>
            <pc:sldMk cId="2449752034" sldId="675"/>
            <ac:spMk id="7" creationId="{0521C6D7-B8E4-0FA2-D360-7B72DB7ADDFD}"/>
          </ac:spMkLst>
        </pc:spChg>
      </pc:sldChg>
    </pc:docChg>
  </pc:docChgLst>
  <pc:docChgLst>
    <pc:chgData name="Li, Congzhou" userId="ac58cbe8-21e6-4f9f-99ab-59ef48b78c7d" providerId="ADAL" clId="{EBEB001F-16E9-4C03-9E11-48069ADE1E9D}"/>
    <pc:docChg chg="undo custSel addSld delSld modSld sldOrd">
      <pc:chgData name="Li, Congzhou" userId="ac58cbe8-21e6-4f9f-99ab-59ef48b78c7d" providerId="ADAL" clId="{EBEB001F-16E9-4C03-9E11-48069ADE1E9D}" dt="2024-02-01T06:43:50.539" v="1108" actId="1076"/>
      <pc:docMkLst>
        <pc:docMk/>
      </pc:docMkLst>
      <pc:sldChg chg="del">
        <pc:chgData name="Li, Congzhou" userId="ac58cbe8-21e6-4f9f-99ab-59ef48b78c7d" providerId="ADAL" clId="{EBEB001F-16E9-4C03-9E11-48069ADE1E9D}" dt="2024-02-01T06:15:46.033" v="646" actId="47"/>
        <pc:sldMkLst>
          <pc:docMk/>
          <pc:sldMk cId="1304903174" sldId="636"/>
        </pc:sldMkLst>
      </pc:sldChg>
      <pc:sldChg chg="delSp modSp mod">
        <pc:chgData name="Li, Congzhou" userId="ac58cbe8-21e6-4f9f-99ab-59ef48b78c7d" providerId="ADAL" clId="{EBEB001F-16E9-4C03-9E11-48069ADE1E9D}" dt="2024-02-01T06:01:34.768" v="498" actId="255"/>
        <pc:sldMkLst>
          <pc:docMk/>
          <pc:sldMk cId="1300848835" sldId="637"/>
        </pc:sldMkLst>
        <pc:spChg chg="mod">
          <ac:chgData name="Li, Congzhou" userId="ac58cbe8-21e6-4f9f-99ab-59ef48b78c7d" providerId="ADAL" clId="{EBEB001F-16E9-4C03-9E11-48069ADE1E9D}" dt="2024-02-01T05:44:15.021" v="372" actId="20577"/>
          <ac:spMkLst>
            <pc:docMk/>
            <pc:sldMk cId="1300848835" sldId="637"/>
            <ac:spMk id="4" creationId="{00000000-0000-0000-0000-000000000000}"/>
          </ac:spMkLst>
        </pc:spChg>
        <pc:spChg chg="mod">
          <ac:chgData name="Li, Congzhou" userId="ac58cbe8-21e6-4f9f-99ab-59ef48b78c7d" providerId="ADAL" clId="{EBEB001F-16E9-4C03-9E11-48069ADE1E9D}" dt="2024-02-01T06:01:34.768" v="498" actId="255"/>
          <ac:spMkLst>
            <pc:docMk/>
            <pc:sldMk cId="1300848835" sldId="637"/>
            <ac:spMk id="5" creationId="{CD518E7E-0C1B-3CCE-76B4-3476B577260A}"/>
          </ac:spMkLst>
        </pc:spChg>
        <pc:picChg chg="del">
          <ac:chgData name="Li, Congzhou" userId="ac58cbe8-21e6-4f9f-99ab-59ef48b78c7d" providerId="ADAL" clId="{EBEB001F-16E9-4C03-9E11-48069ADE1E9D}" dt="2024-02-01T05:56:23.909" v="415" actId="478"/>
          <ac:picMkLst>
            <pc:docMk/>
            <pc:sldMk cId="1300848835" sldId="637"/>
            <ac:picMk id="9" creationId="{DDA7B5D0-F518-8FCC-3A3C-F2036609E1DF}"/>
          </ac:picMkLst>
        </pc:picChg>
      </pc:sldChg>
      <pc:sldChg chg="addSp modSp mod">
        <pc:chgData name="Li, Congzhou" userId="ac58cbe8-21e6-4f9f-99ab-59ef48b78c7d" providerId="ADAL" clId="{EBEB001F-16E9-4C03-9E11-48069ADE1E9D}" dt="2024-02-01T05:31:50.435" v="255" actId="1076"/>
        <pc:sldMkLst>
          <pc:docMk/>
          <pc:sldMk cId="3730041366" sldId="639"/>
        </pc:sldMkLst>
        <pc:spChg chg="add mod">
          <ac:chgData name="Li, Congzhou" userId="ac58cbe8-21e6-4f9f-99ab-59ef48b78c7d" providerId="ADAL" clId="{EBEB001F-16E9-4C03-9E11-48069ADE1E9D}" dt="2024-02-01T05:31:40.597" v="252" actId="1076"/>
          <ac:spMkLst>
            <pc:docMk/>
            <pc:sldMk cId="3730041366" sldId="639"/>
            <ac:spMk id="5" creationId="{08CCB7DD-AF52-213C-4AE7-BD596482322F}"/>
          </ac:spMkLst>
        </pc:spChg>
        <pc:picChg chg="add mod">
          <ac:chgData name="Li, Congzhou" userId="ac58cbe8-21e6-4f9f-99ab-59ef48b78c7d" providerId="ADAL" clId="{EBEB001F-16E9-4C03-9E11-48069ADE1E9D}" dt="2024-02-01T05:31:50.435" v="255" actId="1076"/>
          <ac:picMkLst>
            <pc:docMk/>
            <pc:sldMk cId="3730041366" sldId="639"/>
            <ac:picMk id="8" creationId="{AB1A0567-8D4C-8AAB-0C60-7EC44228295D}"/>
          </ac:picMkLst>
        </pc:picChg>
      </pc:sldChg>
      <pc:sldChg chg="addSp modSp mod">
        <pc:chgData name="Li, Congzhou" userId="ac58cbe8-21e6-4f9f-99ab-59ef48b78c7d" providerId="ADAL" clId="{EBEB001F-16E9-4C03-9E11-48069ADE1E9D}" dt="2024-02-01T05:29:10.153" v="249" actId="14100"/>
        <pc:sldMkLst>
          <pc:docMk/>
          <pc:sldMk cId="700744200" sldId="640"/>
        </pc:sldMkLst>
        <pc:spChg chg="mod">
          <ac:chgData name="Li, Congzhou" userId="ac58cbe8-21e6-4f9f-99ab-59ef48b78c7d" providerId="ADAL" clId="{EBEB001F-16E9-4C03-9E11-48069ADE1E9D}" dt="2024-02-01T05:28:48.145" v="246" actId="20577"/>
          <ac:spMkLst>
            <pc:docMk/>
            <pc:sldMk cId="700744200" sldId="640"/>
            <ac:spMk id="7" creationId="{0521C6D7-B8E4-0FA2-D360-7B72DB7ADDFD}"/>
          </ac:spMkLst>
        </pc:spChg>
        <pc:picChg chg="add mod">
          <ac:chgData name="Li, Congzhou" userId="ac58cbe8-21e6-4f9f-99ab-59ef48b78c7d" providerId="ADAL" clId="{EBEB001F-16E9-4C03-9E11-48069ADE1E9D}" dt="2024-02-01T05:29:10.153" v="249" actId="14100"/>
          <ac:picMkLst>
            <pc:docMk/>
            <pc:sldMk cId="700744200" sldId="640"/>
            <ac:picMk id="5" creationId="{7891A866-5374-6DF8-2DFC-9982AEBEEC45}"/>
          </ac:picMkLst>
        </pc:picChg>
      </pc:sldChg>
      <pc:sldChg chg="addSp delSp modSp mod">
        <pc:chgData name="Li, Congzhou" userId="ac58cbe8-21e6-4f9f-99ab-59ef48b78c7d" providerId="ADAL" clId="{EBEB001F-16E9-4C03-9E11-48069ADE1E9D}" dt="2024-02-01T06:09:29.112" v="568" actId="1076"/>
        <pc:sldMkLst>
          <pc:docMk/>
          <pc:sldMk cId="1222225122" sldId="663"/>
        </pc:sldMkLst>
        <pc:spChg chg="mod">
          <ac:chgData name="Li, Congzhou" userId="ac58cbe8-21e6-4f9f-99ab-59ef48b78c7d" providerId="ADAL" clId="{EBEB001F-16E9-4C03-9E11-48069ADE1E9D}" dt="2024-02-01T05:44:46.708" v="401" actId="20577"/>
          <ac:spMkLst>
            <pc:docMk/>
            <pc:sldMk cId="1222225122" sldId="663"/>
            <ac:spMk id="4" creationId="{00000000-0000-0000-0000-000000000000}"/>
          </ac:spMkLst>
        </pc:spChg>
        <pc:spChg chg="del mod">
          <ac:chgData name="Li, Congzhou" userId="ac58cbe8-21e6-4f9f-99ab-59ef48b78c7d" providerId="ADAL" clId="{EBEB001F-16E9-4C03-9E11-48069ADE1E9D}" dt="2024-02-01T05:45:55.110" v="406" actId="22"/>
          <ac:spMkLst>
            <pc:docMk/>
            <pc:sldMk cId="1222225122" sldId="663"/>
            <ac:spMk id="5" creationId="{CD518E7E-0C1B-3CCE-76B4-3476B577260A}"/>
          </ac:spMkLst>
        </pc:spChg>
        <pc:spChg chg="add del">
          <ac:chgData name="Li, Congzhou" userId="ac58cbe8-21e6-4f9f-99ab-59ef48b78c7d" providerId="ADAL" clId="{EBEB001F-16E9-4C03-9E11-48069ADE1E9D}" dt="2024-02-01T05:54:19.139" v="414" actId="22"/>
          <ac:spMkLst>
            <pc:docMk/>
            <pc:sldMk cId="1222225122" sldId="663"/>
            <ac:spMk id="10" creationId="{70EE0064-E7C3-B8D1-1A8C-7531F104B1FF}"/>
          </ac:spMkLst>
        </pc:spChg>
        <pc:spChg chg="add mod">
          <ac:chgData name="Li, Congzhou" userId="ac58cbe8-21e6-4f9f-99ab-59ef48b78c7d" providerId="ADAL" clId="{EBEB001F-16E9-4C03-9E11-48069ADE1E9D}" dt="2024-02-01T06:09:06.122" v="545" actId="1076"/>
          <ac:spMkLst>
            <pc:docMk/>
            <pc:sldMk cId="1222225122" sldId="663"/>
            <ac:spMk id="13" creationId="{3A04B371-7942-30C2-B65E-589CB07AF697}"/>
          </ac:spMkLst>
        </pc:spChg>
        <pc:spChg chg="add mod">
          <ac:chgData name="Li, Congzhou" userId="ac58cbe8-21e6-4f9f-99ab-59ef48b78c7d" providerId="ADAL" clId="{EBEB001F-16E9-4C03-9E11-48069ADE1E9D}" dt="2024-02-01T06:09:29.112" v="568" actId="1076"/>
          <ac:spMkLst>
            <pc:docMk/>
            <pc:sldMk cId="1222225122" sldId="663"/>
            <ac:spMk id="14" creationId="{BF2C7660-7F42-E7F0-ADE7-66074FE60067}"/>
          </ac:spMkLst>
        </pc:spChg>
        <pc:picChg chg="del">
          <ac:chgData name="Li, Congzhou" userId="ac58cbe8-21e6-4f9f-99ab-59ef48b78c7d" providerId="ADAL" clId="{EBEB001F-16E9-4C03-9E11-48069ADE1E9D}" dt="2024-02-01T05:45:31.209" v="404" actId="478"/>
          <ac:picMkLst>
            <pc:docMk/>
            <pc:sldMk cId="1222225122" sldId="663"/>
            <ac:picMk id="6" creationId="{B6A4E8E4-DB2C-6384-4E01-4C0BAEDD1ED0}"/>
          </ac:picMkLst>
        </pc:picChg>
        <pc:picChg chg="add mod ord">
          <ac:chgData name="Li, Congzhou" userId="ac58cbe8-21e6-4f9f-99ab-59ef48b78c7d" providerId="ADAL" clId="{EBEB001F-16E9-4C03-9E11-48069ADE1E9D}" dt="2024-02-01T05:50:43.084" v="412" actId="1076"/>
          <ac:picMkLst>
            <pc:docMk/>
            <pc:sldMk cId="1222225122" sldId="663"/>
            <ac:picMk id="7" creationId="{8E1716B6-E106-BBCD-B1CE-A285F6BA8389}"/>
          </ac:picMkLst>
        </pc:picChg>
        <pc:picChg chg="del">
          <ac:chgData name="Li, Congzhou" userId="ac58cbe8-21e6-4f9f-99ab-59ef48b78c7d" providerId="ADAL" clId="{EBEB001F-16E9-4C03-9E11-48069ADE1E9D}" dt="2024-02-01T05:45:31.948" v="405" actId="478"/>
          <ac:picMkLst>
            <pc:docMk/>
            <pc:sldMk cId="1222225122" sldId="663"/>
            <ac:picMk id="8" creationId="{1D2F8139-DBBC-2F06-761F-2018CF8B7FFC}"/>
          </ac:picMkLst>
        </pc:picChg>
        <pc:picChg chg="add mod">
          <ac:chgData name="Li, Congzhou" userId="ac58cbe8-21e6-4f9f-99ab-59ef48b78c7d" providerId="ADAL" clId="{EBEB001F-16E9-4C03-9E11-48069ADE1E9D}" dt="2024-02-01T06:09:03.616" v="544" actId="1076"/>
          <ac:picMkLst>
            <pc:docMk/>
            <pc:sldMk cId="1222225122" sldId="663"/>
            <ac:picMk id="12" creationId="{2FA3E2A4-783B-2E11-EE58-000505E3C5BE}"/>
          </ac:picMkLst>
        </pc:picChg>
      </pc:sldChg>
      <pc:sldChg chg="modSp mod">
        <pc:chgData name="Li, Congzhou" userId="ac58cbe8-21e6-4f9f-99ab-59ef48b78c7d" providerId="ADAL" clId="{EBEB001F-16E9-4C03-9E11-48069ADE1E9D}" dt="2024-02-01T05:26:03.896" v="229" actId="20577"/>
        <pc:sldMkLst>
          <pc:docMk/>
          <pc:sldMk cId="3628752113" sldId="664"/>
        </pc:sldMkLst>
        <pc:spChg chg="mod">
          <ac:chgData name="Li, Congzhou" userId="ac58cbe8-21e6-4f9f-99ab-59ef48b78c7d" providerId="ADAL" clId="{EBEB001F-16E9-4C03-9E11-48069ADE1E9D}" dt="2024-02-01T05:26:03.896" v="229" actId="20577"/>
          <ac:spMkLst>
            <pc:docMk/>
            <pc:sldMk cId="3628752113" sldId="664"/>
            <ac:spMk id="7" creationId="{0521C6D7-B8E4-0FA2-D360-7B72DB7ADDFD}"/>
          </ac:spMkLst>
        </pc:spChg>
      </pc:sldChg>
      <pc:sldChg chg="del">
        <pc:chgData name="Li, Congzhou" userId="ac58cbe8-21e6-4f9f-99ab-59ef48b78c7d" providerId="ADAL" clId="{EBEB001F-16E9-4C03-9E11-48069ADE1E9D}" dt="2024-02-01T06:14:28.483" v="634" actId="47"/>
        <pc:sldMkLst>
          <pc:docMk/>
          <pc:sldMk cId="2859164221" sldId="665"/>
        </pc:sldMkLst>
      </pc:sldChg>
      <pc:sldChg chg="del">
        <pc:chgData name="Li, Congzhou" userId="ac58cbe8-21e6-4f9f-99ab-59ef48b78c7d" providerId="ADAL" clId="{EBEB001F-16E9-4C03-9E11-48069ADE1E9D}" dt="2024-02-01T06:15:45.109" v="645" actId="47"/>
        <pc:sldMkLst>
          <pc:docMk/>
          <pc:sldMk cId="89700747" sldId="666"/>
        </pc:sldMkLst>
      </pc:sldChg>
      <pc:sldChg chg="del">
        <pc:chgData name="Li, Congzhou" userId="ac58cbe8-21e6-4f9f-99ab-59ef48b78c7d" providerId="ADAL" clId="{EBEB001F-16E9-4C03-9E11-48069ADE1E9D}" dt="2024-02-01T06:15:43.598" v="644" actId="47"/>
        <pc:sldMkLst>
          <pc:docMk/>
          <pc:sldMk cId="1522420449" sldId="667"/>
        </pc:sldMkLst>
      </pc:sldChg>
      <pc:sldChg chg="del">
        <pc:chgData name="Li, Congzhou" userId="ac58cbe8-21e6-4f9f-99ab-59ef48b78c7d" providerId="ADAL" clId="{EBEB001F-16E9-4C03-9E11-48069ADE1E9D}" dt="2024-02-01T06:15:42.843" v="643" actId="47"/>
        <pc:sldMkLst>
          <pc:docMk/>
          <pc:sldMk cId="3396421575" sldId="668"/>
        </pc:sldMkLst>
      </pc:sldChg>
      <pc:sldChg chg="delSp modSp mod">
        <pc:chgData name="Li, Congzhou" userId="ac58cbe8-21e6-4f9f-99ab-59ef48b78c7d" providerId="ADAL" clId="{EBEB001F-16E9-4C03-9E11-48069ADE1E9D}" dt="2024-02-01T06:32:06.252" v="828" actId="20577"/>
        <pc:sldMkLst>
          <pc:docMk/>
          <pc:sldMk cId="3104610204" sldId="669"/>
        </pc:sldMkLst>
        <pc:spChg chg="mod">
          <ac:chgData name="Li, Congzhou" userId="ac58cbe8-21e6-4f9f-99ab-59ef48b78c7d" providerId="ADAL" clId="{EBEB001F-16E9-4C03-9E11-48069ADE1E9D}" dt="2024-02-01T05:13:48.646" v="138" actId="20577"/>
          <ac:spMkLst>
            <pc:docMk/>
            <pc:sldMk cId="3104610204" sldId="669"/>
            <ac:spMk id="4" creationId="{00000000-0000-0000-0000-000000000000}"/>
          </ac:spMkLst>
        </pc:spChg>
        <pc:spChg chg="mod">
          <ac:chgData name="Li, Congzhou" userId="ac58cbe8-21e6-4f9f-99ab-59ef48b78c7d" providerId="ADAL" clId="{EBEB001F-16E9-4C03-9E11-48069ADE1E9D}" dt="2024-02-01T06:32:06.252" v="828" actId="20577"/>
          <ac:spMkLst>
            <pc:docMk/>
            <pc:sldMk cId="3104610204" sldId="669"/>
            <ac:spMk id="7" creationId="{0521C6D7-B8E4-0FA2-D360-7B72DB7ADDFD}"/>
          </ac:spMkLst>
        </pc:spChg>
        <pc:picChg chg="del">
          <ac:chgData name="Li, Congzhou" userId="ac58cbe8-21e6-4f9f-99ab-59ef48b78c7d" providerId="ADAL" clId="{EBEB001F-16E9-4C03-9E11-48069ADE1E9D}" dt="2024-02-01T06:22:49.596" v="742" actId="478"/>
          <ac:picMkLst>
            <pc:docMk/>
            <pc:sldMk cId="3104610204" sldId="669"/>
            <ac:picMk id="8" creationId="{43368461-AAC6-FAB2-C4E7-9443E72DEA9A}"/>
          </ac:picMkLst>
        </pc:picChg>
      </pc:sldChg>
      <pc:sldChg chg="addSp modSp mod">
        <pc:chgData name="Li, Congzhou" userId="ac58cbe8-21e6-4f9f-99ab-59ef48b78c7d" providerId="ADAL" clId="{EBEB001F-16E9-4C03-9E11-48069ADE1E9D}" dt="2024-02-01T05:08:54.410" v="108" actId="14100"/>
        <pc:sldMkLst>
          <pc:docMk/>
          <pc:sldMk cId="1071096339" sldId="670"/>
        </pc:sldMkLst>
        <pc:spChg chg="mod">
          <ac:chgData name="Li, Congzhou" userId="ac58cbe8-21e6-4f9f-99ab-59ef48b78c7d" providerId="ADAL" clId="{EBEB001F-16E9-4C03-9E11-48069ADE1E9D}" dt="2024-02-01T05:02:31.606" v="100" actId="20577"/>
          <ac:spMkLst>
            <pc:docMk/>
            <pc:sldMk cId="1071096339" sldId="670"/>
            <ac:spMk id="4" creationId="{00000000-0000-0000-0000-000000000000}"/>
          </ac:spMkLst>
        </pc:spChg>
        <pc:spChg chg="mod">
          <ac:chgData name="Li, Congzhou" userId="ac58cbe8-21e6-4f9f-99ab-59ef48b78c7d" providerId="ADAL" clId="{EBEB001F-16E9-4C03-9E11-48069ADE1E9D}" dt="2024-02-01T05:08:26.158" v="101" actId="6549"/>
          <ac:spMkLst>
            <pc:docMk/>
            <pc:sldMk cId="1071096339" sldId="670"/>
            <ac:spMk id="7" creationId="{0521C6D7-B8E4-0FA2-D360-7B72DB7ADDFD}"/>
          </ac:spMkLst>
        </pc:spChg>
        <pc:picChg chg="add mod">
          <ac:chgData name="Li, Congzhou" userId="ac58cbe8-21e6-4f9f-99ab-59ef48b78c7d" providerId="ADAL" clId="{EBEB001F-16E9-4C03-9E11-48069ADE1E9D}" dt="2024-02-01T05:08:54.410" v="108" actId="14100"/>
          <ac:picMkLst>
            <pc:docMk/>
            <pc:sldMk cId="1071096339" sldId="670"/>
            <ac:picMk id="5" creationId="{ACE8AE3F-0135-A7C5-56CF-69502F4FF410}"/>
          </ac:picMkLst>
        </pc:picChg>
      </pc:sldChg>
      <pc:sldChg chg="modSp mod">
        <pc:chgData name="Li, Congzhou" userId="ac58cbe8-21e6-4f9f-99ab-59ef48b78c7d" providerId="ADAL" clId="{EBEB001F-16E9-4C03-9E11-48069ADE1E9D}" dt="2024-02-01T04:55:30.095" v="68" actId="255"/>
        <pc:sldMkLst>
          <pc:docMk/>
          <pc:sldMk cId="3732393182" sldId="671"/>
        </pc:sldMkLst>
        <pc:spChg chg="mod">
          <ac:chgData name="Li, Congzhou" userId="ac58cbe8-21e6-4f9f-99ab-59ef48b78c7d" providerId="ADAL" clId="{EBEB001F-16E9-4C03-9E11-48069ADE1E9D}" dt="2024-02-01T04:55:30.095" v="68" actId="255"/>
          <ac:spMkLst>
            <pc:docMk/>
            <pc:sldMk cId="3732393182" sldId="671"/>
            <ac:spMk id="7" creationId="{0521C6D7-B8E4-0FA2-D360-7B72DB7ADDFD}"/>
          </ac:spMkLst>
        </pc:spChg>
      </pc:sldChg>
      <pc:sldChg chg="del">
        <pc:chgData name="Li, Congzhou" userId="ac58cbe8-21e6-4f9f-99ab-59ef48b78c7d" providerId="ADAL" clId="{EBEB001F-16E9-4C03-9E11-48069ADE1E9D}" dt="2024-02-01T04:54:27.523" v="49" actId="47"/>
        <pc:sldMkLst>
          <pc:docMk/>
          <pc:sldMk cId="3263483004" sldId="672"/>
        </pc:sldMkLst>
      </pc:sldChg>
      <pc:sldChg chg="addSp delSp modSp mod">
        <pc:chgData name="Li, Congzhou" userId="ac58cbe8-21e6-4f9f-99ab-59ef48b78c7d" providerId="ADAL" clId="{EBEB001F-16E9-4C03-9E11-48069ADE1E9D}" dt="2024-02-01T04:54:24.336" v="48" actId="20577"/>
        <pc:sldMkLst>
          <pc:docMk/>
          <pc:sldMk cId="1127992167" sldId="673"/>
        </pc:sldMkLst>
        <pc:spChg chg="mod">
          <ac:chgData name="Li, Congzhou" userId="ac58cbe8-21e6-4f9f-99ab-59ef48b78c7d" providerId="ADAL" clId="{EBEB001F-16E9-4C03-9E11-48069ADE1E9D}" dt="2024-02-01T04:54:24.336" v="48" actId="20577"/>
          <ac:spMkLst>
            <pc:docMk/>
            <pc:sldMk cId="1127992167" sldId="673"/>
            <ac:spMk id="4" creationId="{00000000-0000-0000-0000-000000000000}"/>
          </ac:spMkLst>
        </pc:spChg>
        <pc:spChg chg="mod">
          <ac:chgData name="Li, Congzhou" userId="ac58cbe8-21e6-4f9f-99ab-59ef48b78c7d" providerId="ADAL" clId="{EBEB001F-16E9-4C03-9E11-48069ADE1E9D}" dt="2024-02-01T04:52:22.483" v="2" actId="6549"/>
          <ac:spMkLst>
            <pc:docMk/>
            <pc:sldMk cId="1127992167" sldId="673"/>
            <ac:spMk id="7" creationId="{0521C6D7-B8E4-0FA2-D360-7B72DB7ADDFD}"/>
          </ac:spMkLst>
        </pc:spChg>
        <pc:picChg chg="del">
          <ac:chgData name="Li, Congzhou" userId="ac58cbe8-21e6-4f9f-99ab-59ef48b78c7d" providerId="ADAL" clId="{EBEB001F-16E9-4C03-9E11-48069ADE1E9D}" dt="2024-02-01T04:51:53.356" v="0" actId="478"/>
          <ac:picMkLst>
            <pc:docMk/>
            <pc:sldMk cId="1127992167" sldId="673"/>
            <ac:picMk id="5" creationId="{45147EA2-8A9A-1A35-746B-870AE9E7EA63}"/>
          </ac:picMkLst>
        </pc:picChg>
        <pc:picChg chg="add mod">
          <ac:chgData name="Li, Congzhou" userId="ac58cbe8-21e6-4f9f-99ab-59ef48b78c7d" providerId="ADAL" clId="{EBEB001F-16E9-4C03-9E11-48069ADE1E9D}" dt="2024-02-01T04:52:46.312" v="6" actId="1076"/>
          <ac:picMkLst>
            <pc:docMk/>
            <pc:sldMk cId="1127992167" sldId="673"/>
            <ac:picMk id="6" creationId="{0932B670-59D1-65DC-737E-803F585D0F27}"/>
          </ac:picMkLst>
        </pc:picChg>
      </pc:sldChg>
      <pc:sldChg chg="addSp delSp modSp mod">
        <pc:chgData name="Li, Congzhou" userId="ac58cbe8-21e6-4f9f-99ab-59ef48b78c7d" providerId="ADAL" clId="{EBEB001F-16E9-4C03-9E11-48069ADE1E9D}" dt="2024-02-01T04:54:16.278" v="31" actId="20577"/>
        <pc:sldMkLst>
          <pc:docMk/>
          <pc:sldMk cId="3450589346" sldId="674"/>
        </pc:sldMkLst>
        <pc:spChg chg="mod">
          <ac:chgData name="Li, Congzhou" userId="ac58cbe8-21e6-4f9f-99ab-59ef48b78c7d" providerId="ADAL" clId="{EBEB001F-16E9-4C03-9E11-48069ADE1E9D}" dt="2024-02-01T04:54:16.278" v="31" actId="20577"/>
          <ac:spMkLst>
            <pc:docMk/>
            <pc:sldMk cId="3450589346" sldId="674"/>
            <ac:spMk id="4" creationId="{00000000-0000-0000-0000-000000000000}"/>
          </ac:spMkLst>
        </pc:spChg>
        <pc:spChg chg="mod">
          <ac:chgData name="Li, Congzhou" userId="ac58cbe8-21e6-4f9f-99ab-59ef48b78c7d" providerId="ADAL" clId="{EBEB001F-16E9-4C03-9E11-48069ADE1E9D}" dt="2024-02-01T04:53:09.528" v="9" actId="6549"/>
          <ac:spMkLst>
            <pc:docMk/>
            <pc:sldMk cId="3450589346" sldId="674"/>
            <ac:spMk id="7" creationId="{0521C6D7-B8E4-0FA2-D360-7B72DB7ADDFD}"/>
          </ac:spMkLst>
        </pc:spChg>
        <pc:picChg chg="add mod">
          <ac:chgData name="Li, Congzhou" userId="ac58cbe8-21e6-4f9f-99ab-59ef48b78c7d" providerId="ADAL" clId="{EBEB001F-16E9-4C03-9E11-48069ADE1E9D}" dt="2024-02-01T04:53:33.175" v="12" actId="14100"/>
          <ac:picMkLst>
            <pc:docMk/>
            <pc:sldMk cId="3450589346" sldId="674"/>
            <ac:picMk id="5" creationId="{F9B84784-37FA-1EDC-CA79-0F60D621E049}"/>
          </ac:picMkLst>
        </pc:picChg>
        <pc:picChg chg="del">
          <ac:chgData name="Li, Congzhou" userId="ac58cbe8-21e6-4f9f-99ab-59ef48b78c7d" providerId="ADAL" clId="{EBEB001F-16E9-4C03-9E11-48069ADE1E9D}" dt="2024-02-01T04:53:06.905" v="8" actId="478"/>
          <ac:picMkLst>
            <pc:docMk/>
            <pc:sldMk cId="3450589346" sldId="674"/>
            <ac:picMk id="9" creationId="{1DECEB11-CE0E-BF74-9DA6-AF68BFA1F59A}"/>
          </ac:picMkLst>
        </pc:picChg>
      </pc:sldChg>
      <pc:sldChg chg="addSp delSp modSp add mod ord">
        <pc:chgData name="Li, Congzhou" userId="ac58cbe8-21e6-4f9f-99ab-59ef48b78c7d" providerId="ADAL" clId="{EBEB001F-16E9-4C03-9E11-48069ADE1E9D}" dt="2024-02-01T05:40:06.053" v="357" actId="1076"/>
        <pc:sldMkLst>
          <pc:docMk/>
          <pc:sldMk cId="2256590098" sldId="675"/>
        </pc:sldMkLst>
        <pc:spChg chg="add mod">
          <ac:chgData name="Li, Congzhou" userId="ac58cbe8-21e6-4f9f-99ab-59ef48b78c7d" providerId="ADAL" clId="{EBEB001F-16E9-4C03-9E11-48069ADE1E9D}" dt="2024-02-01T05:40:06.053" v="357" actId="1076"/>
          <ac:spMkLst>
            <pc:docMk/>
            <pc:sldMk cId="2256590098" sldId="675"/>
            <ac:spMk id="8" creationId="{B2A40898-8DEE-DF41-AFA6-141C07B5915E}"/>
          </ac:spMkLst>
        </pc:spChg>
        <pc:spChg chg="add mod">
          <ac:chgData name="Li, Congzhou" userId="ac58cbe8-21e6-4f9f-99ab-59ef48b78c7d" providerId="ADAL" clId="{EBEB001F-16E9-4C03-9E11-48069ADE1E9D}" dt="2024-02-01T05:39:29.208" v="341" actId="208"/>
          <ac:spMkLst>
            <pc:docMk/>
            <pc:sldMk cId="2256590098" sldId="675"/>
            <ac:spMk id="9" creationId="{BE5855DF-0A66-024A-E82D-4379DEFA9C88}"/>
          </ac:spMkLst>
        </pc:spChg>
        <pc:spChg chg="add mod">
          <ac:chgData name="Li, Congzhou" userId="ac58cbe8-21e6-4f9f-99ab-59ef48b78c7d" providerId="ADAL" clId="{EBEB001F-16E9-4C03-9E11-48069ADE1E9D}" dt="2024-02-01T05:39:36.551" v="343" actId="1076"/>
          <ac:spMkLst>
            <pc:docMk/>
            <pc:sldMk cId="2256590098" sldId="675"/>
            <ac:spMk id="10" creationId="{52E9AA70-3328-A570-13A9-06FD9E381EC5}"/>
          </ac:spMkLst>
        </pc:spChg>
        <pc:picChg chg="del">
          <ac:chgData name="Li, Congzhou" userId="ac58cbe8-21e6-4f9f-99ab-59ef48b78c7d" providerId="ADAL" clId="{EBEB001F-16E9-4C03-9E11-48069ADE1E9D}" dt="2024-02-01T05:10:00.614" v="118" actId="478"/>
          <ac:picMkLst>
            <pc:docMk/>
            <pc:sldMk cId="2256590098" sldId="675"/>
            <ac:picMk id="5" creationId="{3E276DCE-5191-A64A-30CC-0A0F23D1CE82}"/>
          </ac:picMkLst>
        </pc:picChg>
        <pc:picChg chg="add mod">
          <ac:chgData name="Li, Congzhou" userId="ac58cbe8-21e6-4f9f-99ab-59ef48b78c7d" providerId="ADAL" clId="{EBEB001F-16E9-4C03-9E11-48069ADE1E9D}" dt="2024-02-01T05:37:10.389" v="257" actId="1076"/>
          <ac:picMkLst>
            <pc:docMk/>
            <pc:sldMk cId="2256590098" sldId="675"/>
            <ac:picMk id="6" creationId="{9A0B9BDB-5799-7740-E544-5669E1FC08BC}"/>
          </ac:picMkLst>
        </pc:picChg>
      </pc:sldChg>
      <pc:sldChg chg="del">
        <pc:chgData name="Li, Congzhou" userId="ac58cbe8-21e6-4f9f-99ab-59ef48b78c7d" providerId="ADAL" clId="{EBEB001F-16E9-4C03-9E11-48069ADE1E9D}" dt="2024-02-01T04:52:56.521" v="7" actId="47"/>
        <pc:sldMkLst>
          <pc:docMk/>
          <pc:sldMk cId="2449752034" sldId="675"/>
        </pc:sldMkLst>
      </pc:sldChg>
      <pc:sldChg chg="addSp delSp modSp add mod">
        <pc:chgData name="Li, Congzhou" userId="ac58cbe8-21e6-4f9f-99ab-59ef48b78c7d" providerId="ADAL" clId="{EBEB001F-16E9-4C03-9E11-48069ADE1E9D}" dt="2024-02-01T05:09:33.898" v="115" actId="1076"/>
        <pc:sldMkLst>
          <pc:docMk/>
          <pc:sldMk cId="2470464777" sldId="676"/>
        </pc:sldMkLst>
        <pc:picChg chg="del">
          <ac:chgData name="Li, Congzhou" userId="ac58cbe8-21e6-4f9f-99ab-59ef48b78c7d" providerId="ADAL" clId="{EBEB001F-16E9-4C03-9E11-48069ADE1E9D}" dt="2024-02-01T05:09:24.794" v="111" actId="478"/>
          <ac:picMkLst>
            <pc:docMk/>
            <pc:sldMk cId="2470464777" sldId="676"/>
            <ac:picMk id="5" creationId="{6803A8CA-5C9B-6E2C-9269-9FCEC057F377}"/>
          </ac:picMkLst>
        </pc:picChg>
        <pc:picChg chg="add mod">
          <ac:chgData name="Li, Congzhou" userId="ac58cbe8-21e6-4f9f-99ab-59ef48b78c7d" providerId="ADAL" clId="{EBEB001F-16E9-4C03-9E11-48069ADE1E9D}" dt="2024-02-01T05:09:33.898" v="115" actId="1076"/>
          <ac:picMkLst>
            <pc:docMk/>
            <pc:sldMk cId="2470464777" sldId="676"/>
            <ac:picMk id="6" creationId="{2B2B9483-5906-511A-BFBB-76DA1D3D1CDB}"/>
          </ac:picMkLst>
        </pc:picChg>
      </pc:sldChg>
      <pc:sldChg chg="modSp add mod">
        <pc:chgData name="Li, Congzhou" userId="ac58cbe8-21e6-4f9f-99ab-59ef48b78c7d" providerId="ADAL" clId="{EBEB001F-16E9-4C03-9E11-48069ADE1E9D}" dt="2024-02-01T05:23:07.749" v="210" actId="1076"/>
        <pc:sldMkLst>
          <pc:docMk/>
          <pc:sldMk cId="539050422" sldId="677"/>
        </pc:sldMkLst>
        <pc:spChg chg="mod">
          <ac:chgData name="Li, Congzhou" userId="ac58cbe8-21e6-4f9f-99ab-59ef48b78c7d" providerId="ADAL" clId="{EBEB001F-16E9-4C03-9E11-48069ADE1E9D}" dt="2024-02-01T05:23:07.749" v="210" actId="1076"/>
          <ac:spMkLst>
            <pc:docMk/>
            <pc:sldMk cId="539050422" sldId="677"/>
            <ac:spMk id="5" creationId="{7D0D4536-270F-8262-13CE-CB8C891597B3}"/>
          </ac:spMkLst>
        </pc:spChg>
      </pc:sldChg>
      <pc:sldChg chg="modSp add mod">
        <pc:chgData name="Li, Congzhou" userId="ac58cbe8-21e6-4f9f-99ab-59ef48b78c7d" providerId="ADAL" clId="{EBEB001F-16E9-4C03-9E11-48069ADE1E9D}" dt="2024-02-01T06:05:47.934" v="532" actId="255"/>
        <pc:sldMkLst>
          <pc:docMk/>
          <pc:sldMk cId="518921842" sldId="678"/>
        </pc:sldMkLst>
        <pc:spChg chg="mod">
          <ac:chgData name="Li, Congzhou" userId="ac58cbe8-21e6-4f9f-99ab-59ef48b78c7d" providerId="ADAL" clId="{EBEB001F-16E9-4C03-9E11-48069ADE1E9D}" dt="2024-02-01T06:05:47.934" v="532" actId="255"/>
          <ac:spMkLst>
            <pc:docMk/>
            <pc:sldMk cId="518921842" sldId="678"/>
            <ac:spMk id="5" creationId="{DC840218-8924-0FAE-B5FE-A5DE76D67D86}"/>
          </ac:spMkLst>
        </pc:spChg>
      </pc:sldChg>
      <pc:sldChg chg="delSp modSp add mod">
        <pc:chgData name="Li, Congzhou" userId="ac58cbe8-21e6-4f9f-99ab-59ef48b78c7d" providerId="ADAL" clId="{EBEB001F-16E9-4C03-9E11-48069ADE1E9D}" dt="2024-02-01T06:14:16.345" v="632" actId="1076"/>
        <pc:sldMkLst>
          <pc:docMk/>
          <pc:sldMk cId="1670017490" sldId="679"/>
        </pc:sldMkLst>
        <pc:spChg chg="del">
          <ac:chgData name="Li, Congzhou" userId="ac58cbe8-21e6-4f9f-99ab-59ef48b78c7d" providerId="ADAL" clId="{EBEB001F-16E9-4C03-9E11-48069ADE1E9D}" dt="2024-02-01T06:11:27.521" v="571" actId="478"/>
          <ac:spMkLst>
            <pc:docMk/>
            <pc:sldMk cId="1670017490" sldId="679"/>
            <ac:spMk id="13" creationId="{7FA80E2B-B00C-0DBD-BE4D-AFD0743B3B34}"/>
          </ac:spMkLst>
        </pc:spChg>
        <pc:spChg chg="mod">
          <ac:chgData name="Li, Congzhou" userId="ac58cbe8-21e6-4f9f-99ab-59ef48b78c7d" providerId="ADAL" clId="{EBEB001F-16E9-4C03-9E11-48069ADE1E9D}" dt="2024-02-01T06:14:16.345" v="632" actId="1076"/>
          <ac:spMkLst>
            <pc:docMk/>
            <pc:sldMk cId="1670017490" sldId="679"/>
            <ac:spMk id="14" creationId="{43E3EFDE-20EC-6ED8-B74F-4E986C91FC15}"/>
          </ac:spMkLst>
        </pc:spChg>
        <pc:picChg chg="mod">
          <ac:chgData name="Li, Congzhou" userId="ac58cbe8-21e6-4f9f-99ab-59ef48b78c7d" providerId="ADAL" clId="{EBEB001F-16E9-4C03-9E11-48069ADE1E9D}" dt="2024-02-01T06:14:06.087" v="630" actId="1076"/>
          <ac:picMkLst>
            <pc:docMk/>
            <pc:sldMk cId="1670017490" sldId="679"/>
            <ac:picMk id="7" creationId="{22B34C7D-136C-33D5-C24B-745E5AA30BB0}"/>
          </ac:picMkLst>
        </pc:picChg>
        <pc:picChg chg="del">
          <ac:chgData name="Li, Congzhou" userId="ac58cbe8-21e6-4f9f-99ab-59ef48b78c7d" providerId="ADAL" clId="{EBEB001F-16E9-4C03-9E11-48069ADE1E9D}" dt="2024-02-01T06:11:24.927" v="570" actId="478"/>
          <ac:picMkLst>
            <pc:docMk/>
            <pc:sldMk cId="1670017490" sldId="679"/>
            <ac:picMk id="12" creationId="{0413C21C-75D2-F308-9651-010FF6DA21A3}"/>
          </ac:picMkLst>
        </pc:picChg>
      </pc:sldChg>
      <pc:sldChg chg="addSp delSp modSp add mod">
        <pc:chgData name="Li, Congzhou" userId="ac58cbe8-21e6-4f9f-99ab-59ef48b78c7d" providerId="ADAL" clId="{EBEB001F-16E9-4C03-9E11-48069ADE1E9D}" dt="2024-02-01T06:15:13.823" v="642" actId="14100"/>
        <pc:sldMkLst>
          <pc:docMk/>
          <pc:sldMk cId="110258263" sldId="680"/>
        </pc:sldMkLst>
        <pc:spChg chg="del">
          <ac:chgData name="Li, Congzhou" userId="ac58cbe8-21e6-4f9f-99ab-59ef48b78c7d" providerId="ADAL" clId="{EBEB001F-16E9-4C03-9E11-48069ADE1E9D}" dt="2024-02-01T06:15:00.037" v="635" actId="478"/>
          <ac:spMkLst>
            <pc:docMk/>
            <pc:sldMk cId="110258263" sldId="680"/>
            <ac:spMk id="14" creationId="{73B52C3B-B5DC-16A1-E4B8-06894D364F9E}"/>
          </ac:spMkLst>
        </pc:spChg>
        <pc:picChg chg="add mod">
          <ac:chgData name="Li, Congzhou" userId="ac58cbe8-21e6-4f9f-99ab-59ef48b78c7d" providerId="ADAL" clId="{EBEB001F-16E9-4C03-9E11-48069ADE1E9D}" dt="2024-02-01T06:15:13.823" v="642" actId="14100"/>
          <ac:picMkLst>
            <pc:docMk/>
            <pc:sldMk cId="110258263" sldId="680"/>
            <ac:picMk id="5" creationId="{B82D2C7C-C3C0-96B6-0B82-90B3FD573B79}"/>
          </ac:picMkLst>
        </pc:picChg>
        <pc:picChg chg="mod">
          <ac:chgData name="Li, Congzhou" userId="ac58cbe8-21e6-4f9f-99ab-59ef48b78c7d" providerId="ADAL" clId="{EBEB001F-16E9-4C03-9E11-48069ADE1E9D}" dt="2024-02-01T06:15:09.694" v="640" actId="1076"/>
          <ac:picMkLst>
            <pc:docMk/>
            <pc:sldMk cId="110258263" sldId="680"/>
            <ac:picMk id="7" creationId="{AB1323B4-6A23-E808-7D92-EA61301125B4}"/>
          </ac:picMkLst>
        </pc:picChg>
      </pc:sldChg>
      <pc:sldChg chg="addSp delSp modSp add mod">
        <pc:chgData name="Li, Congzhou" userId="ac58cbe8-21e6-4f9f-99ab-59ef48b78c7d" providerId="ADAL" clId="{EBEB001F-16E9-4C03-9E11-48069ADE1E9D}" dt="2024-02-01T06:40:10.030" v="1083" actId="1076"/>
        <pc:sldMkLst>
          <pc:docMk/>
          <pc:sldMk cId="3545535901" sldId="681"/>
        </pc:sldMkLst>
        <pc:spChg chg="mod">
          <ac:chgData name="Li, Congzhou" userId="ac58cbe8-21e6-4f9f-99ab-59ef48b78c7d" providerId="ADAL" clId="{EBEB001F-16E9-4C03-9E11-48069ADE1E9D}" dt="2024-02-01T06:16:57.216" v="709" actId="20577"/>
          <ac:spMkLst>
            <pc:docMk/>
            <pc:sldMk cId="3545535901" sldId="681"/>
            <ac:spMk id="7" creationId="{FB2D938F-99EB-8592-6D24-017A7E97BC7F}"/>
          </ac:spMkLst>
        </pc:spChg>
        <pc:picChg chg="add mod">
          <ac:chgData name="Li, Congzhou" userId="ac58cbe8-21e6-4f9f-99ab-59ef48b78c7d" providerId="ADAL" clId="{EBEB001F-16E9-4C03-9E11-48069ADE1E9D}" dt="2024-02-01T06:24:39.894" v="746" actId="1076"/>
          <ac:picMkLst>
            <pc:docMk/>
            <pc:sldMk cId="3545535901" sldId="681"/>
            <ac:picMk id="5" creationId="{BBF03009-2AA5-6D32-072E-7816D209856D}"/>
          </ac:picMkLst>
        </pc:picChg>
        <pc:picChg chg="del">
          <ac:chgData name="Li, Congzhou" userId="ac58cbe8-21e6-4f9f-99ab-59ef48b78c7d" providerId="ADAL" clId="{EBEB001F-16E9-4C03-9E11-48069ADE1E9D}" dt="2024-02-01T06:22:53.560" v="743" actId="478"/>
          <ac:picMkLst>
            <pc:docMk/>
            <pc:sldMk cId="3545535901" sldId="681"/>
            <ac:picMk id="8" creationId="{855986CD-0A75-FA5E-5B1C-90907E9391DF}"/>
          </ac:picMkLst>
        </pc:picChg>
        <pc:picChg chg="add mod">
          <ac:chgData name="Li, Congzhou" userId="ac58cbe8-21e6-4f9f-99ab-59ef48b78c7d" providerId="ADAL" clId="{EBEB001F-16E9-4C03-9E11-48069ADE1E9D}" dt="2024-02-01T06:39:50.398" v="1081" actId="1076"/>
          <ac:picMkLst>
            <pc:docMk/>
            <pc:sldMk cId="3545535901" sldId="681"/>
            <ac:picMk id="9" creationId="{9AA2446C-F47F-6187-C1D8-4837977D1B96}"/>
          </ac:picMkLst>
        </pc:picChg>
        <pc:picChg chg="add mod">
          <ac:chgData name="Li, Congzhou" userId="ac58cbe8-21e6-4f9f-99ab-59ef48b78c7d" providerId="ADAL" clId="{EBEB001F-16E9-4C03-9E11-48069ADE1E9D}" dt="2024-02-01T06:40:10.030" v="1083" actId="1076"/>
          <ac:picMkLst>
            <pc:docMk/>
            <pc:sldMk cId="3545535901" sldId="681"/>
            <ac:picMk id="11" creationId="{DC870C09-E43D-E4E4-F4CA-BAD07BB587EB}"/>
          </ac:picMkLst>
        </pc:picChg>
      </pc:sldChg>
      <pc:sldChg chg="delSp modSp add mod">
        <pc:chgData name="Li, Congzhou" userId="ac58cbe8-21e6-4f9f-99ab-59ef48b78c7d" providerId="ADAL" clId="{EBEB001F-16E9-4C03-9E11-48069ADE1E9D}" dt="2024-02-01T06:18:01.949" v="741" actId="255"/>
        <pc:sldMkLst>
          <pc:docMk/>
          <pc:sldMk cId="1730375677" sldId="682"/>
        </pc:sldMkLst>
        <pc:spChg chg="mod">
          <ac:chgData name="Li, Congzhou" userId="ac58cbe8-21e6-4f9f-99ab-59ef48b78c7d" providerId="ADAL" clId="{EBEB001F-16E9-4C03-9E11-48069ADE1E9D}" dt="2024-02-01T06:18:01.949" v="741" actId="255"/>
          <ac:spMkLst>
            <pc:docMk/>
            <pc:sldMk cId="1730375677" sldId="682"/>
            <ac:spMk id="7" creationId="{19E5BA57-D48F-FC26-6359-EE3A9CEB6532}"/>
          </ac:spMkLst>
        </pc:spChg>
        <pc:picChg chg="del">
          <ac:chgData name="Li, Congzhou" userId="ac58cbe8-21e6-4f9f-99ab-59ef48b78c7d" providerId="ADAL" clId="{EBEB001F-16E9-4C03-9E11-48069ADE1E9D}" dt="2024-02-01T06:17:23.245" v="728" actId="478"/>
          <ac:picMkLst>
            <pc:docMk/>
            <pc:sldMk cId="1730375677" sldId="682"/>
            <ac:picMk id="8" creationId="{A61EC40D-02B1-EB1D-DCFB-974D4E16CD3E}"/>
          </ac:picMkLst>
        </pc:picChg>
      </pc:sldChg>
      <pc:sldChg chg="modSp add mod">
        <pc:chgData name="Li, Congzhou" userId="ac58cbe8-21e6-4f9f-99ab-59ef48b78c7d" providerId="ADAL" clId="{EBEB001F-16E9-4C03-9E11-48069ADE1E9D}" dt="2024-02-01T06:33:32.135" v="912" actId="20577"/>
        <pc:sldMkLst>
          <pc:docMk/>
          <pc:sldMk cId="2288968277" sldId="683"/>
        </pc:sldMkLst>
        <pc:spChg chg="mod">
          <ac:chgData name="Li, Congzhou" userId="ac58cbe8-21e6-4f9f-99ab-59ef48b78c7d" providerId="ADAL" clId="{EBEB001F-16E9-4C03-9E11-48069ADE1E9D}" dt="2024-02-01T06:33:32.135" v="912" actId="20577"/>
          <ac:spMkLst>
            <pc:docMk/>
            <pc:sldMk cId="2288968277" sldId="683"/>
            <ac:spMk id="7" creationId="{0ECCBBB7-2757-B80F-F283-EF96CDEAE89F}"/>
          </ac:spMkLst>
        </pc:spChg>
      </pc:sldChg>
      <pc:sldChg chg="modSp add mod">
        <pc:chgData name="Li, Congzhou" userId="ac58cbe8-21e6-4f9f-99ab-59ef48b78c7d" providerId="ADAL" clId="{EBEB001F-16E9-4C03-9E11-48069ADE1E9D}" dt="2024-02-01T06:37:24.648" v="1079" actId="20577"/>
        <pc:sldMkLst>
          <pc:docMk/>
          <pc:sldMk cId="3212801515" sldId="684"/>
        </pc:sldMkLst>
        <pc:spChg chg="mod">
          <ac:chgData name="Li, Congzhou" userId="ac58cbe8-21e6-4f9f-99ab-59ef48b78c7d" providerId="ADAL" clId="{EBEB001F-16E9-4C03-9E11-48069ADE1E9D}" dt="2024-02-01T06:37:24.648" v="1079" actId="20577"/>
          <ac:spMkLst>
            <pc:docMk/>
            <pc:sldMk cId="3212801515" sldId="684"/>
            <ac:spMk id="7" creationId="{94F2C915-BB79-6908-0DEA-10189B0A78E8}"/>
          </ac:spMkLst>
        </pc:spChg>
      </pc:sldChg>
      <pc:sldChg chg="addSp modSp add mod">
        <pc:chgData name="Li, Congzhou" userId="ac58cbe8-21e6-4f9f-99ab-59ef48b78c7d" providerId="ADAL" clId="{EBEB001F-16E9-4C03-9E11-48069ADE1E9D}" dt="2024-02-01T06:41:16.980" v="1092" actId="1076"/>
        <pc:sldMkLst>
          <pc:docMk/>
          <pc:sldMk cId="2536940546" sldId="685"/>
        </pc:sldMkLst>
        <pc:picChg chg="mod">
          <ac:chgData name="Li, Congzhou" userId="ac58cbe8-21e6-4f9f-99ab-59ef48b78c7d" providerId="ADAL" clId="{EBEB001F-16E9-4C03-9E11-48069ADE1E9D}" dt="2024-02-01T06:41:11.203" v="1089" actId="1076"/>
          <ac:picMkLst>
            <pc:docMk/>
            <pc:sldMk cId="2536940546" sldId="685"/>
            <ac:picMk id="5" creationId="{93473440-6C05-FBEF-BD12-9AD0B26660C8}"/>
          </ac:picMkLst>
        </pc:picChg>
        <pc:picChg chg="add mod">
          <ac:chgData name="Li, Congzhou" userId="ac58cbe8-21e6-4f9f-99ab-59ef48b78c7d" providerId="ADAL" clId="{EBEB001F-16E9-4C03-9E11-48069ADE1E9D}" dt="2024-02-01T06:41:16.980" v="1092" actId="1076"/>
          <ac:picMkLst>
            <pc:docMk/>
            <pc:sldMk cId="2536940546" sldId="685"/>
            <ac:picMk id="6" creationId="{FA54A2CC-DEC4-48C4-7DE2-287D2493174B}"/>
          </ac:picMkLst>
        </pc:picChg>
        <pc:picChg chg="mod">
          <ac:chgData name="Li, Congzhou" userId="ac58cbe8-21e6-4f9f-99ab-59ef48b78c7d" providerId="ADAL" clId="{EBEB001F-16E9-4C03-9E11-48069ADE1E9D}" dt="2024-02-01T06:41:13.201" v="1090" actId="1076"/>
          <ac:picMkLst>
            <pc:docMk/>
            <pc:sldMk cId="2536940546" sldId="685"/>
            <ac:picMk id="9" creationId="{A814B611-DB54-FC56-4D18-4B32D16645C9}"/>
          </ac:picMkLst>
        </pc:picChg>
        <pc:picChg chg="mod">
          <ac:chgData name="Li, Congzhou" userId="ac58cbe8-21e6-4f9f-99ab-59ef48b78c7d" providerId="ADAL" clId="{EBEB001F-16E9-4C03-9E11-48069ADE1E9D}" dt="2024-02-01T06:41:15.518" v="1091" actId="1076"/>
          <ac:picMkLst>
            <pc:docMk/>
            <pc:sldMk cId="2536940546" sldId="685"/>
            <ac:picMk id="11" creationId="{44A75764-EFB5-BCD8-DFB8-0802F7448BA8}"/>
          </ac:picMkLst>
        </pc:picChg>
      </pc:sldChg>
      <pc:sldChg chg="addSp delSp modSp add mod ord">
        <pc:chgData name="Li, Congzhou" userId="ac58cbe8-21e6-4f9f-99ab-59ef48b78c7d" providerId="ADAL" clId="{EBEB001F-16E9-4C03-9E11-48069ADE1E9D}" dt="2024-02-01T06:43:50.539" v="1108" actId="1076"/>
        <pc:sldMkLst>
          <pc:docMk/>
          <pc:sldMk cId="3502237870" sldId="686"/>
        </pc:sldMkLst>
        <pc:spChg chg="add mod">
          <ac:chgData name="Li, Congzhou" userId="ac58cbe8-21e6-4f9f-99ab-59ef48b78c7d" providerId="ADAL" clId="{EBEB001F-16E9-4C03-9E11-48069ADE1E9D}" dt="2024-02-01T06:42:34.814" v="1104" actId="1076"/>
          <ac:spMkLst>
            <pc:docMk/>
            <pc:sldMk cId="3502237870" sldId="686"/>
            <ac:spMk id="6" creationId="{FDD6864B-F02E-C516-B3B1-EE32D8F4F80E}"/>
          </ac:spMkLst>
        </pc:spChg>
        <pc:picChg chg="del">
          <ac:chgData name="Li, Congzhou" userId="ac58cbe8-21e6-4f9f-99ab-59ef48b78c7d" providerId="ADAL" clId="{EBEB001F-16E9-4C03-9E11-48069ADE1E9D}" dt="2024-02-01T06:42:06.074" v="1097" actId="478"/>
          <ac:picMkLst>
            <pc:docMk/>
            <pc:sldMk cId="3502237870" sldId="686"/>
            <ac:picMk id="5" creationId="{AE6554DB-2AD3-39DB-AA88-3A8676D199C8}"/>
          </ac:picMkLst>
        </pc:picChg>
        <pc:picChg chg="del">
          <ac:chgData name="Li, Congzhou" userId="ac58cbe8-21e6-4f9f-99ab-59ef48b78c7d" providerId="ADAL" clId="{EBEB001F-16E9-4C03-9E11-48069ADE1E9D}" dt="2024-02-01T06:42:05.315" v="1096" actId="478"/>
          <ac:picMkLst>
            <pc:docMk/>
            <pc:sldMk cId="3502237870" sldId="686"/>
            <ac:picMk id="9" creationId="{1A9AB73B-1FEF-1CC6-EBE6-4C9F4442C525}"/>
          </ac:picMkLst>
        </pc:picChg>
        <pc:picChg chg="add mod">
          <ac:chgData name="Li, Congzhou" userId="ac58cbe8-21e6-4f9f-99ab-59ef48b78c7d" providerId="ADAL" clId="{EBEB001F-16E9-4C03-9E11-48069ADE1E9D}" dt="2024-02-01T06:43:50.539" v="1108" actId="1076"/>
          <ac:picMkLst>
            <pc:docMk/>
            <pc:sldMk cId="3502237870" sldId="686"/>
            <ac:picMk id="10" creationId="{B419F9A9-85D8-EEB5-AABC-EF6A2F2CE5DA}"/>
          </ac:picMkLst>
        </pc:picChg>
        <pc:picChg chg="del">
          <ac:chgData name="Li, Congzhou" userId="ac58cbe8-21e6-4f9f-99ab-59ef48b78c7d" providerId="ADAL" clId="{EBEB001F-16E9-4C03-9E11-48069ADE1E9D}" dt="2024-02-01T06:42:06.631" v="1098" actId="478"/>
          <ac:picMkLst>
            <pc:docMk/>
            <pc:sldMk cId="3502237870" sldId="686"/>
            <ac:picMk id="11" creationId="{7C473BA5-0E70-92BC-49CC-5F66B99F8CB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1" smtClean="0"/>
            </a:lvl1pPr>
          </a:lstStyle>
          <a:p>
            <a:pPr>
              <a:defRPr/>
            </a:pPr>
            <a:endParaRPr lang="en-US"/>
          </a:p>
        </p:txBody>
      </p:sp>
      <p:sp>
        <p:nvSpPr>
          <p:cNvPr id="6349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smtClean="0"/>
            </a:lvl1pPr>
          </a:lstStyle>
          <a:p>
            <a:pPr>
              <a:defRPr/>
            </a:pPr>
            <a:endParaRPr lang="en-US"/>
          </a:p>
        </p:txBody>
      </p:sp>
      <p:sp>
        <p:nvSpPr>
          <p:cNvPr id="6349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1" smtClean="0"/>
            </a:lvl1pPr>
          </a:lstStyle>
          <a:p>
            <a:pPr>
              <a:defRPr/>
            </a:pPr>
            <a:endParaRPr lang="en-US"/>
          </a:p>
        </p:txBody>
      </p:sp>
      <p:sp>
        <p:nvSpPr>
          <p:cNvPr id="6349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smtClean="0"/>
            </a:lvl1pPr>
          </a:lstStyle>
          <a:p>
            <a:pPr>
              <a:defRPr/>
            </a:pPr>
            <a:fld id="{EEBDED27-7109-4CA3-AF37-DB4C4026E493}" type="slidenum">
              <a:rPr lang="en-US"/>
              <a:pPr>
                <a:defRPr/>
              </a:pPr>
              <a:t>‹#›</a:t>
            </a:fld>
            <a:endParaRPr lang="en-US"/>
          </a:p>
        </p:txBody>
      </p:sp>
    </p:spTree>
    <p:extLst>
      <p:ext uri="{BB962C8B-B14F-4D97-AF65-F5344CB8AC3E}">
        <p14:creationId xmlns:p14="http://schemas.microsoft.com/office/powerpoint/2010/main" val="3635315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1" smtClean="0">
                <a:latin typeface="Georgia" pitchFamily="18" charset="0"/>
              </a:defRPr>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smtClean="0">
                <a:latin typeface="Georgia" pitchFamily="18"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1" smtClean="0">
                <a:latin typeface="Georgia" pitchFamily="18" charset="0"/>
              </a:defRPr>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smtClean="0">
                <a:latin typeface="Georgia" pitchFamily="18" charset="0"/>
              </a:defRPr>
            </a:lvl1pPr>
          </a:lstStyle>
          <a:p>
            <a:pPr>
              <a:defRPr/>
            </a:pPr>
            <a:fld id="{14C68347-4922-466B-9296-F752F02335DB}" type="slidenum">
              <a:rPr lang="en-US"/>
              <a:pPr>
                <a:defRPr/>
              </a:pPr>
              <a:t>‹#›</a:t>
            </a:fld>
            <a:endParaRPr lang="en-US"/>
          </a:p>
        </p:txBody>
      </p:sp>
    </p:spTree>
    <p:extLst>
      <p:ext uri="{BB962C8B-B14F-4D97-AF65-F5344CB8AC3E}">
        <p14:creationId xmlns:p14="http://schemas.microsoft.com/office/powerpoint/2010/main" val="34829454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descr="Engineering_Powerpoin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ctr">
              <a:defRPr sz="4400" b="1">
                <a:solidFill>
                  <a:schemeClr val="tx2"/>
                </a:solidFill>
                <a:effectLst>
                  <a:outerShdw blurRad="31750" dist="25400" dir="5400000" algn="tl" rotWithShape="0">
                    <a:srgbClr val="000000">
                      <a:alpha val="25000"/>
                    </a:srgbClr>
                  </a:outerShdw>
                </a:effectLst>
              </a:defRPr>
            </a:lvl1pPr>
            <a:extLst/>
          </a:lstStyle>
          <a:p>
            <a:r>
              <a:rPr kumimoji="0" lang="en-US" dirty="0"/>
              <a:t>Click to edit Master title style</a:t>
            </a:r>
          </a:p>
        </p:txBody>
      </p:sp>
      <p:sp>
        <p:nvSpPr>
          <p:cNvPr id="17" name="Subtitle 16"/>
          <p:cNvSpPr>
            <a:spLocks noGrp="1"/>
          </p:cNvSpPr>
          <p:nvPr>
            <p:ph type="subTitle" idx="1"/>
          </p:nvPr>
        </p:nvSpPr>
        <p:spPr>
          <a:xfrm>
            <a:off x="685800" y="3733799"/>
            <a:ext cx="7772400" cy="1077511"/>
          </a:xfrm>
        </p:spPr>
        <p:txBody>
          <a:bodyPr lIns="45720" rIns="45720">
            <a:normAutofit/>
          </a:bodyPr>
          <a:lstStyle>
            <a:lvl1pPr marL="0" marR="64008" indent="0" algn="ctr">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dirty="0"/>
              <a:t>Click to edit Master subtitle style</a:t>
            </a:r>
          </a:p>
        </p:txBody>
      </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20264E4-8BE5-4290-8769-577729E63E76}" type="datetime1">
              <a:rPr lang="en-US" smtClean="0"/>
              <a:t>2/15/2024</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dirty="0">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BB96594D-70C0-4231-AADF-9351A75267FF}" type="datetime1">
              <a:rPr lang="en-US" smtClean="0"/>
              <a:t>2/15/2024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AD6EE539-4FDE-473E-9B02-B6B1B75BC323}" type="datetime1">
              <a:rPr lang="en-US" smtClean="0"/>
              <a:t>2/15/2024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F22700-91FA-4ED2-ADA3-A66D1AB895F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2489128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F22700-91FA-4ED2-ADA3-A66D1AB895F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613799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22700-91FA-4ED2-ADA3-A66D1AB895F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1997913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F22700-91FA-4ED2-ADA3-A66D1AB895FE}"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1940845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F22700-91FA-4ED2-ADA3-A66D1AB895FE}" type="datetimeFigureOut">
              <a:rPr lang="en-US" smtClean="0"/>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3127092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F22700-91FA-4ED2-ADA3-A66D1AB895FE}" type="datetimeFigureOut">
              <a:rPr lang="en-US" smtClean="0"/>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3419099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22700-91FA-4ED2-ADA3-A66D1AB895FE}" type="datetimeFigureOut">
              <a:rPr lang="en-US" smtClean="0"/>
              <a:t>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2487833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22700-91FA-4ED2-ADA3-A66D1AB895FE}"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275095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a:xfrm>
            <a:off x="8610600" y="6407944"/>
            <a:ext cx="402432" cy="365125"/>
          </a:xfrm>
        </p:spPr>
        <p:txBody>
          <a:bodyPr/>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lvl1pPr>
              <a:defRPr>
                <a:solidFill>
                  <a:schemeClr val="bg1"/>
                </a:solidFill>
              </a:defRPr>
            </a:lvl1pPr>
            <a:extLst/>
          </a:lstStyle>
          <a:p>
            <a:r>
              <a:rPr kumimoji="0" lang="en-US" dirty="0"/>
              <a:t>Click to edit Master title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22700-91FA-4ED2-ADA3-A66D1AB895FE}"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4694076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F22700-91FA-4ED2-ADA3-A66D1AB895F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2715174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F22700-91FA-4ED2-ADA3-A66D1AB895F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193BF-F226-446C-BD03-AA71827BF9DE}" type="slidenum">
              <a:rPr lang="en-US" smtClean="0"/>
              <a:t>‹#›</a:t>
            </a:fld>
            <a:endParaRPr lang="en-US"/>
          </a:p>
        </p:txBody>
      </p:sp>
    </p:spTree>
    <p:extLst>
      <p:ext uri="{BB962C8B-B14F-4D97-AF65-F5344CB8AC3E}">
        <p14:creationId xmlns:p14="http://schemas.microsoft.com/office/powerpoint/2010/main" val="76061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eaLnBrk="1" latinLnBrk="0" hangingPunct="1"/>
            <a:fld id="{E78FF591-D54B-451A-92C9-C51F15F51180}" type="datetime1">
              <a:rPr lang="en-US" smtClean="0"/>
              <a:t>2/15/2024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F645B508-4482-463C-AE51-25DE0DDC3BF3}" type="datetime1">
              <a:rPr lang="en-US" smtClean="0"/>
              <a:t>2/15/2024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lvl1pPr>
              <a:defRPr>
                <a:solidFill>
                  <a:schemeClr val="tx1"/>
                </a:solidFill>
              </a:defRPr>
            </a:lvl1pPr>
            <a:extLst/>
          </a:lstStyle>
          <a:p>
            <a:r>
              <a:rPr kumimoji="0" lang="en-US" dirty="0"/>
              <a:t>Click to edit Master title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eaLnBrk="1" latinLnBrk="0" hangingPunct="1"/>
            <a:fld id="{B518C6E6-33D6-459B-A936-D8E56A0FD92B}" type="datetime1">
              <a:rPr lang="en-US" smtClean="0"/>
              <a:t>2/15/2024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79BDC831-1D33-41C3-AF99-4D753117E595}" type="datetime1">
              <a:rPr lang="en-US" smtClean="0"/>
              <a:t>2/15/2024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lvl1pPr>
              <a:defRPr>
                <a:solidFill>
                  <a:schemeClr val="tx1"/>
                </a:solidFill>
              </a:defRPr>
            </a:lvl1pPr>
            <a:extLst/>
          </a:lstStyle>
          <a:p>
            <a:r>
              <a:rPr kumimoji="0" lang="en-US" dirty="0"/>
              <a:t>Click to edit Master title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1E8FAE17-4485-4F1B-B7B3-CB25E5729E92}" type="datetime1">
              <a:rPr lang="en-US" smtClean="0"/>
              <a:t>2/15/2024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eaLnBrk="1" latinLnBrk="0" hangingPunct="1"/>
            <a:fld id="{021BCC44-994F-425C-A5C3-B81DD02B13AE}" type="datetime1">
              <a:rPr lang="en-US" smtClean="0"/>
              <a:t>2/15/2024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EFB0F9F7-B043-4DF3-99AF-B9571B47C83B}" type="datetime1">
              <a:rPr lang="en-US" smtClean="0"/>
              <a:t>2/15/2024</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9698"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Placeholder 8"/>
          <p:cNvSpPr>
            <a:spLocks noGrp="1"/>
          </p:cNvSpPr>
          <p:nvPr>
            <p:ph type="title"/>
          </p:nvPr>
        </p:nvSpPr>
        <p:spPr>
          <a:xfrm>
            <a:off x="0" y="76200"/>
            <a:ext cx="6629400" cy="762000"/>
          </a:xfrm>
          <a:prstGeom prst="rect">
            <a:avLst/>
          </a:prstGeom>
        </p:spPr>
        <p:txBody>
          <a:bodyPr vert="horz" anchor="ctr">
            <a:normAutofit/>
            <a:scene3d>
              <a:camera prst="orthographicFront"/>
              <a:lightRig rig="soft" dir="t"/>
            </a:scene3d>
            <a:sp3d prstMaterial="softEdge">
              <a:bevelT w="12700" h="12700"/>
            </a:sp3d>
          </a:bodyPr>
          <a:lstStyle/>
          <a:p>
            <a:r>
              <a:rPr kumimoji="0" lang="en-US" dirty="0"/>
              <a:t>Click to edit Master title style </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6FD19A52-17A5-40E2-9C40-22C8F615AF88}" type="datetime1">
              <a:rPr lang="en-US" smtClean="0"/>
              <a:t>2/15/2024</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Lst>
  <p:hf hdr="0" ftr="0" dt="0"/>
  <p:txStyles>
    <p:titleStyle>
      <a:lvl1pPr algn="l" rtl="0" eaLnBrk="1" latinLnBrk="0" hangingPunct="1">
        <a:spcBef>
          <a:spcPct val="0"/>
        </a:spcBef>
        <a:buNone/>
        <a:defRPr kumimoji="0" sz="3200" b="1" kern="1200">
          <a:solidFill>
            <a:schemeClr val="bg1"/>
          </a:solidFill>
          <a:effectLst/>
          <a:latin typeface="+mj-lt"/>
          <a:ea typeface="+mj-ea"/>
          <a:cs typeface="Arial" pitchFamily="34" charset="0"/>
        </a:defRPr>
      </a:lvl1pPr>
      <a:extLst/>
    </p:titleStyle>
    <p:body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F22700-91FA-4ED2-ADA3-A66D1AB895FE}" type="datetimeFigureOut">
              <a:rPr lang="en-US" smtClean="0"/>
              <a:t>2/15/2024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193BF-F226-446C-BD03-AA71827BF9DE}" type="slidenum">
              <a:rPr lang="en-US" smtClean="0"/>
              <a:t>‹#›</a:t>
            </a:fld>
            <a:endParaRPr lang="en-US"/>
          </a:p>
        </p:txBody>
      </p:sp>
    </p:spTree>
    <p:extLst>
      <p:ext uri="{BB962C8B-B14F-4D97-AF65-F5344CB8AC3E}">
        <p14:creationId xmlns:p14="http://schemas.microsoft.com/office/powerpoint/2010/main" val="41288566"/>
      </p:ext>
    </p:extLst>
  </p:cSld>
  <p:clrMap bg1="lt1" tx1="dk1" bg2="lt2" tx2="dk2" accent1="accent1" accent2="accent2" accent3="accent3" accent4="accent4" accent5="accent5" accent6="accent6" hlink="hlink" folHlink="folHlink"/>
  <p:sldLayoutIdLst>
    <p:sldLayoutId id="2147484368" r:id="rId1"/>
    <p:sldLayoutId id="2147484369" r:id="rId2"/>
    <p:sldLayoutId id="2147484370" r:id="rId3"/>
    <p:sldLayoutId id="2147484371" r:id="rId4"/>
    <p:sldLayoutId id="2147484372" r:id="rId5"/>
    <p:sldLayoutId id="2147484373" r:id="rId6"/>
    <p:sldLayoutId id="2147484374" r:id="rId7"/>
    <p:sldLayoutId id="2147484375" r:id="rId8"/>
    <p:sldLayoutId id="2147484376" r:id="rId9"/>
    <p:sldLayoutId id="2147484377" r:id="rId10"/>
    <p:sldLayoutId id="214748437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985" y="1455730"/>
            <a:ext cx="8246960" cy="1370250"/>
          </a:xfrm>
        </p:spPr>
        <p:txBody>
          <a:bodyPr>
            <a:noAutofit/>
          </a:bodyPr>
          <a:lstStyle/>
          <a:p>
            <a:pPr algn="ctr"/>
            <a:r>
              <a:rPr lang="en-US" sz="3200" dirty="0">
                <a:solidFill>
                  <a:schemeClr val="tx1"/>
                </a:solidFill>
              </a:rPr>
              <a:t>On the Impact of the RPL Decreased Rank Attack on 6TiSCH Networks</a:t>
            </a:r>
          </a:p>
        </p:txBody>
      </p:sp>
      <p:sp>
        <p:nvSpPr>
          <p:cNvPr id="3" name="Subtitle 2"/>
          <p:cNvSpPr>
            <a:spLocks noGrp="1"/>
          </p:cNvSpPr>
          <p:nvPr>
            <p:ph type="subTitle" idx="1"/>
          </p:nvPr>
        </p:nvSpPr>
        <p:spPr>
          <a:xfrm>
            <a:off x="625460" y="4263845"/>
            <a:ext cx="7772400" cy="607160"/>
          </a:xfrm>
        </p:spPr>
        <p:txBody>
          <a:bodyPr>
            <a:normAutofit/>
          </a:bodyPr>
          <a:lstStyle/>
          <a:p>
            <a:pPr algn="ctr"/>
            <a:r>
              <a:rPr lang="en-US" altLang="zh-CN" sz="1800" b="0" i="0" u="none" strike="noStrike" baseline="0" dirty="0">
                <a:latin typeface="NimbusRomNo9L-Regu"/>
              </a:rPr>
              <a:t>Mohammed </a:t>
            </a:r>
            <a:r>
              <a:rPr lang="en-US" altLang="zh-CN" sz="1800" b="0" i="0" u="none" strike="noStrike" baseline="0" dirty="0" err="1">
                <a:latin typeface="NimbusRomNo9L-Regu"/>
              </a:rPr>
              <a:t>Mahyoub</a:t>
            </a:r>
            <a:r>
              <a:rPr lang="en-US" altLang="zh-CN" sz="1800" b="0" i="0" u="none" strike="noStrike" baseline="0" dirty="0">
                <a:latin typeface="NimbusRomNo9L-Regu"/>
              </a:rPr>
              <a:t>, </a:t>
            </a:r>
            <a:r>
              <a:rPr lang="en-US" altLang="zh-CN" sz="1800" b="0" i="0" u="none" strike="noStrike" baseline="0" dirty="0" err="1">
                <a:latin typeface="NimbusRomNo9L-Regu"/>
              </a:rPr>
              <a:t>Sazzad</a:t>
            </a:r>
            <a:r>
              <a:rPr lang="en-US" altLang="zh-CN" sz="1800" b="0" i="0" u="none" strike="noStrike" baseline="0" dirty="0">
                <a:latin typeface="NimbusRomNo9L-Regu"/>
              </a:rPr>
              <a:t> Hossain, and Ashraf </a:t>
            </a:r>
            <a:r>
              <a:rPr lang="en-US" altLang="zh-CN" sz="1800" b="0" i="0" u="none" strike="noStrike" baseline="0" dirty="0" err="1">
                <a:latin typeface="NimbusRomNo9L-Regu"/>
              </a:rPr>
              <a:t>Matrawy</a:t>
            </a:r>
            <a:endParaRPr lang="en-US" sz="1700" dirty="0">
              <a:solidFill>
                <a:schemeClr val="tx1"/>
              </a:solidFill>
            </a:endParaRPr>
          </a:p>
        </p:txBody>
      </p:sp>
      <p:sp>
        <p:nvSpPr>
          <p:cNvPr id="4" name="Subtitle 2">
            <a:extLst>
              <a:ext uri="{FF2B5EF4-FFF2-40B4-BE49-F238E27FC236}">
                <a16:creationId xmlns:a16="http://schemas.microsoft.com/office/drawing/2014/main" id="{86B5CA6D-7BB3-4D5E-0876-330055238DB8}"/>
              </a:ext>
            </a:extLst>
          </p:cNvPr>
          <p:cNvSpPr txBox="1">
            <a:spLocks/>
          </p:cNvSpPr>
          <p:nvPr/>
        </p:nvSpPr>
        <p:spPr>
          <a:xfrm>
            <a:off x="3281785" y="6044006"/>
            <a:ext cx="7772400" cy="607160"/>
          </a:xfrm>
          <a:prstGeom prst="rect">
            <a:avLst/>
          </a:prstGeom>
        </p:spPr>
        <p:txBody>
          <a:bodyPr vert="horz" lIns="45720" rIns="45720">
            <a:normAutofit/>
          </a:bodyPr>
          <a:lstStyle>
            <a:lvl1pPr marL="0" marR="64008" indent="0" algn="ctr" rtl="0" eaLnBrk="1" latinLnBrk="0" hangingPunct="1">
              <a:spcBef>
                <a:spcPts val="400"/>
              </a:spcBef>
              <a:spcAft>
                <a:spcPts val="0"/>
              </a:spcAft>
              <a:buClrTx/>
              <a:buSzPct val="100000"/>
              <a:buFont typeface="Arial" pitchFamily="34" charset="0"/>
              <a:buNone/>
              <a:defRPr kumimoji="0" sz="2400" kern="1200">
                <a:solidFill>
                  <a:schemeClr val="tx2"/>
                </a:solidFill>
                <a:latin typeface="+mn-lt"/>
                <a:ea typeface="+mn-ea"/>
                <a:cs typeface="+mn-cs"/>
              </a:defRPr>
            </a:lvl1pPr>
            <a:lvl2pPr marL="457200" indent="0" algn="ctr" rtl="0" eaLnBrk="1" latinLnBrk="0" hangingPunct="1">
              <a:spcBef>
                <a:spcPts val="324"/>
              </a:spcBef>
              <a:buClrTx/>
              <a:buSzPct val="75000"/>
              <a:buFont typeface="Wingdings" pitchFamily="2" charset="2"/>
              <a:buNone/>
              <a:defRPr kumimoji="0" sz="2300" kern="1200">
                <a:solidFill>
                  <a:schemeClr val="tx1"/>
                </a:solidFill>
                <a:latin typeface="+mn-lt"/>
                <a:ea typeface="+mn-ea"/>
                <a:cs typeface="+mn-cs"/>
              </a:defRPr>
            </a:lvl2pPr>
            <a:lvl3pPr marL="914400" indent="0" algn="ctr" rtl="0" eaLnBrk="1" latinLnBrk="0" hangingPunct="1">
              <a:spcBef>
                <a:spcPts val="350"/>
              </a:spcBef>
              <a:buClrTx/>
              <a:buSzPct val="100000"/>
              <a:buFont typeface="Lucida Sans Unicode" pitchFamily="34" charset="0"/>
              <a:buNone/>
              <a:defRPr kumimoji="0" sz="2100" kern="1200">
                <a:solidFill>
                  <a:schemeClr val="tx1"/>
                </a:solidFill>
                <a:latin typeface="+mn-lt"/>
                <a:ea typeface="+mn-ea"/>
                <a:cs typeface="+mn-cs"/>
              </a:defRPr>
            </a:lvl3pPr>
            <a:lvl4pPr marL="1371600" indent="0" algn="ctr" rtl="0" eaLnBrk="1" latinLnBrk="0" hangingPunct="1">
              <a:spcBef>
                <a:spcPts val="350"/>
              </a:spcBef>
              <a:buClrTx/>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Tx/>
              <a:buFont typeface="Lucida Sans Unicode" pitchFamily="34" charset="0"/>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fontAlgn="auto"/>
            <a:r>
              <a:rPr lang="en-US" sz="1700" dirty="0">
                <a:solidFill>
                  <a:schemeClr val="tx1"/>
                </a:solidFill>
              </a:rPr>
              <a:t>Presenter: Congzhou Li</a:t>
            </a:r>
          </a:p>
        </p:txBody>
      </p:sp>
    </p:spTree>
    <p:extLst>
      <p:ext uri="{BB962C8B-B14F-4D97-AF65-F5344CB8AC3E}">
        <p14:creationId xmlns:p14="http://schemas.microsoft.com/office/powerpoint/2010/main" val="3536340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10</a:t>
            </a:fld>
            <a:endParaRPr kumimoji="0" lang="en-US"/>
          </a:p>
        </p:txBody>
      </p:sp>
      <p:sp>
        <p:nvSpPr>
          <p:cNvPr id="4" name="Title 3"/>
          <p:cNvSpPr>
            <a:spLocks noGrp="1"/>
          </p:cNvSpPr>
          <p:nvPr>
            <p:ph type="title"/>
          </p:nvPr>
        </p:nvSpPr>
        <p:spPr/>
        <p:txBody>
          <a:bodyPr/>
          <a:lstStyle/>
          <a:p>
            <a:pPr fontAlgn="auto"/>
            <a:r>
              <a:rPr lang="en-US" altLang="zh-CN" dirty="0"/>
              <a:t>Introduction</a:t>
            </a:r>
          </a:p>
        </p:txBody>
      </p:sp>
      <p:sp>
        <p:nvSpPr>
          <p:cNvPr id="7" name="Subtitle 2">
            <a:extLst>
              <a:ext uri="{FF2B5EF4-FFF2-40B4-BE49-F238E27FC236}">
                <a16:creationId xmlns:a16="http://schemas.microsoft.com/office/drawing/2014/main" id="{0521C6D7-B8E4-0FA2-D360-7B72DB7ADDFD}"/>
              </a:ext>
            </a:extLst>
          </p:cNvPr>
          <p:cNvSpPr txBox="1">
            <a:spLocks/>
          </p:cNvSpPr>
          <p:nvPr/>
        </p:nvSpPr>
        <p:spPr>
          <a:xfrm>
            <a:off x="18972" y="1152149"/>
            <a:ext cx="8879043" cy="5255795"/>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r>
              <a:rPr lang="en-US" altLang="zh-CN" dirty="0"/>
              <a:t>Contribution:</a:t>
            </a:r>
          </a:p>
          <a:p>
            <a:r>
              <a:rPr lang="en-US" altLang="zh-CN" sz="2800" b="0" i="0" u="none" strike="noStrike" baseline="0" dirty="0">
                <a:latin typeface="NimbusRomNo9L-Regu"/>
              </a:rPr>
              <a:t>Unlike CSMA, which does not rely on the routing protocol (i.e. RPL) for its operations, TSCH in the context of 6TiSCH heavily depends on the routing protocol. Therefore, it is not clear to what extent the current observations and conclusions about DRA’s impact on CSMA will apply to 6TiSCH. </a:t>
            </a:r>
          </a:p>
          <a:p>
            <a:pPr marL="109728" indent="0" fontAlgn="auto">
              <a:buNone/>
            </a:pPr>
            <a:endParaRPr lang="en-US" altLang="zh-CN" sz="2000" dirty="0"/>
          </a:p>
          <a:p>
            <a:pPr algn="l"/>
            <a:r>
              <a:rPr lang="en-US" altLang="zh-CN" sz="2800" b="0" i="0" u="none" strike="noStrike" baseline="0" dirty="0">
                <a:latin typeface="NimbusRomNo9L-Regu"/>
              </a:rPr>
              <a:t>This paper makes the timely contribution to investigating the impact of the DRA that specifically targets the RPL protocol to analyze its effect on 6TiSCH networks.</a:t>
            </a:r>
          </a:p>
          <a:p>
            <a:endParaRPr lang="en-US" altLang="zh-CN" sz="2800" b="0" i="0" u="none" strike="noStrike" baseline="0" dirty="0">
              <a:latin typeface="NimbusRomNo9L-Regu"/>
            </a:endParaRPr>
          </a:p>
          <a:p>
            <a:pPr algn="l"/>
            <a:endParaRPr lang="en-US" altLang="zh-CN" sz="2800" b="0" i="0" u="none" strike="noStrike" baseline="0" dirty="0">
              <a:latin typeface="NimbusRomNo9L-Regu"/>
            </a:endParaRPr>
          </a:p>
          <a:p>
            <a:pPr marL="109728" indent="0" fontAlgn="auto">
              <a:buNone/>
            </a:pPr>
            <a:endParaRPr lang="en-US" altLang="zh-CN" dirty="0"/>
          </a:p>
          <a:p>
            <a:pPr marL="109728" indent="0" fontAlgn="auto">
              <a:buNone/>
            </a:pPr>
            <a:endParaRPr lang="en-US" altLang="zh-CN" dirty="0"/>
          </a:p>
          <a:p>
            <a:pPr fontAlgn="auto"/>
            <a:endParaRPr lang="en-US" altLang="zh-CN" dirty="0"/>
          </a:p>
          <a:p>
            <a:pPr fontAlgn="auto"/>
            <a:endParaRPr lang="en-US" sz="1700" dirty="0"/>
          </a:p>
        </p:txBody>
      </p:sp>
    </p:spTree>
    <p:extLst>
      <p:ext uri="{BB962C8B-B14F-4D97-AF65-F5344CB8AC3E}">
        <p14:creationId xmlns:p14="http://schemas.microsoft.com/office/powerpoint/2010/main" val="362875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44AF9-5228-AB18-DB0B-40FFF670837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BC94A7-237F-DF8F-F7B9-EB88E87A0476}"/>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11</a:t>
            </a:fld>
            <a:endParaRPr kumimoji="0" lang="en-US"/>
          </a:p>
        </p:txBody>
      </p:sp>
      <p:sp>
        <p:nvSpPr>
          <p:cNvPr id="4" name="Title 3">
            <a:extLst>
              <a:ext uri="{FF2B5EF4-FFF2-40B4-BE49-F238E27FC236}">
                <a16:creationId xmlns:a16="http://schemas.microsoft.com/office/drawing/2014/main" id="{01EFCB71-A3F8-40DE-FEC0-AB212B73FF82}"/>
              </a:ext>
            </a:extLst>
          </p:cNvPr>
          <p:cNvSpPr>
            <a:spLocks noGrp="1"/>
          </p:cNvSpPr>
          <p:nvPr>
            <p:ph type="title"/>
          </p:nvPr>
        </p:nvSpPr>
        <p:spPr/>
        <p:txBody>
          <a:bodyPr/>
          <a:lstStyle/>
          <a:p>
            <a:pPr fontAlgn="auto"/>
            <a:r>
              <a:rPr lang="en-US" altLang="zh-CN" dirty="0"/>
              <a:t>RPL’s Relation to TSCH</a:t>
            </a:r>
          </a:p>
        </p:txBody>
      </p:sp>
      <p:sp>
        <p:nvSpPr>
          <p:cNvPr id="5" name="Content Placeholder 4">
            <a:extLst>
              <a:ext uri="{FF2B5EF4-FFF2-40B4-BE49-F238E27FC236}">
                <a16:creationId xmlns:a16="http://schemas.microsoft.com/office/drawing/2014/main" id="{BA0E90D6-164E-EED9-9950-3CB7C863002B}"/>
              </a:ext>
            </a:extLst>
          </p:cNvPr>
          <p:cNvSpPr>
            <a:spLocks noGrp="1"/>
          </p:cNvSpPr>
          <p:nvPr>
            <p:ph idx="1"/>
          </p:nvPr>
        </p:nvSpPr>
        <p:spPr>
          <a:xfrm>
            <a:off x="170091" y="1228045"/>
            <a:ext cx="8842941" cy="5464440"/>
          </a:xfrm>
        </p:spPr>
        <p:txBody>
          <a:bodyPr>
            <a:noAutofit/>
          </a:bodyPr>
          <a:lstStyle/>
          <a:p>
            <a:pPr marL="109728" indent="0" algn="l">
              <a:buNone/>
            </a:pPr>
            <a:r>
              <a:rPr lang="en-US" altLang="zh-CN" sz="2400" b="1" i="0" u="none" strike="noStrike" baseline="0" dirty="0">
                <a:latin typeface="NimbusRomNo9L-Regu"/>
              </a:rPr>
              <a:t>TSCH Shared Cell: </a:t>
            </a:r>
          </a:p>
          <a:p>
            <a:pPr marL="109728" indent="0" algn="l">
              <a:buNone/>
            </a:pPr>
            <a:r>
              <a:rPr lang="en-US" altLang="zh-CN" sz="2400" b="0" i="0" u="none" strike="noStrike" baseline="0" dirty="0">
                <a:latin typeface="NimbusRomNo9L-Regu"/>
              </a:rPr>
              <a:t>TSCH divides time into fixed-length intervals known as slot frames. Each slot frame consists of multiple timeslots, and within each timeslot, a node can utilize a set of available frequencies or channels. This creates a matrix-like schedule where cells represent potential communication opportunities between a node and its neighboring nodes. </a:t>
            </a:r>
          </a:p>
          <a:p>
            <a:pPr marL="109728" indent="0" algn="l">
              <a:buNone/>
            </a:pPr>
            <a:endParaRPr lang="en-US" altLang="zh-CN" sz="2400" b="0" i="0" u="none" strike="noStrike" baseline="0" dirty="0">
              <a:latin typeface="NimbusRomNo9L-Regu"/>
            </a:endParaRPr>
          </a:p>
          <a:p>
            <a:pPr marL="109728" indent="0" algn="l">
              <a:buNone/>
            </a:pPr>
            <a:r>
              <a:rPr lang="en-US" altLang="zh-CN" sz="2400" dirty="0">
                <a:latin typeface="NimbusRomNo9L-Regu"/>
              </a:rPr>
              <a:t>In the context of 6TiSCH-MC, it is recommended to use only one cell per slot-frame, known as a minimal or shared cell. This shared cell is used to transmit control messages from both the TSCH and RPL layers.</a:t>
            </a:r>
            <a:endParaRPr lang="zh-CN" altLang="en-US" sz="2400" dirty="0">
              <a:latin typeface="NimbusRomNo9L-Regu"/>
            </a:endParaRPr>
          </a:p>
        </p:txBody>
      </p:sp>
    </p:spTree>
    <p:extLst>
      <p:ext uri="{BB962C8B-B14F-4D97-AF65-F5344CB8AC3E}">
        <p14:creationId xmlns:p14="http://schemas.microsoft.com/office/powerpoint/2010/main" val="3658910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12</a:t>
            </a:fld>
            <a:endParaRPr kumimoji="0" lang="en-US"/>
          </a:p>
        </p:txBody>
      </p:sp>
      <p:sp>
        <p:nvSpPr>
          <p:cNvPr id="4" name="Title 3"/>
          <p:cNvSpPr>
            <a:spLocks noGrp="1"/>
          </p:cNvSpPr>
          <p:nvPr>
            <p:ph type="title"/>
          </p:nvPr>
        </p:nvSpPr>
        <p:spPr/>
        <p:txBody>
          <a:bodyPr/>
          <a:lstStyle/>
          <a:p>
            <a:pPr fontAlgn="auto"/>
            <a:r>
              <a:rPr lang="en-US" altLang="zh-CN" dirty="0"/>
              <a:t>RPL’s Relation to TSCH</a:t>
            </a:r>
          </a:p>
        </p:txBody>
      </p:sp>
      <p:sp>
        <p:nvSpPr>
          <p:cNvPr id="5" name="Content Placeholder 4">
            <a:extLst>
              <a:ext uri="{FF2B5EF4-FFF2-40B4-BE49-F238E27FC236}">
                <a16:creationId xmlns:a16="http://schemas.microsoft.com/office/drawing/2014/main" id="{CD518E7E-0C1B-3CCE-76B4-3476B577260A}"/>
              </a:ext>
            </a:extLst>
          </p:cNvPr>
          <p:cNvSpPr>
            <a:spLocks noGrp="1"/>
          </p:cNvSpPr>
          <p:nvPr>
            <p:ph idx="1"/>
          </p:nvPr>
        </p:nvSpPr>
        <p:spPr>
          <a:xfrm>
            <a:off x="170091" y="1228045"/>
            <a:ext cx="8842941" cy="5464440"/>
          </a:xfrm>
        </p:spPr>
        <p:txBody>
          <a:bodyPr>
            <a:noAutofit/>
          </a:bodyPr>
          <a:lstStyle/>
          <a:p>
            <a:pPr algn="l"/>
            <a:r>
              <a:rPr lang="en-US" altLang="zh-CN" sz="2400" b="1" i="0" u="none" strike="noStrike" baseline="0" dirty="0">
                <a:latin typeface="NimbusRomNo9L-Regu"/>
              </a:rPr>
              <a:t>Network Formation: </a:t>
            </a:r>
          </a:p>
          <a:p>
            <a:pPr marL="109728" indent="0" algn="l">
              <a:buNone/>
            </a:pPr>
            <a:r>
              <a:rPr lang="en-US" altLang="zh-CN" sz="2400" b="0" i="0" u="none" strike="noStrike" baseline="0" dirty="0">
                <a:latin typeface="NimbusRomNo9L-Regu"/>
              </a:rPr>
              <a:t>To become fully functional within the network, a new joining node, also known as a pledge, undergoes two essential steps. First, the pledge needs to establish a connection with the TSCH network, becoming a TSCH-synchronized node. This synchronization allows the</a:t>
            </a:r>
          </a:p>
          <a:p>
            <a:pPr marL="109728" indent="0" algn="l">
              <a:buNone/>
            </a:pPr>
            <a:r>
              <a:rPr lang="en-US" altLang="zh-CN" sz="2400" b="0" i="0" u="none" strike="noStrike" baseline="0" dirty="0">
                <a:latin typeface="NimbusRomNo9L-Regu"/>
              </a:rPr>
              <a:t>pledge to engage in direct single-hop communication with its neighboring nodes.</a:t>
            </a:r>
          </a:p>
          <a:p>
            <a:pPr marL="109728" indent="0" algn="l">
              <a:buNone/>
            </a:pPr>
            <a:endParaRPr lang="en-US" altLang="zh-CN" sz="2400" dirty="0">
              <a:latin typeface="NimbusRomNo9L-Regu"/>
            </a:endParaRPr>
          </a:p>
          <a:p>
            <a:pPr marL="109728" indent="0" algn="l">
              <a:buNone/>
            </a:pPr>
            <a:r>
              <a:rPr lang="en-US" altLang="zh-CN" sz="2400" dirty="0">
                <a:latin typeface="NimbusRomNo9L-Regu"/>
              </a:rPr>
              <a:t>Subsequently, the node needs to join the logical topology of the RPL routing protocol, becoming an RPL-joined node. This step allows the node to populate its routing table and gain the ability to forward data over multiple hops, ensuring efficient and reliable data transmission across the network.</a:t>
            </a:r>
            <a:endParaRPr lang="zh-CN" altLang="en-US" sz="2400" dirty="0">
              <a:latin typeface="NimbusRomNo9L-Regu"/>
            </a:endParaRPr>
          </a:p>
        </p:txBody>
      </p:sp>
    </p:spTree>
    <p:extLst>
      <p:ext uri="{BB962C8B-B14F-4D97-AF65-F5344CB8AC3E}">
        <p14:creationId xmlns:p14="http://schemas.microsoft.com/office/powerpoint/2010/main" val="1300848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462EE-346A-A7B2-0CBF-AA745E9EA98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AFED8C-1514-B0BA-BCB2-2EAEBC6F4FEA}"/>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13</a:t>
            </a:fld>
            <a:endParaRPr kumimoji="0" lang="en-US"/>
          </a:p>
        </p:txBody>
      </p:sp>
      <p:sp>
        <p:nvSpPr>
          <p:cNvPr id="4" name="Title 3">
            <a:extLst>
              <a:ext uri="{FF2B5EF4-FFF2-40B4-BE49-F238E27FC236}">
                <a16:creationId xmlns:a16="http://schemas.microsoft.com/office/drawing/2014/main" id="{43F8F7FE-16EC-21EC-4F8C-2B3FA8E20DF3}"/>
              </a:ext>
            </a:extLst>
          </p:cNvPr>
          <p:cNvSpPr>
            <a:spLocks noGrp="1"/>
          </p:cNvSpPr>
          <p:nvPr>
            <p:ph type="title"/>
          </p:nvPr>
        </p:nvSpPr>
        <p:spPr/>
        <p:txBody>
          <a:bodyPr/>
          <a:lstStyle/>
          <a:p>
            <a:pPr fontAlgn="auto"/>
            <a:r>
              <a:rPr lang="en-US" altLang="zh-CN" dirty="0"/>
              <a:t>RPL’s Relation to TSCH</a:t>
            </a:r>
          </a:p>
        </p:txBody>
      </p:sp>
      <p:sp>
        <p:nvSpPr>
          <p:cNvPr id="5" name="Content Placeholder 4">
            <a:extLst>
              <a:ext uri="{FF2B5EF4-FFF2-40B4-BE49-F238E27FC236}">
                <a16:creationId xmlns:a16="http://schemas.microsoft.com/office/drawing/2014/main" id="{DAD49655-5A46-580E-5F2B-956696A28B45}"/>
              </a:ext>
            </a:extLst>
          </p:cNvPr>
          <p:cNvSpPr>
            <a:spLocks noGrp="1"/>
          </p:cNvSpPr>
          <p:nvPr>
            <p:ph idx="1"/>
          </p:nvPr>
        </p:nvSpPr>
        <p:spPr>
          <a:xfrm>
            <a:off x="170091" y="1228045"/>
            <a:ext cx="8842941" cy="5464440"/>
          </a:xfrm>
        </p:spPr>
        <p:txBody>
          <a:bodyPr>
            <a:noAutofit/>
          </a:bodyPr>
          <a:lstStyle/>
          <a:p>
            <a:pPr algn="l"/>
            <a:r>
              <a:rPr lang="en-US" altLang="zh-CN" sz="2400" b="1" i="0" u="none" strike="noStrike" baseline="0" dirty="0">
                <a:latin typeface="NimbusRomNo9L-Regu"/>
              </a:rPr>
              <a:t>RPL and TSCH Relationship: </a:t>
            </a:r>
          </a:p>
          <a:p>
            <a:pPr marL="109728" indent="0" algn="l">
              <a:buNone/>
            </a:pPr>
            <a:r>
              <a:rPr lang="en-US" altLang="zh-CN" sz="2400" b="0" i="0" u="none" strike="noStrike" baseline="0" dirty="0">
                <a:latin typeface="NimbusRomNo9L-Regu"/>
              </a:rPr>
              <a:t>Once the pledge becomes a joined node, 6TiSCH-MC suggests aligning the link layer topology (TSCH) and the routing topology (RPL) by representing the Join Metric field as the RPL rank. </a:t>
            </a:r>
          </a:p>
          <a:p>
            <a:pPr marL="109728" indent="0" algn="l">
              <a:buNone/>
            </a:pPr>
            <a:endParaRPr lang="en-US" altLang="zh-CN" sz="2400" dirty="0">
              <a:latin typeface="NimbusRomNo9L-Regu"/>
            </a:endParaRPr>
          </a:p>
          <a:p>
            <a:pPr marL="109728" indent="0" algn="l">
              <a:buNone/>
            </a:pPr>
            <a:r>
              <a:rPr lang="en-US" altLang="zh-CN" sz="2400" b="0" i="0" u="none" strike="noStrike" baseline="0" dirty="0">
                <a:latin typeface="NimbusRomNo9L-Regu"/>
              </a:rPr>
              <a:t>This alignment enables the pledge to choose a Joined Proxy (JP) close to the root of the network, increasing the likelihood that it is the preferred parent in the RPL topology as well.</a:t>
            </a:r>
            <a:endParaRPr lang="zh-CN" altLang="en-US" sz="2400" dirty="0">
              <a:latin typeface="NimbusRomNo9L-Regu"/>
            </a:endParaRPr>
          </a:p>
        </p:txBody>
      </p:sp>
    </p:spTree>
    <p:extLst>
      <p:ext uri="{BB962C8B-B14F-4D97-AF65-F5344CB8AC3E}">
        <p14:creationId xmlns:p14="http://schemas.microsoft.com/office/powerpoint/2010/main" val="3970933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26617-4B92-5BCE-C857-E2DF8CFC2CA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C221040-C0FA-1F5D-749E-E70B8B62C470}"/>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14</a:t>
            </a:fld>
            <a:endParaRPr kumimoji="0" lang="en-US"/>
          </a:p>
        </p:txBody>
      </p:sp>
      <p:sp>
        <p:nvSpPr>
          <p:cNvPr id="4" name="Title 3">
            <a:extLst>
              <a:ext uri="{FF2B5EF4-FFF2-40B4-BE49-F238E27FC236}">
                <a16:creationId xmlns:a16="http://schemas.microsoft.com/office/drawing/2014/main" id="{AC2B9D80-836F-69D9-E551-F686CEBF24C4}"/>
              </a:ext>
            </a:extLst>
          </p:cNvPr>
          <p:cNvSpPr>
            <a:spLocks noGrp="1"/>
          </p:cNvSpPr>
          <p:nvPr>
            <p:ph type="title"/>
          </p:nvPr>
        </p:nvSpPr>
        <p:spPr/>
        <p:txBody>
          <a:bodyPr/>
          <a:lstStyle/>
          <a:p>
            <a:pPr fontAlgn="auto"/>
            <a:r>
              <a:rPr lang="en-US" altLang="zh-CN" dirty="0"/>
              <a:t>Simulation Setup</a:t>
            </a:r>
          </a:p>
        </p:txBody>
      </p:sp>
      <p:sp>
        <p:nvSpPr>
          <p:cNvPr id="5" name="Content Placeholder 4">
            <a:extLst>
              <a:ext uri="{FF2B5EF4-FFF2-40B4-BE49-F238E27FC236}">
                <a16:creationId xmlns:a16="http://schemas.microsoft.com/office/drawing/2014/main" id="{DC840218-8924-0FAE-B5FE-A5DE76D67D86}"/>
              </a:ext>
            </a:extLst>
          </p:cNvPr>
          <p:cNvSpPr>
            <a:spLocks noGrp="1"/>
          </p:cNvSpPr>
          <p:nvPr>
            <p:ph idx="1"/>
          </p:nvPr>
        </p:nvSpPr>
        <p:spPr>
          <a:xfrm>
            <a:off x="400510" y="1228045"/>
            <a:ext cx="8421610" cy="4525963"/>
          </a:xfrm>
        </p:spPr>
        <p:txBody>
          <a:bodyPr>
            <a:noAutofit/>
          </a:bodyPr>
          <a:lstStyle/>
          <a:p>
            <a:pPr algn="l"/>
            <a:r>
              <a:rPr lang="en-US" altLang="zh-CN" sz="2400" b="0" i="0" u="none" strike="noStrike" baseline="0" dirty="0">
                <a:latin typeface="NimbusRomNo9L-Regu"/>
              </a:rPr>
              <a:t>We conducted a set of experiments to evaluate the impact of the DRA on 6TiSCH network operations and performance using the Contiki-NG2 operating system and the </a:t>
            </a:r>
            <a:r>
              <a:rPr lang="en-US" altLang="zh-CN" sz="2400" b="0" i="0" u="none" strike="noStrike" baseline="0" dirty="0" err="1">
                <a:latin typeface="NimbusRomNo9L-Regu"/>
              </a:rPr>
              <a:t>Cooja</a:t>
            </a:r>
            <a:r>
              <a:rPr lang="en-US" altLang="zh-CN" sz="2400" b="0" i="0" u="none" strike="noStrike" baseline="0" dirty="0">
                <a:latin typeface="NimbusRomNo9L-Regu"/>
              </a:rPr>
              <a:t> emulator.</a:t>
            </a:r>
          </a:p>
          <a:p>
            <a:pPr algn="l"/>
            <a:endParaRPr lang="en-US" altLang="zh-CN" sz="2400" b="0" i="0" u="none" strike="noStrike" baseline="0" dirty="0">
              <a:latin typeface="NimbusRomNo9L-Regu"/>
            </a:endParaRPr>
          </a:p>
          <a:p>
            <a:r>
              <a:rPr lang="en-US" altLang="zh-CN" sz="2400" dirty="0">
                <a:latin typeface="NimbusRomNo9L-Regu"/>
              </a:rPr>
              <a:t>The emulator comes within the Contiki NG, which creates the node with the exact configuration as real-world devices. It allows the uploading of code to work directly in real devices and performs hardware-level simulations utilizing real hardware profiles of emulated nodes</a:t>
            </a:r>
            <a:endParaRPr lang="zh-CN" altLang="en-US" sz="2400" dirty="0"/>
          </a:p>
        </p:txBody>
      </p:sp>
    </p:spTree>
    <p:extLst>
      <p:ext uri="{BB962C8B-B14F-4D97-AF65-F5344CB8AC3E}">
        <p14:creationId xmlns:p14="http://schemas.microsoft.com/office/powerpoint/2010/main" val="518921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DCFC1-B1A5-6B80-3091-8D6D9991C5D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17ED10-B746-B8A8-8C0F-BCF00520098E}"/>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15</a:t>
            </a:fld>
            <a:endParaRPr kumimoji="0" lang="en-US"/>
          </a:p>
        </p:txBody>
      </p:sp>
      <p:sp>
        <p:nvSpPr>
          <p:cNvPr id="4" name="Title 3">
            <a:extLst>
              <a:ext uri="{FF2B5EF4-FFF2-40B4-BE49-F238E27FC236}">
                <a16:creationId xmlns:a16="http://schemas.microsoft.com/office/drawing/2014/main" id="{A0338C14-125C-0731-60C0-B7A5CE1A84B0}"/>
              </a:ext>
            </a:extLst>
          </p:cNvPr>
          <p:cNvSpPr>
            <a:spLocks noGrp="1"/>
          </p:cNvSpPr>
          <p:nvPr>
            <p:ph type="title"/>
          </p:nvPr>
        </p:nvSpPr>
        <p:spPr/>
        <p:txBody>
          <a:bodyPr/>
          <a:lstStyle/>
          <a:p>
            <a:pPr fontAlgn="auto"/>
            <a:r>
              <a:rPr lang="en-US" altLang="zh-CN" dirty="0"/>
              <a:t>Simulation Setup</a:t>
            </a:r>
          </a:p>
        </p:txBody>
      </p:sp>
      <p:sp>
        <p:nvSpPr>
          <p:cNvPr id="5" name="Content Placeholder 4">
            <a:extLst>
              <a:ext uri="{FF2B5EF4-FFF2-40B4-BE49-F238E27FC236}">
                <a16:creationId xmlns:a16="http://schemas.microsoft.com/office/drawing/2014/main" id="{49B08EBD-4F04-6605-F55A-A8FA87F1267D}"/>
              </a:ext>
            </a:extLst>
          </p:cNvPr>
          <p:cNvSpPr>
            <a:spLocks noGrp="1"/>
          </p:cNvSpPr>
          <p:nvPr>
            <p:ph idx="1"/>
          </p:nvPr>
        </p:nvSpPr>
        <p:spPr>
          <a:xfrm>
            <a:off x="0" y="1041951"/>
            <a:ext cx="9013032" cy="4525963"/>
          </a:xfrm>
        </p:spPr>
        <p:txBody>
          <a:bodyPr>
            <a:noAutofit/>
          </a:bodyPr>
          <a:lstStyle/>
          <a:p>
            <a:pPr algn="l"/>
            <a:r>
              <a:rPr lang="en-US" altLang="zh-CN" sz="2400" b="0" i="0" u="none" strike="noStrike" baseline="0" dirty="0">
                <a:latin typeface="NimbusRomNo9L-Regu"/>
              </a:rPr>
              <a:t>The network shown in Fig. 1 is considered for these experiments. It has a simple tree topology with 12 nodes in which Z1 motes (IoT devices) are adopted in this simulation.</a:t>
            </a:r>
          </a:p>
        </p:txBody>
      </p:sp>
      <p:pic>
        <p:nvPicPr>
          <p:cNvPr id="6" name="Picture 5">
            <a:extLst>
              <a:ext uri="{FF2B5EF4-FFF2-40B4-BE49-F238E27FC236}">
                <a16:creationId xmlns:a16="http://schemas.microsoft.com/office/drawing/2014/main" id="{95531D86-8B03-5EC0-AAEB-2C232C90E8E5}"/>
              </a:ext>
            </a:extLst>
          </p:cNvPr>
          <p:cNvPicPr>
            <a:picLocks noChangeAspect="1"/>
          </p:cNvPicPr>
          <p:nvPr/>
        </p:nvPicPr>
        <p:blipFill>
          <a:blip r:embed="rId2"/>
          <a:stretch>
            <a:fillRect/>
          </a:stretch>
        </p:blipFill>
        <p:spPr>
          <a:xfrm>
            <a:off x="1536200" y="2179689"/>
            <a:ext cx="5816899" cy="4711942"/>
          </a:xfrm>
          <a:prstGeom prst="rect">
            <a:avLst/>
          </a:prstGeom>
        </p:spPr>
      </p:pic>
    </p:spTree>
    <p:extLst>
      <p:ext uri="{BB962C8B-B14F-4D97-AF65-F5344CB8AC3E}">
        <p14:creationId xmlns:p14="http://schemas.microsoft.com/office/powerpoint/2010/main" val="400739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16</a:t>
            </a:fld>
            <a:endParaRPr kumimoji="0" lang="en-US"/>
          </a:p>
        </p:txBody>
      </p:sp>
      <p:sp>
        <p:nvSpPr>
          <p:cNvPr id="4" name="Title 3"/>
          <p:cNvSpPr>
            <a:spLocks noGrp="1"/>
          </p:cNvSpPr>
          <p:nvPr>
            <p:ph type="title"/>
          </p:nvPr>
        </p:nvSpPr>
        <p:spPr/>
        <p:txBody>
          <a:bodyPr/>
          <a:lstStyle/>
          <a:p>
            <a:pPr fontAlgn="auto"/>
            <a:r>
              <a:rPr lang="en-US" altLang="zh-CN" dirty="0"/>
              <a:t>Results and Discussion</a:t>
            </a:r>
          </a:p>
        </p:txBody>
      </p:sp>
      <p:sp>
        <p:nvSpPr>
          <p:cNvPr id="5" name="Content Placeholder 4">
            <a:extLst>
              <a:ext uri="{FF2B5EF4-FFF2-40B4-BE49-F238E27FC236}">
                <a16:creationId xmlns:a16="http://schemas.microsoft.com/office/drawing/2014/main" id="{8B335461-B649-33CD-F2DC-3EFAA70D595A}"/>
              </a:ext>
            </a:extLst>
          </p:cNvPr>
          <p:cNvSpPr>
            <a:spLocks noGrp="1"/>
          </p:cNvSpPr>
          <p:nvPr>
            <p:ph idx="1"/>
          </p:nvPr>
        </p:nvSpPr>
        <p:spPr>
          <a:xfrm>
            <a:off x="48012" y="1303940"/>
            <a:ext cx="9047975" cy="4525963"/>
          </a:xfrm>
        </p:spPr>
        <p:txBody>
          <a:bodyPr/>
          <a:lstStyle/>
          <a:p>
            <a:r>
              <a:rPr lang="en-US" altLang="zh-CN" dirty="0"/>
              <a:t>The Impact of the DRA on the Network Operations</a:t>
            </a:r>
          </a:p>
          <a:p>
            <a:r>
              <a:rPr lang="en-US" altLang="zh-CN" sz="2400" b="0" i="0" u="none" strike="noStrike" baseline="0" dirty="0">
                <a:latin typeface="NimbusRomNo9L-Medi"/>
              </a:rPr>
              <a:t>Parent-switching and RPL control messages</a:t>
            </a:r>
            <a:endParaRPr lang="zh-CN" altLang="en-US" sz="2400" dirty="0"/>
          </a:p>
        </p:txBody>
      </p:sp>
      <p:pic>
        <p:nvPicPr>
          <p:cNvPr id="8" name="Picture 7">
            <a:extLst>
              <a:ext uri="{FF2B5EF4-FFF2-40B4-BE49-F238E27FC236}">
                <a16:creationId xmlns:a16="http://schemas.microsoft.com/office/drawing/2014/main" id="{48674D54-A948-08DC-643A-2A9C639AE8E7}"/>
              </a:ext>
            </a:extLst>
          </p:cNvPr>
          <p:cNvPicPr>
            <a:picLocks noChangeAspect="1"/>
          </p:cNvPicPr>
          <p:nvPr/>
        </p:nvPicPr>
        <p:blipFill>
          <a:blip r:embed="rId2"/>
          <a:stretch>
            <a:fillRect/>
          </a:stretch>
        </p:blipFill>
        <p:spPr>
          <a:xfrm>
            <a:off x="929040" y="2745811"/>
            <a:ext cx="4864350" cy="3549832"/>
          </a:xfrm>
          <a:prstGeom prst="rect">
            <a:avLst/>
          </a:prstGeom>
        </p:spPr>
      </p:pic>
    </p:spTree>
    <p:extLst>
      <p:ext uri="{BB962C8B-B14F-4D97-AF65-F5344CB8AC3E}">
        <p14:creationId xmlns:p14="http://schemas.microsoft.com/office/powerpoint/2010/main" val="1222225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2690D-BCF5-7C71-591B-F8B55BDC1C0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CBA888-841F-180C-17D1-669C0C8DCA42}"/>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17</a:t>
            </a:fld>
            <a:endParaRPr kumimoji="0" lang="en-US"/>
          </a:p>
        </p:txBody>
      </p:sp>
      <p:sp>
        <p:nvSpPr>
          <p:cNvPr id="4" name="Title 3">
            <a:extLst>
              <a:ext uri="{FF2B5EF4-FFF2-40B4-BE49-F238E27FC236}">
                <a16:creationId xmlns:a16="http://schemas.microsoft.com/office/drawing/2014/main" id="{FC7ABC69-A9B7-F1DB-DCF9-3567CAA45C25}"/>
              </a:ext>
            </a:extLst>
          </p:cNvPr>
          <p:cNvSpPr>
            <a:spLocks noGrp="1"/>
          </p:cNvSpPr>
          <p:nvPr>
            <p:ph type="title"/>
          </p:nvPr>
        </p:nvSpPr>
        <p:spPr/>
        <p:txBody>
          <a:bodyPr/>
          <a:lstStyle/>
          <a:p>
            <a:pPr fontAlgn="auto"/>
            <a:r>
              <a:rPr lang="en-US" altLang="zh-CN" dirty="0"/>
              <a:t>Results and Discussion</a:t>
            </a:r>
          </a:p>
        </p:txBody>
      </p:sp>
      <p:sp>
        <p:nvSpPr>
          <p:cNvPr id="5" name="Content Placeholder 4">
            <a:extLst>
              <a:ext uri="{FF2B5EF4-FFF2-40B4-BE49-F238E27FC236}">
                <a16:creationId xmlns:a16="http://schemas.microsoft.com/office/drawing/2014/main" id="{7C9CD2D7-D0CB-98C6-54CD-3E77F3F50B2D}"/>
              </a:ext>
            </a:extLst>
          </p:cNvPr>
          <p:cNvSpPr>
            <a:spLocks noGrp="1"/>
          </p:cNvSpPr>
          <p:nvPr>
            <p:ph idx="1"/>
          </p:nvPr>
        </p:nvSpPr>
        <p:spPr>
          <a:xfrm>
            <a:off x="48012" y="1303940"/>
            <a:ext cx="9047975" cy="4525963"/>
          </a:xfrm>
        </p:spPr>
        <p:txBody>
          <a:bodyPr/>
          <a:lstStyle/>
          <a:p>
            <a:r>
              <a:rPr lang="en-US" altLang="zh-CN" dirty="0"/>
              <a:t>The Impact of the DRA on the Network Operations</a:t>
            </a:r>
          </a:p>
          <a:p>
            <a:r>
              <a:rPr lang="en-US" altLang="zh-CN" sz="2400" b="0" i="0" u="none" strike="noStrike" baseline="0" dirty="0">
                <a:latin typeface="NimbusRomNo9L-Medi"/>
              </a:rPr>
              <a:t>Parent-switching and RPL control messages</a:t>
            </a:r>
            <a:endParaRPr lang="zh-CN" altLang="en-US" sz="2400" dirty="0"/>
          </a:p>
        </p:txBody>
      </p:sp>
      <p:pic>
        <p:nvPicPr>
          <p:cNvPr id="6" name="Picture 5">
            <a:extLst>
              <a:ext uri="{FF2B5EF4-FFF2-40B4-BE49-F238E27FC236}">
                <a16:creationId xmlns:a16="http://schemas.microsoft.com/office/drawing/2014/main" id="{35608224-5893-CEA5-36DF-71AFC109CE56}"/>
              </a:ext>
            </a:extLst>
          </p:cNvPr>
          <p:cNvPicPr>
            <a:picLocks noChangeAspect="1"/>
          </p:cNvPicPr>
          <p:nvPr/>
        </p:nvPicPr>
        <p:blipFill>
          <a:blip r:embed="rId2"/>
          <a:stretch>
            <a:fillRect/>
          </a:stretch>
        </p:blipFill>
        <p:spPr>
          <a:xfrm>
            <a:off x="302305" y="2254834"/>
            <a:ext cx="4044011" cy="4186224"/>
          </a:xfrm>
          <a:prstGeom prst="rect">
            <a:avLst/>
          </a:prstGeom>
        </p:spPr>
      </p:pic>
      <p:pic>
        <p:nvPicPr>
          <p:cNvPr id="9" name="Picture 8">
            <a:extLst>
              <a:ext uri="{FF2B5EF4-FFF2-40B4-BE49-F238E27FC236}">
                <a16:creationId xmlns:a16="http://schemas.microsoft.com/office/drawing/2014/main" id="{AA05B64F-F245-6C66-697D-509EDE41ED9F}"/>
              </a:ext>
            </a:extLst>
          </p:cNvPr>
          <p:cNvPicPr>
            <a:picLocks noChangeAspect="1"/>
          </p:cNvPicPr>
          <p:nvPr/>
        </p:nvPicPr>
        <p:blipFill>
          <a:blip r:embed="rId3"/>
          <a:stretch>
            <a:fillRect/>
          </a:stretch>
        </p:blipFill>
        <p:spPr>
          <a:xfrm>
            <a:off x="4406752" y="2260444"/>
            <a:ext cx="4215347" cy="4186224"/>
          </a:xfrm>
          <a:prstGeom prst="rect">
            <a:avLst/>
          </a:prstGeom>
        </p:spPr>
      </p:pic>
      <p:pic>
        <p:nvPicPr>
          <p:cNvPr id="11" name="Picture 10">
            <a:extLst>
              <a:ext uri="{FF2B5EF4-FFF2-40B4-BE49-F238E27FC236}">
                <a16:creationId xmlns:a16="http://schemas.microsoft.com/office/drawing/2014/main" id="{1DC1AC86-85EA-248E-C87D-FEBDF8ADCCE0}"/>
              </a:ext>
            </a:extLst>
          </p:cNvPr>
          <p:cNvPicPr>
            <a:picLocks noChangeAspect="1"/>
          </p:cNvPicPr>
          <p:nvPr/>
        </p:nvPicPr>
        <p:blipFill>
          <a:blip r:embed="rId4"/>
          <a:stretch>
            <a:fillRect/>
          </a:stretch>
        </p:blipFill>
        <p:spPr>
          <a:xfrm>
            <a:off x="1687990" y="6521057"/>
            <a:ext cx="5626389" cy="368319"/>
          </a:xfrm>
          <a:prstGeom prst="rect">
            <a:avLst/>
          </a:prstGeom>
        </p:spPr>
      </p:pic>
    </p:spTree>
    <p:extLst>
      <p:ext uri="{BB962C8B-B14F-4D97-AF65-F5344CB8AC3E}">
        <p14:creationId xmlns:p14="http://schemas.microsoft.com/office/powerpoint/2010/main" val="2354214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C9EEE-F2A1-603D-8E36-F534CC5BB0D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DEC0027-F676-4FAB-AB96-7493EC1ADF2B}"/>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18</a:t>
            </a:fld>
            <a:endParaRPr kumimoji="0" lang="en-US"/>
          </a:p>
        </p:txBody>
      </p:sp>
      <p:sp>
        <p:nvSpPr>
          <p:cNvPr id="4" name="Title 3">
            <a:extLst>
              <a:ext uri="{FF2B5EF4-FFF2-40B4-BE49-F238E27FC236}">
                <a16:creationId xmlns:a16="http://schemas.microsoft.com/office/drawing/2014/main" id="{85826CEF-235E-DC68-8F3E-FD4FCFBD2E31}"/>
              </a:ext>
            </a:extLst>
          </p:cNvPr>
          <p:cNvSpPr>
            <a:spLocks noGrp="1"/>
          </p:cNvSpPr>
          <p:nvPr>
            <p:ph type="title"/>
          </p:nvPr>
        </p:nvSpPr>
        <p:spPr/>
        <p:txBody>
          <a:bodyPr/>
          <a:lstStyle/>
          <a:p>
            <a:pPr fontAlgn="auto"/>
            <a:r>
              <a:rPr lang="en-US" altLang="zh-CN" dirty="0"/>
              <a:t>Results and Discussion</a:t>
            </a:r>
          </a:p>
        </p:txBody>
      </p:sp>
      <p:sp>
        <p:nvSpPr>
          <p:cNvPr id="5" name="Content Placeholder 4">
            <a:extLst>
              <a:ext uri="{FF2B5EF4-FFF2-40B4-BE49-F238E27FC236}">
                <a16:creationId xmlns:a16="http://schemas.microsoft.com/office/drawing/2014/main" id="{9679ABE9-7E21-2FED-B0E1-79895C1B91E8}"/>
              </a:ext>
            </a:extLst>
          </p:cNvPr>
          <p:cNvSpPr>
            <a:spLocks noGrp="1"/>
          </p:cNvSpPr>
          <p:nvPr>
            <p:ph idx="1"/>
          </p:nvPr>
        </p:nvSpPr>
        <p:spPr>
          <a:xfrm>
            <a:off x="48012" y="1303940"/>
            <a:ext cx="9047975" cy="4525963"/>
          </a:xfrm>
        </p:spPr>
        <p:txBody>
          <a:bodyPr/>
          <a:lstStyle/>
          <a:p>
            <a:r>
              <a:rPr lang="en-US" altLang="zh-CN" dirty="0"/>
              <a:t>The Impact of the DRA on the Network Operations</a:t>
            </a:r>
          </a:p>
          <a:p>
            <a:r>
              <a:rPr lang="en-US" altLang="zh-CN" sz="2400" b="0" i="0" u="none" strike="noStrike" baseline="0" dirty="0">
                <a:latin typeface="NimbusRomNo9L-Medi"/>
              </a:rPr>
              <a:t>KA messages and node departure frequency</a:t>
            </a:r>
            <a:endParaRPr lang="zh-CN" altLang="en-US" sz="2400" dirty="0"/>
          </a:p>
        </p:txBody>
      </p:sp>
      <p:pic>
        <p:nvPicPr>
          <p:cNvPr id="6" name="Picture 5">
            <a:extLst>
              <a:ext uri="{FF2B5EF4-FFF2-40B4-BE49-F238E27FC236}">
                <a16:creationId xmlns:a16="http://schemas.microsoft.com/office/drawing/2014/main" id="{608B0D18-54DB-1599-CF48-8E830BDECEDB}"/>
              </a:ext>
            </a:extLst>
          </p:cNvPr>
          <p:cNvPicPr>
            <a:picLocks noChangeAspect="1"/>
          </p:cNvPicPr>
          <p:nvPr/>
        </p:nvPicPr>
        <p:blipFill>
          <a:blip r:embed="rId2"/>
          <a:stretch>
            <a:fillRect/>
          </a:stretch>
        </p:blipFill>
        <p:spPr>
          <a:xfrm>
            <a:off x="963723" y="2442365"/>
            <a:ext cx="3638737" cy="3486329"/>
          </a:xfrm>
          <a:prstGeom prst="rect">
            <a:avLst/>
          </a:prstGeom>
        </p:spPr>
      </p:pic>
      <p:pic>
        <p:nvPicPr>
          <p:cNvPr id="9" name="Picture 8">
            <a:extLst>
              <a:ext uri="{FF2B5EF4-FFF2-40B4-BE49-F238E27FC236}">
                <a16:creationId xmlns:a16="http://schemas.microsoft.com/office/drawing/2014/main" id="{97B12631-92FA-E8F8-42FA-943D4F12B012}"/>
              </a:ext>
            </a:extLst>
          </p:cNvPr>
          <p:cNvPicPr>
            <a:picLocks noChangeAspect="1"/>
          </p:cNvPicPr>
          <p:nvPr/>
        </p:nvPicPr>
        <p:blipFill>
          <a:blip r:embed="rId3"/>
          <a:stretch>
            <a:fillRect/>
          </a:stretch>
        </p:blipFill>
        <p:spPr>
          <a:xfrm>
            <a:off x="4571999" y="2491671"/>
            <a:ext cx="3645087" cy="3511730"/>
          </a:xfrm>
          <a:prstGeom prst="rect">
            <a:avLst/>
          </a:prstGeom>
        </p:spPr>
      </p:pic>
      <p:pic>
        <p:nvPicPr>
          <p:cNvPr id="11" name="Picture 10">
            <a:extLst>
              <a:ext uri="{FF2B5EF4-FFF2-40B4-BE49-F238E27FC236}">
                <a16:creationId xmlns:a16="http://schemas.microsoft.com/office/drawing/2014/main" id="{E8CC1408-3479-E0DF-1C3C-7910D50AE8DE}"/>
              </a:ext>
            </a:extLst>
          </p:cNvPr>
          <p:cNvPicPr>
            <a:picLocks noChangeAspect="1"/>
          </p:cNvPicPr>
          <p:nvPr/>
        </p:nvPicPr>
        <p:blipFill>
          <a:blip r:embed="rId4"/>
          <a:stretch>
            <a:fillRect/>
          </a:stretch>
        </p:blipFill>
        <p:spPr>
          <a:xfrm>
            <a:off x="2573377" y="6188857"/>
            <a:ext cx="4076910" cy="438173"/>
          </a:xfrm>
          <a:prstGeom prst="rect">
            <a:avLst/>
          </a:prstGeom>
        </p:spPr>
      </p:pic>
    </p:spTree>
    <p:extLst>
      <p:ext uri="{BB962C8B-B14F-4D97-AF65-F5344CB8AC3E}">
        <p14:creationId xmlns:p14="http://schemas.microsoft.com/office/powerpoint/2010/main" val="3274790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4E9D6-F53E-D8C8-4081-2E92730D83A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56AC58-C152-960C-7DDA-EE26F835557E}"/>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19</a:t>
            </a:fld>
            <a:endParaRPr kumimoji="0" lang="en-US"/>
          </a:p>
        </p:txBody>
      </p:sp>
      <p:sp>
        <p:nvSpPr>
          <p:cNvPr id="4" name="Title 3">
            <a:extLst>
              <a:ext uri="{FF2B5EF4-FFF2-40B4-BE49-F238E27FC236}">
                <a16:creationId xmlns:a16="http://schemas.microsoft.com/office/drawing/2014/main" id="{5E926403-5033-CB41-7BCD-29BC363808E7}"/>
              </a:ext>
            </a:extLst>
          </p:cNvPr>
          <p:cNvSpPr>
            <a:spLocks noGrp="1"/>
          </p:cNvSpPr>
          <p:nvPr>
            <p:ph type="title"/>
          </p:nvPr>
        </p:nvSpPr>
        <p:spPr/>
        <p:txBody>
          <a:bodyPr/>
          <a:lstStyle/>
          <a:p>
            <a:pPr fontAlgn="auto"/>
            <a:r>
              <a:rPr lang="en-US" altLang="zh-CN" dirty="0"/>
              <a:t>Results and Discussion</a:t>
            </a:r>
          </a:p>
        </p:txBody>
      </p:sp>
      <p:sp>
        <p:nvSpPr>
          <p:cNvPr id="5" name="Content Placeholder 4">
            <a:extLst>
              <a:ext uri="{FF2B5EF4-FFF2-40B4-BE49-F238E27FC236}">
                <a16:creationId xmlns:a16="http://schemas.microsoft.com/office/drawing/2014/main" id="{643DCA4B-64DE-F2DA-3E33-CBEE1FC71F8F}"/>
              </a:ext>
            </a:extLst>
          </p:cNvPr>
          <p:cNvSpPr>
            <a:spLocks noGrp="1"/>
          </p:cNvSpPr>
          <p:nvPr>
            <p:ph idx="1"/>
          </p:nvPr>
        </p:nvSpPr>
        <p:spPr>
          <a:xfrm>
            <a:off x="48012" y="1303940"/>
            <a:ext cx="9047975" cy="4525963"/>
          </a:xfrm>
        </p:spPr>
        <p:txBody>
          <a:bodyPr/>
          <a:lstStyle/>
          <a:p>
            <a:r>
              <a:rPr lang="en-US" altLang="zh-CN" dirty="0"/>
              <a:t>The Impact of the DRA on the Network Operations</a:t>
            </a:r>
          </a:p>
          <a:p>
            <a:r>
              <a:rPr lang="en-US" altLang="zh-CN" sz="2400" b="0" i="0" u="none" strike="noStrike" baseline="0" dirty="0">
                <a:latin typeface="NimbusRomNo9L-Medi"/>
              </a:rPr>
              <a:t>Network convergence</a:t>
            </a:r>
            <a:endParaRPr lang="zh-CN" altLang="en-US" sz="2400" dirty="0"/>
          </a:p>
        </p:txBody>
      </p:sp>
      <p:pic>
        <p:nvPicPr>
          <p:cNvPr id="7" name="Picture 6">
            <a:extLst>
              <a:ext uri="{FF2B5EF4-FFF2-40B4-BE49-F238E27FC236}">
                <a16:creationId xmlns:a16="http://schemas.microsoft.com/office/drawing/2014/main" id="{E9F57D30-113E-3D18-9C27-18A69C725182}"/>
              </a:ext>
            </a:extLst>
          </p:cNvPr>
          <p:cNvPicPr>
            <a:picLocks noChangeAspect="1"/>
          </p:cNvPicPr>
          <p:nvPr/>
        </p:nvPicPr>
        <p:blipFill>
          <a:blip r:embed="rId2"/>
          <a:stretch>
            <a:fillRect/>
          </a:stretch>
        </p:blipFill>
        <p:spPr>
          <a:xfrm>
            <a:off x="397775" y="2214680"/>
            <a:ext cx="3486329" cy="3435527"/>
          </a:xfrm>
          <a:prstGeom prst="rect">
            <a:avLst/>
          </a:prstGeom>
        </p:spPr>
      </p:pic>
      <p:pic>
        <p:nvPicPr>
          <p:cNvPr id="10" name="Picture 9">
            <a:extLst>
              <a:ext uri="{FF2B5EF4-FFF2-40B4-BE49-F238E27FC236}">
                <a16:creationId xmlns:a16="http://schemas.microsoft.com/office/drawing/2014/main" id="{74CAAC1A-BCF5-E5D0-1CA9-2B0B03052000}"/>
              </a:ext>
            </a:extLst>
          </p:cNvPr>
          <p:cNvPicPr>
            <a:picLocks noChangeAspect="1"/>
          </p:cNvPicPr>
          <p:nvPr/>
        </p:nvPicPr>
        <p:blipFill>
          <a:blip r:embed="rId3"/>
          <a:stretch>
            <a:fillRect/>
          </a:stretch>
        </p:blipFill>
        <p:spPr>
          <a:xfrm>
            <a:off x="4080823" y="2086556"/>
            <a:ext cx="4730993" cy="3505380"/>
          </a:xfrm>
          <a:prstGeom prst="rect">
            <a:avLst/>
          </a:prstGeom>
        </p:spPr>
      </p:pic>
      <p:pic>
        <p:nvPicPr>
          <p:cNvPr id="13" name="Picture 12">
            <a:extLst>
              <a:ext uri="{FF2B5EF4-FFF2-40B4-BE49-F238E27FC236}">
                <a16:creationId xmlns:a16="http://schemas.microsoft.com/office/drawing/2014/main" id="{15B14E8A-F416-9F4D-E83A-BAFF5C333FF1}"/>
              </a:ext>
            </a:extLst>
          </p:cNvPr>
          <p:cNvPicPr>
            <a:picLocks noChangeAspect="1"/>
          </p:cNvPicPr>
          <p:nvPr/>
        </p:nvPicPr>
        <p:blipFill>
          <a:blip r:embed="rId4"/>
          <a:stretch>
            <a:fillRect/>
          </a:stretch>
        </p:blipFill>
        <p:spPr>
          <a:xfrm>
            <a:off x="1384410" y="5801607"/>
            <a:ext cx="5696243" cy="1016052"/>
          </a:xfrm>
          <a:prstGeom prst="rect">
            <a:avLst/>
          </a:prstGeom>
        </p:spPr>
      </p:pic>
    </p:spTree>
    <p:extLst>
      <p:ext uri="{BB962C8B-B14F-4D97-AF65-F5344CB8AC3E}">
        <p14:creationId xmlns:p14="http://schemas.microsoft.com/office/powerpoint/2010/main" val="67263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a:t>
            </a:fld>
            <a:endParaRPr kumimoji="0" lang="en-US"/>
          </a:p>
        </p:txBody>
      </p:sp>
      <p:sp>
        <p:nvSpPr>
          <p:cNvPr id="4" name="Title 3"/>
          <p:cNvSpPr>
            <a:spLocks noGrp="1"/>
          </p:cNvSpPr>
          <p:nvPr>
            <p:ph type="title"/>
          </p:nvPr>
        </p:nvSpPr>
        <p:spPr>
          <a:xfrm>
            <a:off x="0" y="81881"/>
            <a:ext cx="6629400" cy="762000"/>
          </a:xfrm>
        </p:spPr>
        <p:txBody>
          <a:bodyPr/>
          <a:lstStyle/>
          <a:p>
            <a:pPr fontAlgn="auto"/>
            <a:r>
              <a:rPr lang="en-US" altLang="zh-CN" dirty="0"/>
              <a:t>Abstract</a:t>
            </a:r>
          </a:p>
        </p:txBody>
      </p:sp>
      <p:sp>
        <p:nvSpPr>
          <p:cNvPr id="8" name="Subtitle 2">
            <a:extLst>
              <a:ext uri="{FF2B5EF4-FFF2-40B4-BE49-F238E27FC236}">
                <a16:creationId xmlns:a16="http://schemas.microsoft.com/office/drawing/2014/main" id="{57CA2BAC-C4CB-D489-E1EA-0309B59218CC}"/>
              </a:ext>
            </a:extLst>
          </p:cNvPr>
          <p:cNvSpPr txBox="1">
            <a:spLocks/>
          </p:cNvSpPr>
          <p:nvPr/>
        </p:nvSpPr>
        <p:spPr>
          <a:xfrm>
            <a:off x="130968" y="1126066"/>
            <a:ext cx="8955610" cy="5464440"/>
          </a:xfrm>
          <a:prstGeom prst="rect">
            <a:avLst/>
          </a:prstGeom>
        </p:spPr>
        <p:txBody>
          <a:bodyPr vert="horz">
            <a:no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l"/>
            <a:r>
              <a:rPr lang="en-US" altLang="zh-CN" sz="2400" b="0" i="0" u="none" strike="noStrike" baseline="0" dirty="0">
                <a:latin typeface="NimbusRomNo9L-Medi"/>
              </a:rPr>
              <a:t>The 6TiSCH protocol stack was designed to provide a reliable and time-bound multi-hop routing solution for the Industrial Internet of Things (</a:t>
            </a:r>
            <a:r>
              <a:rPr lang="en-US" altLang="zh-CN" sz="2400" b="0" i="0" u="none" strike="noStrike" baseline="0" dirty="0" err="1">
                <a:latin typeface="NimbusRomNo9L-Medi"/>
              </a:rPr>
              <a:t>IIoT</a:t>
            </a:r>
            <a:r>
              <a:rPr lang="en-US" altLang="zh-CN" sz="2400" b="0" i="0" u="none" strike="noStrike" baseline="0" dirty="0">
                <a:latin typeface="NimbusRomNo9L-Medi"/>
              </a:rPr>
              <a:t>), integrating the IPv6 Routing Protocol for Low Power and Lossy Networks (RPL) and Time-Slotted Channel Hopping (TSCH) protocols seamlessly. </a:t>
            </a:r>
          </a:p>
          <a:p>
            <a:pPr algn="l"/>
            <a:endParaRPr lang="en-US" altLang="zh-CN" sz="2400" dirty="0">
              <a:latin typeface="NimbusRomNo9L-Medi"/>
            </a:endParaRPr>
          </a:p>
          <a:p>
            <a:pPr algn="l"/>
            <a:r>
              <a:rPr lang="en-US" altLang="zh-CN" sz="2400" b="0" i="0" u="none" strike="noStrike" baseline="0" dirty="0">
                <a:latin typeface="NimbusRomNo9L-Medi"/>
              </a:rPr>
              <a:t>However, deviations from standard procedures by malicious nodes can severely affect network formation and operations, resulting in degraded performance. This study investigates the impact of the decreased rank attack (DRA) on RPL within the 6TiSCH network, examining its effects on network operations and performance.</a:t>
            </a:r>
            <a:endParaRPr lang="en-US" sz="2400" dirty="0"/>
          </a:p>
        </p:txBody>
      </p:sp>
    </p:spTree>
    <p:extLst>
      <p:ext uri="{BB962C8B-B14F-4D97-AF65-F5344CB8AC3E}">
        <p14:creationId xmlns:p14="http://schemas.microsoft.com/office/powerpoint/2010/main" val="1542049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59E9B-87F2-4257-B760-183E1C334AD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8A7F62C-4ED3-F4EE-B37E-34AC321E6A08}"/>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20</a:t>
            </a:fld>
            <a:endParaRPr kumimoji="0" lang="en-US"/>
          </a:p>
        </p:txBody>
      </p:sp>
      <p:sp>
        <p:nvSpPr>
          <p:cNvPr id="4" name="Title 3">
            <a:extLst>
              <a:ext uri="{FF2B5EF4-FFF2-40B4-BE49-F238E27FC236}">
                <a16:creationId xmlns:a16="http://schemas.microsoft.com/office/drawing/2014/main" id="{356AD3D5-E367-5A99-701B-30D76978ECA8}"/>
              </a:ext>
            </a:extLst>
          </p:cNvPr>
          <p:cNvSpPr>
            <a:spLocks noGrp="1"/>
          </p:cNvSpPr>
          <p:nvPr>
            <p:ph type="title"/>
          </p:nvPr>
        </p:nvSpPr>
        <p:spPr/>
        <p:txBody>
          <a:bodyPr/>
          <a:lstStyle/>
          <a:p>
            <a:pPr fontAlgn="auto"/>
            <a:r>
              <a:rPr lang="en-US" altLang="zh-CN" dirty="0"/>
              <a:t>Results and Discussion</a:t>
            </a:r>
          </a:p>
        </p:txBody>
      </p:sp>
      <p:sp>
        <p:nvSpPr>
          <p:cNvPr id="5" name="Content Placeholder 4">
            <a:extLst>
              <a:ext uri="{FF2B5EF4-FFF2-40B4-BE49-F238E27FC236}">
                <a16:creationId xmlns:a16="http://schemas.microsoft.com/office/drawing/2014/main" id="{A7A91DA7-B547-905A-44D6-05DFF13F0443}"/>
              </a:ext>
            </a:extLst>
          </p:cNvPr>
          <p:cNvSpPr>
            <a:spLocks noGrp="1"/>
          </p:cNvSpPr>
          <p:nvPr>
            <p:ph idx="1"/>
          </p:nvPr>
        </p:nvSpPr>
        <p:spPr>
          <a:xfrm>
            <a:off x="48012" y="1303940"/>
            <a:ext cx="9047975" cy="4525963"/>
          </a:xfrm>
        </p:spPr>
        <p:txBody>
          <a:bodyPr/>
          <a:lstStyle/>
          <a:p>
            <a:r>
              <a:rPr lang="en-US" altLang="zh-CN" dirty="0"/>
              <a:t>The Impact of DRA on the Network Performance</a:t>
            </a:r>
          </a:p>
          <a:p>
            <a:r>
              <a:rPr lang="en-US" altLang="zh-CN" sz="2400" b="0" i="0" u="none" strike="noStrike" baseline="0" dirty="0">
                <a:latin typeface="NimbusRomNo9L-Medi"/>
              </a:rPr>
              <a:t>PDR and reachability</a:t>
            </a:r>
          </a:p>
          <a:p>
            <a:endParaRPr lang="zh-CN" altLang="en-US" sz="2400" dirty="0"/>
          </a:p>
        </p:txBody>
      </p:sp>
      <p:pic>
        <p:nvPicPr>
          <p:cNvPr id="6" name="Picture 5">
            <a:extLst>
              <a:ext uri="{FF2B5EF4-FFF2-40B4-BE49-F238E27FC236}">
                <a16:creationId xmlns:a16="http://schemas.microsoft.com/office/drawing/2014/main" id="{1D03604C-EB33-A8CD-62D4-D1C0D1CE5DC7}"/>
              </a:ext>
            </a:extLst>
          </p:cNvPr>
          <p:cNvPicPr>
            <a:picLocks noChangeAspect="1"/>
          </p:cNvPicPr>
          <p:nvPr/>
        </p:nvPicPr>
        <p:blipFill>
          <a:blip r:embed="rId2"/>
          <a:stretch>
            <a:fillRect/>
          </a:stretch>
        </p:blipFill>
        <p:spPr>
          <a:xfrm>
            <a:off x="473670" y="2241969"/>
            <a:ext cx="3676839" cy="3587934"/>
          </a:xfrm>
          <a:prstGeom prst="rect">
            <a:avLst/>
          </a:prstGeom>
        </p:spPr>
      </p:pic>
      <p:pic>
        <p:nvPicPr>
          <p:cNvPr id="9" name="Picture 8">
            <a:extLst>
              <a:ext uri="{FF2B5EF4-FFF2-40B4-BE49-F238E27FC236}">
                <a16:creationId xmlns:a16="http://schemas.microsoft.com/office/drawing/2014/main" id="{011BE1FB-093B-36FB-F5BF-B0C669E3016D}"/>
              </a:ext>
            </a:extLst>
          </p:cNvPr>
          <p:cNvPicPr>
            <a:picLocks noChangeAspect="1"/>
          </p:cNvPicPr>
          <p:nvPr/>
        </p:nvPicPr>
        <p:blipFill>
          <a:blip r:embed="rId3"/>
          <a:stretch>
            <a:fillRect/>
          </a:stretch>
        </p:blipFill>
        <p:spPr>
          <a:xfrm>
            <a:off x="4420210" y="2274565"/>
            <a:ext cx="3511730" cy="3111660"/>
          </a:xfrm>
          <a:prstGeom prst="rect">
            <a:avLst/>
          </a:prstGeom>
        </p:spPr>
      </p:pic>
    </p:spTree>
    <p:extLst>
      <p:ext uri="{BB962C8B-B14F-4D97-AF65-F5344CB8AC3E}">
        <p14:creationId xmlns:p14="http://schemas.microsoft.com/office/powerpoint/2010/main" val="503857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FE917-AD25-EE28-0FEB-C042F9C9F02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65CC12-4414-4A36-E053-4756787F8073}"/>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21</a:t>
            </a:fld>
            <a:endParaRPr kumimoji="0" lang="en-US"/>
          </a:p>
        </p:txBody>
      </p:sp>
      <p:sp>
        <p:nvSpPr>
          <p:cNvPr id="4" name="Title 3">
            <a:extLst>
              <a:ext uri="{FF2B5EF4-FFF2-40B4-BE49-F238E27FC236}">
                <a16:creationId xmlns:a16="http://schemas.microsoft.com/office/drawing/2014/main" id="{21C2C232-469C-4F43-DB78-AC0CEB339609}"/>
              </a:ext>
            </a:extLst>
          </p:cNvPr>
          <p:cNvSpPr>
            <a:spLocks noGrp="1"/>
          </p:cNvSpPr>
          <p:nvPr>
            <p:ph type="title"/>
          </p:nvPr>
        </p:nvSpPr>
        <p:spPr/>
        <p:txBody>
          <a:bodyPr/>
          <a:lstStyle/>
          <a:p>
            <a:pPr fontAlgn="auto"/>
            <a:r>
              <a:rPr lang="en-US" altLang="zh-CN" dirty="0"/>
              <a:t>Results and Discussion</a:t>
            </a:r>
          </a:p>
        </p:txBody>
      </p:sp>
      <p:sp>
        <p:nvSpPr>
          <p:cNvPr id="5" name="Content Placeholder 4">
            <a:extLst>
              <a:ext uri="{FF2B5EF4-FFF2-40B4-BE49-F238E27FC236}">
                <a16:creationId xmlns:a16="http://schemas.microsoft.com/office/drawing/2014/main" id="{3BD7D951-57FC-8EC8-F31E-D4657B1BB5A9}"/>
              </a:ext>
            </a:extLst>
          </p:cNvPr>
          <p:cNvSpPr>
            <a:spLocks noGrp="1"/>
          </p:cNvSpPr>
          <p:nvPr>
            <p:ph idx="1"/>
          </p:nvPr>
        </p:nvSpPr>
        <p:spPr>
          <a:xfrm>
            <a:off x="48012" y="1303940"/>
            <a:ext cx="9047975" cy="4525963"/>
          </a:xfrm>
        </p:spPr>
        <p:txBody>
          <a:bodyPr/>
          <a:lstStyle/>
          <a:p>
            <a:r>
              <a:rPr lang="en-US" altLang="zh-CN" dirty="0"/>
              <a:t>The Impact of DRA on the Network Performance</a:t>
            </a:r>
          </a:p>
          <a:p>
            <a:r>
              <a:rPr lang="en-US" altLang="zh-CN" sz="2400" b="0" i="0" u="none" strike="noStrike" baseline="0" dirty="0">
                <a:latin typeface="NimbusRomNo9L-Medi"/>
              </a:rPr>
              <a:t>Packet E2E delay and Energy consumption</a:t>
            </a:r>
            <a:endParaRPr lang="zh-CN" altLang="en-US" sz="2400" dirty="0"/>
          </a:p>
        </p:txBody>
      </p:sp>
      <p:pic>
        <p:nvPicPr>
          <p:cNvPr id="7" name="Picture 6">
            <a:extLst>
              <a:ext uri="{FF2B5EF4-FFF2-40B4-BE49-F238E27FC236}">
                <a16:creationId xmlns:a16="http://schemas.microsoft.com/office/drawing/2014/main" id="{4F0C37B1-2F5E-7CEE-54C4-9B111663B7FE}"/>
              </a:ext>
            </a:extLst>
          </p:cNvPr>
          <p:cNvPicPr>
            <a:picLocks noChangeAspect="1"/>
          </p:cNvPicPr>
          <p:nvPr/>
        </p:nvPicPr>
        <p:blipFill>
          <a:blip r:embed="rId2"/>
          <a:stretch>
            <a:fillRect/>
          </a:stretch>
        </p:blipFill>
        <p:spPr>
          <a:xfrm>
            <a:off x="625460" y="2442365"/>
            <a:ext cx="3600635" cy="3492679"/>
          </a:xfrm>
          <a:prstGeom prst="rect">
            <a:avLst/>
          </a:prstGeom>
        </p:spPr>
      </p:pic>
      <p:pic>
        <p:nvPicPr>
          <p:cNvPr id="10" name="Picture 9">
            <a:extLst>
              <a:ext uri="{FF2B5EF4-FFF2-40B4-BE49-F238E27FC236}">
                <a16:creationId xmlns:a16="http://schemas.microsoft.com/office/drawing/2014/main" id="{FB20D887-EFFA-0B14-7B26-A9DFEEEFA1E0}"/>
              </a:ext>
            </a:extLst>
          </p:cNvPr>
          <p:cNvPicPr>
            <a:picLocks noChangeAspect="1"/>
          </p:cNvPicPr>
          <p:nvPr/>
        </p:nvPicPr>
        <p:blipFill>
          <a:blip r:embed="rId3"/>
          <a:stretch>
            <a:fillRect/>
          </a:stretch>
        </p:blipFill>
        <p:spPr>
          <a:xfrm>
            <a:off x="4695725" y="2513672"/>
            <a:ext cx="3867349" cy="3454578"/>
          </a:xfrm>
          <a:prstGeom prst="rect">
            <a:avLst/>
          </a:prstGeom>
        </p:spPr>
      </p:pic>
    </p:spTree>
    <p:extLst>
      <p:ext uri="{BB962C8B-B14F-4D97-AF65-F5344CB8AC3E}">
        <p14:creationId xmlns:p14="http://schemas.microsoft.com/office/powerpoint/2010/main" val="1090402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22</a:t>
            </a:fld>
            <a:endParaRPr kumimoji="0" lang="en-US"/>
          </a:p>
        </p:txBody>
      </p:sp>
      <p:sp>
        <p:nvSpPr>
          <p:cNvPr id="4" name="Title 3"/>
          <p:cNvSpPr>
            <a:spLocks noGrp="1"/>
          </p:cNvSpPr>
          <p:nvPr>
            <p:ph type="title"/>
          </p:nvPr>
        </p:nvSpPr>
        <p:spPr/>
        <p:txBody>
          <a:bodyPr/>
          <a:lstStyle/>
          <a:p>
            <a:pPr fontAlgn="auto"/>
            <a:r>
              <a:rPr lang="en-US" altLang="zh-CN" dirty="0"/>
              <a:t>Conclusion</a:t>
            </a:r>
          </a:p>
        </p:txBody>
      </p:sp>
      <p:sp>
        <p:nvSpPr>
          <p:cNvPr id="7" name="Subtitle 2">
            <a:extLst>
              <a:ext uri="{FF2B5EF4-FFF2-40B4-BE49-F238E27FC236}">
                <a16:creationId xmlns:a16="http://schemas.microsoft.com/office/drawing/2014/main" id="{0521C6D7-B8E4-0FA2-D360-7B72DB7ADDFD}"/>
              </a:ext>
            </a:extLst>
          </p:cNvPr>
          <p:cNvSpPr txBox="1">
            <a:spLocks/>
          </p:cNvSpPr>
          <p:nvPr/>
        </p:nvSpPr>
        <p:spPr>
          <a:xfrm>
            <a:off x="0" y="1152149"/>
            <a:ext cx="9144000" cy="5540335"/>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l"/>
            <a:r>
              <a:rPr lang="en-US" altLang="zh-CN" sz="2800" b="0" i="0" u="none" strike="noStrike" baseline="0" dirty="0">
                <a:latin typeface="NimbusRomNo9L-Regu"/>
              </a:rPr>
              <a:t>In 6TiSCH-MC, a single slot known as the shared cell is designated at the beginning of each slot frame for various control traffic exchanges. This includes enhanced beacon, keep alive, RPL control packets, Join Request, and Join Response frames.</a:t>
            </a:r>
          </a:p>
          <a:p>
            <a:pPr algn="l"/>
            <a:endParaRPr lang="en-US" altLang="zh-CN" sz="2800" b="0" i="0" u="none" strike="noStrike" baseline="0" dirty="0">
              <a:latin typeface="NimbusRomNo9L-Regu"/>
            </a:endParaRPr>
          </a:p>
          <a:p>
            <a:pPr algn="l"/>
            <a:r>
              <a:rPr lang="en-US" altLang="zh-CN" sz="2800" b="0" i="0" u="none" strike="noStrike" baseline="0" dirty="0">
                <a:latin typeface="NimbusRomNo9L-Regu"/>
              </a:rPr>
              <a:t> However, under the decreased rank attack (DRA), the nodes are compelled to transmit a higher number of these frames at both the RPL and TSCH layers. As a consequence, this increased transmission results in congestion within the shared cell. As nodes compete for access to the shared cell simultaneously, it leads to contention and delays. </a:t>
            </a:r>
            <a:endParaRPr lang="en-US" sz="1700" dirty="0"/>
          </a:p>
        </p:txBody>
      </p:sp>
    </p:spTree>
    <p:extLst>
      <p:ext uri="{BB962C8B-B14F-4D97-AF65-F5344CB8AC3E}">
        <p14:creationId xmlns:p14="http://schemas.microsoft.com/office/powerpoint/2010/main" val="3732393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0C741-1FD3-65C4-1452-1F1E8DCFD08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2E3C1-190D-14E2-5157-A6D3C5076122}"/>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23</a:t>
            </a:fld>
            <a:endParaRPr kumimoji="0" lang="en-US"/>
          </a:p>
        </p:txBody>
      </p:sp>
      <p:sp>
        <p:nvSpPr>
          <p:cNvPr id="4" name="Title 3">
            <a:extLst>
              <a:ext uri="{FF2B5EF4-FFF2-40B4-BE49-F238E27FC236}">
                <a16:creationId xmlns:a16="http://schemas.microsoft.com/office/drawing/2014/main" id="{75D23085-2655-52BB-BF15-A1BC39FC500F}"/>
              </a:ext>
            </a:extLst>
          </p:cNvPr>
          <p:cNvSpPr>
            <a:spLocks noGrp="1"/>
          </p:cNvSpPr>
          <p:nvPr>
            <p:ph type="title"/>
          </p:nvPr>
        </p:nvSpPr>
        <p:spPr/>
        <p:txBody>
          <a:bodyPr/>
          <a:lstStyle/>
          <a:p>
            <a:pPr fontAlgn="auto"/>
            <a:r>
              <a:rPr lang="en-US" altLang="zh-CN" dirty="0"/>
              <a:t>Conclusion</a:t>
            </a:r>
          </a:p>
        </p:txBody>
      </p:sp>
      <p:sp>
        <p:nvSpPr>
          <p:cNvPr id="7" name="Subtitle 2">
            <a:extLst>
              <a:ext uri="{FF2B5EF4-FFF2-40B4-BE49-F238E27FC236}">
                <a16:creationId xmlns:a16="http://schemas.microsoft.com/office/drawing/2014/main" id="{66CA2907-1534-4334-A096-B7F184D0B902}"/>
              </a:ext>
            </a:extLst>
          </p:cNvPr>
          <p:cNvSpPr txBox="1">
            <a:spLocks/>
          </p:cNvSpPr>
          <p:nvPr/>
        </p:nvSpPr>
        <p:spPr>
          <a:xfrm>
            <a:off x="0" y="1152149"/>
            <a:ext cx="9144000" cy="5540335"/>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l"/>
            <a:r>
              <a:rPr lang="en-US" altLang="zh-CN" sz="2800" b="0" i="0" u="none" strike="noStrike" baseline="0" dirty="0">
                <a:latin typeface="NimbusRomNo9L-Regu"/>
              </a:rPr>
              <a:t>Our findings indicate that the DRA can significantly disrupt network formation and ongoing operations. This disruption can result in more frequent node departures due to desynchronization, as nodes try to maintain the network topology. </a:t>
            </a:r>
          </a:p>
          <a:p>
            <a:pPr algn="l"/>
            <a:endParaRPr lang="en-US" altLang="zh-CN" sz="2800" dirty="0">
              <a:latin typeface="NimbusRomNo9L-Regu"/>
            </a:endParaRPr>
          </a:p>
          <a:p>
            <a:pPr algn="l"/>
            <a:r>
              <a:rPr lang="en-US" altLang="zh-CN" sz="2800" b="0" i="0" u="none" strike="noStrike" baseline="0" dirty="0">
                <a:latin typeface="NimbusRomNo9L-Regu"/>
              </a:rPr>
              <a:t>Furthermore, the DRA negatively impacts network reliability and increases latency. The increased transmission of keep-alive and RPL messages consumes more energy, further exacerbating the issue of increased energy consumption.</a:t>
            </a:r>
            <a:endParaRPr lang="en-US" sz="1700" dirty="0"/>
          </a:p>
        </p:txBody>
      </p:sp>
    </p:spTree>
    <p:extLst>
      <p:ext uri="{BB962C8B-B14F-4D97-AF65-F5344CB8AC3E}">
        <p14:creationId xmlns:p14="http://schemas.microsoft.com/office/powerpoint/2010/main" val="3673660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3</a:t>
            </a:fld>
            <a:endParaRPr kumimoji="0" lang="en-US"/>
          </a:p>
        </p:txBody>
      </p:sp>
      <p:sp>
        <p:nvSpPr>
          <p:cNvPr id="4" name="Title 3"/>
          <p:cNvSpPr>
            <a:spLocks noGrp="1"/>
          </p:cNvSpPr>
          <p:nvPr>
            <p:ph type="title"/>
          </p:nvPr>
        </p:nvSpPr>
        <p:spPr/>
        <p:txBody>
          <a:bodyPr/>
          <a:lstStyle/>
          <a:p>
            <a:r>
              <a:rPr lang="en-US" dirty="0"/>
              <a:t>Contents</a:t>
            </a:r>
          </a:p>
        </p:txBody>
      </p:sp>
      <p:sp>
        <p:nvSpPr>
          <p:cNvPr id="7" name="Subtitle 2">
            <a:extLst>
              <a:ext uri="{FF2B5EF4-FFF2-40B4-BE49-F238E27FC236}">
                <a16:creationId xmlns:a16="http://schemas.microsoft.com/office/drawing/2014/main" id="{0521C6D7-B8E4-0FA2-D360-7B72DB7ADDFD}"/>
              </a:ext>
            </a:extLst>
          </p:cNvPr>
          <p:cNvSpPr txBox="1">
            <a:spLocks/>
          </p:cNvSpPr>
          <p:nvPr/>
        </p:nvSpPr>
        <p:spPr>
          <a:xfrm>
            <a:off x="245984" y="1303939"/>
            <a:ext cx="8120765" cy="3718855"/>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auto"/>
            <a:r>
              <a:rPr lang="en-US" altLang="zh-CN" dirty="0"/>
              <a:t>Introduction</a:t>
            </a:r>
          </a:p>
          <a:p>
            <a:pPr fontAlgn="auto"/>
            <a:r>
              <a:rPr lang="en-US" altLang="zh-CN" dirty="0"/>
              <a:t>RPL’s Relation to TSCH</a:t>
            </a:r>
          </a:p>
          <a:p>
            <a:pPr fontAlgn="auto"/>
            <a:r>
              <a:rPr lang="en-US" altLang="zh-CN" dirty="0"/>
              <a:t>Simulation Setup</a:t>
            </a:r>
          </a:p>
          <a:p>
            <a:pPr fontAlgn="auto"/>
            <a:r>
              <a:rPr lang="en-US" altLang="zh-CN" dirty="0"/>
              <a:t>Result and Discussion</a:t>
            </a:r>
          </a:p>
          <a:p>
            <a:pPr fontAlgn="auto"/>
            <a:r>
              <a:rPr lang="en-US" altLang="zh-CN" dirty="0"/>
              <a:t>Conclusion</a:t>
            </a:r>
          </a:p>
          <a:p>
            <a:pPr fontAlgn="auto"/>
            <a:endParaRPr lang="en-US" altLang="zh-CN" dirty="0"/>
          </a:p>
          <a:p>
            <a:pPr fontAlgn="auto"/>
            <a:endParaRPr lang="en-US" altLang="zh-CN" dirty="0"/>
          </a:p>
          <a:p>
            <a:pPr fontAlgn="auto"/>
            <a:endParaRPr lang="en-US" sz="1700" dirty="0"/>
          </a:p>
        </p:txBody>
      </p:sp>
    </p:spTree>
    <p:extLst>
      <p:ext uri="{BB962C8B-B14F-4D97-AF65-F5344CB8AC3E}">
        <p14:creationId xmlns:p14="http://schemas.microsoft.com/office/powerpoint/2010/main" val="104145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4</a:t>
            </a:fld>
            <a:endParaRPr kumimoji="0" lang="en-US"/>
          </a:p>
        </p:txBody>
      </p:sp>
      <p:sp>
        <p:nvSpPr>
          <p:cNvPr id="4" name="Title 3"/>
          <p:cNvSpPr>
            <a:spLocks noGrp="1"/>
          </p:cNvSpPr>
          <p:nvPr>
            <p:ph type="title"/>
          </p:nvPr>
        </p:nvSpPr>
        <p:spPr/>
        <p:txBody>
          <a:bodyPr/>
          <a:lstStyle/>
          <a:p>
            <a:pPr fontAlgn="auto"/>
            <a:r>
              <a:rPr lang="en-US" altLang="zh-CN" dirty="0"/>
              <a:t>Introduction</a:t>
            </a:r>
          </a:p>
        </p:txBody>
      </p:sp>
      <p:sp>
        <p:nvSpPr>
          <p:cNvPr id="7" name="Subtitle 2">
            <a:extLst>
              <a:ext uri="{FF2B5EF4-FFF2-40B4-BE49-F238E27FC236}">
                <a16:creationId xmlns:a16="http://schemas.microsoft.com/office/drawing/2014/main" id="{0521C6D7-B8E4-0FA2-D360-7B72DB7ADDFD}"/>
              </a:ext>
            </a:extLst>
          </p:cNvPr>
          <p:cNvSpPr txBox="1">
            <a:spLocks/>
          </p:cNvSpPr>
          <p:nvPr/>
        </p:nvSpPr>
        <p:spPr>
          <a:xfrm>
            <a:off x="18972" y="1152149"/>
            <a:ext cx="9125028" cy="5705851"/>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r>
              <a:rPr lang="en-US" altLang="zh-CN" sz="2400" dirty="0"/>
              <a:t>The time-slotted channel hopping protocol (TSCH) is</a:t>
            </a:r>
          </a:p>
          <a:p>
            <a:pPr marL="109728" indent="0" fontAlgn="auto">
              <a:buNone/>
            </a:pPr>
            <a:r>
              <a:rPr lang="en-US" altLang="zh-CN" sz="2400" dirty="0"/>
              <a:t>widely adopted as the Medium Access Control (MAC) mechanism in industrial applications. It offers predictable and deterministic communication, making it essential for </a:t>
            </a:r>
            <a:r>
              <a:rPr lang="en-US" altLang="zh-CN" sz="2400" dirty="0" err="1"/>
              <a:t>realtime</a:t>
            </a:r>
            <a:r>
              <a:rPr lang="en-US" altLang="zh-CN" sz="2400" dirty="0"/>
              <a:t> and mission-critical industrial applications.</a:t>
            </a:r>
          </a:p>
          <a:p>
            <a:pPr marL="109728" indent="0" fontAlgn="auto">
              <a:buNone/>
            </a:pPr>
            <a:endParaRPr lang="en-US" altLang="zh-CN" sz="2400" dirty="0"/>
          </a:p>
          <a:p>
            <a:pPr marL="109728" indent="0" fontAlgn="auto">
              <a:buNone/>
            </a:pPr>
            <a:r>
              <a:rPr lang="en-US" altLang="zh-CN" sz="2400" dirty="0"/>
              <a:t>TSCH protocol enhances the resilience of communication against interference by spreading communications across different time slots and frequency channels.</a:t>
            </a:r>
            <a:endParaRPr lang="en-US" altLang="zh-CN" dirty="0"/>
          </a:p>
          <a:p>
            <a:pPr marL="109728" indent="0" fontAlgn="auto">
              <a:buNone/>
            </a:pPr>
            <a:endParaRPr lang="en-US" altLang="zh-CN" dirty="0"/>
          </a:p>
          <a:p>
            <a:pPr fontAlgn="auto"/>
            <a:endParaRPr lang="en-US" altLang="zh-CN" dirty="0"/>
          </a:p>
          <a:p>
            <a:pPr marL="109728" indent="0" fontAlgn="auto">
              <a:buNone/>
            </a:pPr>
            <a:endParaRPr lang="en-US" altLang="zh-CN" dirty="0"/>
          </a:p>
          <a:p>
            <a:pPr marL="109728" indent="0" fontAlgn="auto">
              <a:buNone/>
            </a:pPr>
            <a:endParaRPr lang="en-US" altLang="zh-CN" dirty="0"/>
          </a:p>
          <a:p>
            <a:pPr marL="109728" indent="0" fontAlgn="auto">
              <a:buNone/>
            </a:pPr>
            <a:endParaRPr lang="en-US" altLang="zh-CN" dirty="0"/>
          </a:p>
          <a:p>
            <a:pPr fontAlgn="auto"/>
            <a:endParaRPr lang="en-US" altLang="zh-CN" dirty="0"/>
          </a:p>
          <a:p>
            <a:pPr fontAlgn="auto"/>
            <a:endParaRPr lang="en-US" sz="1700" dirty="0"/>
          </a:p>
        </p:txBody>
      </p:sp>
    </p:spTree>
    <p:extLst>
      <p:ext uri="{BB962C8B-B14F-4D97-AF65-F5344CB8AC3E}">
        <p14:creationId xmlns:p14="http://schemas.microsoft.com/office/powerpoint/2010/main" val="70074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5</a:t>
            </a:fld>
            <a:endParaRPr kumimoji="0" lang="en-US"/>
          </a:p>
        </p:txBody>
      </p:sp>
      <p:sp>
        <p:nvSpPr>
          <p:cNvPr id="4" name="Title 3"/>
          <p:cNvSpPr>
            <a:spLocks noGrp="1"/>
          </p:cNvSpPr>
          <p:nvPr>
            <p:ph type="title"/>
          </p:nvPr>
        </p:nvSpPr>
        <p:spPr/>
        <p:txBody>
          <a:bodyPr/>
          <a:lstStyle/>
          <a:p>
            <a:pPr fontAlgn="auto"/>
            <a:r>
              <a:rPr lang="en-US" altLang="zh-CN" dirty="0"/>
              <a:t>Introduction</a:t>
            </a:r>
          </a:p>
        </p:txBody>
      </p:sp>
      <p:sp>
        <p:nvSpPr>
          <p:cNvPr id="7" name="Subtitle 2">
            <a:extLst>
              <a:ext uri="{FF2B5EF4-FFF2-40B4-BE49-F238E27FC236}">
                <a16:creationId xmlns:a16="http://schemas.microsoft.com/office/drawing/2014/main" id="{0521C6D7-B8E4-0FA2-D360-7B72DB7ADDFD}"/>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p:pic>
        <p:nvPicPr>
          <p:cNvPr id="1026" name="Picture 2" descr="16 channels are available in this frequency band in the IEEE 802.15.4 standard">
            <a:extLst>
              <a:ext uri="{FF2B5EF4-FFF2-40B4-BE49-F238E27FC236}">
                <a16:creationId xmlns:a16="http://schemas.microsoft.com/office/drawing/2014/main" id="{DADF767D-B0CA-1395-BAD8-69C699487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823" y="3137881"/>
            <a:ext cx="8410575" cy="36195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EA31C9D-6F53-0B1F-84EE-5ABC3A5DC883}"/>
              </a:ext>
            </a:extLst>
          </p:cNvPr>
          <p:cNvSpPr txBox="1"/>
          <p:nvPr/>
        </p:nvSpPr>
        <p:spPr>
          <a:xfrm>
            <a:off x="-1" y="1123306"/>
            <a:ext cx="9192445" cy="2031325"/>
          </a:xfrm>
          <a:prstGeom prst="rect">
            <a:avLst/>
          </a:prstGeom>
          <a:noFill/>
        </p:spPr>
        <p:txBody>
          <a:bodyPr wrap="square">
            <a:spAutoFit/>
          </a:bodyPr>
          <a:lstStyle/>
          <a:p>
            <a:r>
              <a:rPr lang="en-US" altLang="zh-CN" dirty="0"/>
              <a:t>TSCH is used by Low-Power devices to communicate using a wireless link. It is designed for low-power and lossy networks (LLNs) and aims at providing a reliable Media access control layer.</a:t>
            </a:r>
          </a:p>
          <a:p>
            <a:endParaRPr lang="en-US" altLang="zh-CN" dirty="0"/>
          </a:p>
          <a:p>
            <a:r>
              <a:rPr lang="en-US" altLang="zh-CN" dirty="0"/>
              <a:t>TSCH can be seen as a combination of Time division </a:t>
            </a:r>
            <a:r>
              <a:rPr lang="en-US" altLang="zh-CN"/>
              <a:t>multiple access (TDMA) </a:t>
            </a:r>
            <a:r>
              <a:rPr lang="en-US" altLang="zh-CN" dirty="0"/>
              <a:t>and Frequency-division </a:t>
            </a:r>
            <a:r>
              <a:rPr lang="en-US" altLang="zh-CN"/>
              <a:t>multiple access (FDMA) </a:t>
            </a:r>
            <a:r>
              <a:rPr lang="en-US" altLang="zh-CN" dirty="0"/>
              <a:t>mechanisms as it uses diversity in time and frequency to provide reliability to the upper network layers.</a:t>
            </a:r>
            <a:endParaRPr lang="zh-CN" altLang="en-US" dirty="0"/>
          </a:p>
        </p:txBody>
      </p:sp>
    </p:spTree>
    <p:extLst>
      <p:ext uri="{BB962C8B-B14F-4D97-AF65-F5344CB8AC3E}">
        <p14:creationId xmlns:p14="http://schemas.microsoft.com/office/powerpoint/2010/main" val="373004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DBA01-C392-66F6-DA91-787D714BBA7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F628A4-2527-79FF-BBD8-28D9E3326A44}"/>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6</a:t>
            </a:fld>
            <a:endParaRPr kumimoji="0" lang="en-US"/>
          </a:p>
        </p:txBody>
      </p:sp>
      <p:sp>
        <p:nvSpPr>
          <p:cNvPr id="4" name="Title 3">
            <a:extLst>
              <a:ext uri="{FF2B5EF4-FFF2-40B4-BE49-F238E27FC236}">
                <a16:creationId xmlns:a16="http://schemas.microsoft.com/office/drawing/2014/main" id="{64FB2D17-670F-0477-0722-45F6E2BE1D91}"/>
              </a:ext>
            </a:extLst>
          </p:cNvPr>
          <p:cNvSpPr>
            <a:spLocks noGrp="1"/>
          </p:cNvSpPr>
          <p:nvPr>
            <p:ph type="title"/>
          </p:nvPr>
        </p:nvSpPr>
        <p:spPr/>
        <p:txBody>
          <a:bodyPr/>
          <a:lstStyle/>
          <a:p>
            <a:pPr fontAlgn="auto"/>
            <a:r>
              <a:rPr lang="en-US" altLang="zh-CN" dirty="0"/>
              <a:t>Introduction</a:t>
            </a:r>
          </a:p>
        </p:txBody>
      </p:sp>
      <p:sp>
        <p:nvSpPr>
          <p:cNvPr id="7" name="Subtitle 2">
            <a:extLst>
              <a:ext uri="{FF2B5EF4-FFF2-40B4-BE49-F238E27FC236}">
                <a16:creationId xmlns:a16="http://schemas.microsoft.com/office/drawing/2014/main" id="{E6E75844-5DDA-255F-7BD6-6773E8F4A04C}"/>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p:sp>
        <p:nvSpPr>
          <p:cNvPr id="5" name="TextBox 4">
            <a:extLst>
              <a:ext uri="{FF2B5EF4-FFF2-40B4-BE49-F238E27FC236}">
                <a16:creationId xmlns:a16="http://schemas.microsoft.com/office/drawing/2014/main" id="{27CD6D6D-741C-33B0-A9DC-2F1112B00392}"/>
              </a:ext>
            </a:extLst>
          </p:cNvPr>
          <p:cNvSpPr txBox="1"/>
          <p:nvPr/>
        </p:nvSpPr>
        <p:spPr>
          <a:xfrm>
            <a:off x="334680" y="1109557"/>
            <a:ext cx="8615257" cy="4801314"/>
          </a:xfrm>
          <a:prstGeom prst="rect">
            <a:avLst/>
          </a:prstGeom>
          <a:noFill/>
        </p:spPr>
        <p:txBody>
          <a:bodyPr wrap="square">
            <a:spAutoFit/>
          </a:bodyPr>
          <a:lstStyle/>
          <a:p>
            <a:pPr algn="l"/>
            <a:r>
              <a:rPr lang="en-US" altLang="zh-CN" sz="2400" b="0" i="0" u="none" strike="noStrike" baseline="0" dirty="0">
                <a:latin typeface="NimbusRomNo9L-Regu"/>
              </a:rPr>
              <a:t>The 6TiSCH stack (IPv6 over TSCH mode of IEEE 802.15.4e), which is based on TSCH, encompasses the management of a distributed communication schedule that continuously adapts to network changes.</a:t>
            </a:r>
          </a:p>
          <a:p>
            <a:pPr algn="l"/>
            <a:endParaRPr lang="en-US" altLang="zh-CN" sz="2400" b="0" i="0" u="none" strike="noStrike" baseline="0" dirty="0">
              <a:latin typeface="NimbusRomNo9L-Regu"/>
            </a:endParaRPr>
          </a:p>
          <a:p>
            <a:pPr algn="l"/>
            <a:r>
              <a:rPr lang="en-US" altLang="zh-CN" sz="2400" dirty="0">
                <a:latin typeface="NimbusRomNo9L-Regu"/>
              </a:rPr>
              <a:t>The 6TiSCH Working Group established mechanisms for seamless integration of the IPv6 Routing Protocol for Low Power and Lossy Networks (RPL) to efficiently operate on the TSCH link layer protocol. </a:t>
            </a:r>
          </a:p>
          <a:p>
            <a:pPr algn="l"/>
            <a:endParaRPr lang="en-US" altLang="zh-CN" sz="2400" dirty="0">
              <a:latin typeface="NimbusRomNo9L-Regu"/>
            </a:endParaRPr>
          </a:p>
          <a:p>
            <a:pPr algn="l"/>
            <a:r>
              <a:rPr lang="en-US" altLang="zh-CN" sz="2400" dirty="0">
                <a:latin typeface="NimbusRomNo9L-Regu"/>
              </a:rPr>
              <a:t>This highlights the importance of the 6TiSCH protocol stack for the Industrial Internet of Things (</a:t>
            </a:r>
            <a:r>
              <a:rPr lang="en-US" altLang="zh-CN" sz="2400" dirty="0" err="1">
                <a:latin typeface="NimbusRomNo9L-Regu"/>
              </a:rPr>
              <a:t>IIoT</a:t>
            </a:r>
            <a:r>
              <a:rPr lang="en-US" altLang="zh-CN" sz="2400" dirty="0">
                <a:latin typeface="NimbusRomNo9L-Regu"/>
              </a:rPr>
              <a:t>) as it enables reliable and energy-efficient communication between devices in industrial settings</a:t>
            </a:r>
          </a:p>
          <a:p>
            <a:pPr algn="l"/>
            <a:endParaRPr lang="zh-CN" altLang="en-US" dirty="0"/>
          </a:p>
        </p:txBody>
      </p:sp>
    </p:spTree>
    <p:extLst>
      <p:ext uri="{BB962C8B-B14F-4D97-AF65-F5344CB8AC3E}">
        <p14:creationId xmlns:p14="http://schemas.microsoft.com/office/powerpoint/2010/main" val="331451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4F294-E5BA-C6A7-8C0D-BAEEE953781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2E619D-7249-73EA-E91E-8827EE73291A}"/>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7</a:t>
            </a:fld>
            <a:endParaRPr kumimoji="0" lang="en-US"/>
          </a:p>
        </p:txBody>
      </p:sp>
      <p:sp>
        <p:nvSpPr>
          <p:cNvPr id="4" name="Title 3">
            <a:extLst>
              <a:ext uri="{FF2B5EF4-FFF2-40B4-BE49-F238E27FC236}">
                <a16:creationId xmlns:a16="http://schemas.microsoft.com/office/drawing/2014/main" id="{BE527A09-00B6-F8C4-D46C-B43A52B3B677}"/>
              </a:ext>
            </a:extLst>
          </p:cNvPr>
          <p:cNvSpPr>
            <a:spLocks noGrp="1"/>
          </p:cNvSpPr>
          <p:nvPr>
            <p:ph type="title"/>
          </p:nvPr>
        </p:nvSpPr>
        <p:spPr/>
        <p:txBody>
          <a:bodyPr/>
          <a:lstStyle/>
          <a:p>
            <a:pPr fontAlgn="auto"/>
            <a:r>
              <a:rPr lang="en-US" altLang="zh-CN" dirty="0"/>
              <a:t>Introduction</a:t>
            </a:r>
          </a:p>
        </p:txBody>
      </p:sp>
      <p:sp>
        <p:nvSpPr>
          <p:cNvPr id="7" name="Subtitle 2">
            <a:extLst>
              <a:ext uri="{FF2B5EF4-FFF2-40B4-BE49-F238E27FC236}">
                <a16:creationId xmlns:a16="http://schemas.microsoft.com/office/drawing/2014/main" id="{ED501C5B-9604-75B3-9C11-8D27419185B8}"/>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p:sp>
        <p:nvSpPr>
          <p:cNvPr id="5" name="TextBox 4">
            <a:extLst>
              <a:ext uri="{FF2B5EF4-FFF2-40B4-BE49-F238E27FC236}">
                <a16:creationId xmlns:a16="http://schemas.microsoft.com/office/drawing/2014/main" id="{0BB2FC37-38F8-8236-CC76-2999E553C9D9}"/>
              </a:ext>
            </a:extLst>
          </p:cNvPr>
          <p:cNvSpPr txBox="1"/>
          <p:nvPr/>
        </p:nvSpPr>
        <p:spPr>
          <a:xfrm>
            <a:off x="334680" y="1109557"/>
            <a:ext cx="8615257" cy="5632311"/>
          </a:xfrm>
          <a:prstGeom prst="rect">
            <a:avLst/>
          </a:prstGeom>
          <a:noFill/>
        </p:spPr>
        <p:txBody>
          <a:bodyPr wrap="square">
            <a:spAutoFit/>
          </a:bodyPr>
          <a:lstStyle/>
          <a:p>
            <a:pPr algn="l"/>
            <a:r>
              <a:rPr lang="en-US" altLang="zh-CN" sz="2400" b="0" i="0" u="none" strike="noStrike" baseline="0" dirty="0">
                <a:latin typeface="NimbusRomNo9L-Regu"/>
              </a:rPr>
              <a:t>The process of forming a 6TiSCH network involves nodes gradually joining the TSCH network and executing RPL operations to gather topology information and determine the most efficient multi-hop routes for data transmission.</a:t>
            </a:r>
          </a:p>
          <a:p>
            <a:pPr algn="l"/>
            <a:endParaRPr lang="en-US" altLang="zh-CN" sz="2400" dirty="0">
              <a:latin typeface="NimbusRomNo9L-Regu"/>
            </a:endParaRPr>
          </a:p>
          <a:p>
            <a:pPr algn="l"/>
            <a:r>
              <a:rPr lang="en-US" altLang="zh-CN" sz="2400" b="0" i="0" u="none" strike="noStrike" baseline="0" dirty="0">
                <a:latin typeface="NimbusRomNo9L-Regu"/>
              </a:rPr>
              <a:t>To establish network configuration and allocate transmission opportunities during the bootstrap phase, 6TiSCH-MC utilizes a static resource allocation implemented by all nodes to facilitate the transmission of control messages during network formation.</a:t>
            </a:r>
          </a:p>
          <a:p>
            <a:pPr algn="l"/>
            <a:endParaRPr lang="en-US" altLang="zh-CN" sz="2400" dirty="0">
              <a:latin typeface="NimbusRomNo9L-Regu"/>
            </a:endParaRPr>
          </a:p>
          <a:p>
            <a:pPr algn="l"/>
            <a:r>
              <a:rPr lang="en-US" altLang="zh-CN" sz="2400" dirty="0"/>
              <a:t>To ensure smooth network operations and successful initial</a:t>
            </a:r>
          </a:p>
          <a:p>
            <a:pPr algn="l"/>
            <a:r>
              <a:rPr lang="en-US" altLang="zh-CN" sz="2400" dirty="0"/>
              <a:t>topology discovery processes, it is essential to adhere to the</a:t>
            </a:r>
          </a:p>
          <a:p>
            <a:pPr algn="l"/>
            <a:r>
              <a:rPr lang="en-US" altLang="zh-CN" sz="2400" dirty="0"/>
              <a:t>standard procedures of TSCH and RPL. Deviation from these</a:t>
            </a:r>
          </a:p>
          <a:p>
            <a:pPr algn="l"/>
            <a:r>
              <a:rPr lang="en-US" altLang="zh-CN" sz="2400" dirty="0"/>
              <a:t>standards by malicious nodes can severely disrupt or impede</a:t>
            </a:r>
          </a:p>
          <a:p>
            <a:pPr algn="l"/>
            <a:r>
              <a:rPr lang="en-US" altLang="zh-CN" sz="2400" dirty="0"/>
              <a:t>network functions</a:t>
            </a:r>
            <a:endParaRPr lang="zh-CN" altLang="en-US" sz="2400" dirty="0"/>
          </a:p>
        </p:txBody>
      </p:sp>
    </p:spTree>
    <p:extLst>
      <p:ext uri="{BB962C8B-B14F-4D97-AF65-F5344CB8AC3E}">
        <p14:creationId xmlns:p14="http://schemas.microsoft.com/office/powerpoint/2010/main" val="393381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DBD6A-A262-1CD9-2E64-02CF69DD774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2195D03-74D1-D3B7-FD5F-D9CB487A19C7}"/>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8</a:t>
            </a:fld>
            <a:endParaRPr kumimoji="0" lang="en-US"/>
          </a:p>
        </p:txBody>
      </p:sp>
      <p:sp>
        <p:nvSpPr>
          <p:cNvPr id="4" name="Title 3">
            <a:extLst>
              <a:ext uri="{FF2B5EF4-FFF2-40B4-BE49-F238E27FC236}">
                <a16:creationId xmlns:a16="http://schemas.microsoft.com/office/drawing/2014/main" id="{4F8907E1-A6D6-3FB9-9E36-81228155B6D8}"/>
              </a:ext>
            </a:extLst>
          </p:cNvPr>
          <p:cNvSpPr>
            <a:spLocks noGrp="1"/>
          </p:cNvSpPr>
          <p:nvPr>
            <p:ph type="title"/>
          </p:nvPr>
        </p:nvSpPr>
        <p:spPr/>
        <p:txBody>
          <a:bodyPr/>
          <a:lstStyle/>
          <a:p>
            <a:pPr fontAlgn="auto"/>
            <a:r>
              <a:rPr lang="en-US" altLang="zh-CN" dirty="0"/>
              <a:t>Introduction</a:t>
            </a:r>
          </a:p>
        </p:txBody>
      </p:sp>
      <p:sp>
        <p:nvSpPr>
          <p:cNvPr id="7" name="Subtitle 2">
            <a:extLst>
              <a:ext uri="{FF2B5EF4-FFF2-40B4-BE49-F238E27FC236}">
                <a16:creationId xmlns:a16="http://schemas.microsoft.com/office/drawing/2014/main" id="{F02E8070-B729-E869-E9F8-6B6277209B4B}"/>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p:sp>
        <p:nvSpPr>
          <p:cNvPr id="5" name="TextBox 4">
            <a:extLst>
              <a:ext uri="{FF2B5EF4-FFF2-40B4-BE49-F238E27FC236}">
                <a16:creationId xmlns:a16="http://schemas.microsoft.com/office/drawing/2014/main" id="{7D0D4536-270F-8262-13CE-CB8C891597B3}"/>
              </a:ext>
            </a:extLst>
          </p:cNvPr>
          <p:cNvSpPr txBox="1"/>
          <p:nvPr/>
        </p:nvSpPr>
        <p:spPr>
          <a:xfrm>
            <a:off x="153777" y="1000360"/>
            <a:ext cx="8615257" cy="4647426"/>
          </a:xfrm>
          <a:prstGeom prst="rect">
            <a:avLst/>
          </a:prstGeom>
          <a:noFill/>
        </p:spPr>
        <p:txBody>
          <a:bodyPr wrap="square">
            <a:spAutoFit/>
          </a:bodyPr>
          <a:lstStyle/>
          <a:p>
            <a:pPr algn="l"/>
            <a:r>
              <a:rPr lang="en-US" altLang="zh-CN" sz="2800" b="0" i="0" u="none" strike="noStrike" baseline="0" dirty="0">
                <a:latin typeface="NimbusRomNo9L-Regu"/>
              </a:rPr>
              <a:t>DRA Explanation: </a:t>
            </a:r>
          </a:p>
          <a:p>
            <a:pPr algn="l"/>
            <a:endParaRPr lang="en-US" altLang="zh-CN" sz="2800" b="0" i="0" u="none" strike="noStrike" baseline="0" dirty="0">
              <a:latin typeface="NimbusRomNo9L-Regu"/>
            </a:endParaRPr>
          </a:p>
          <a:p>
            <a:pPr algn="l"/>
            <a:r>
              <a:rPr lang="en-US" altLang="zh-CN" sz="2400" dirty="0">
                <a:latin typeface="+mn-lt"/>
              </a:rPr>
              <a:t>In this type of attack, the malicious node initially joins the network as a regular node, which means that it gets a legitimate rank that reflects its distance from the root. However, whenever the malicious node advertises its rank to the neighborhood, it includes a fake rank that is less than its real rank. </a:t>
            </a:r>
          </a:p>
          <a:p>
            <a:pPr algn="l"/>
            <a:endParaRPr lang="en-US" altLang="zh-CN" sz="2400" dirty="0">
              <a:latin typeface="+mn-lt"/>
            </a:endParaRPr>
          </a:p>
          <a:p>
            <a:pPr algn="l"/>
            <a:r>
              <a:rPr lang="en-US" altLang="zh-CN" sz="2400" dirty="0">
                <a:latin typeface="+mn-lt"/>
              </a:rPr>
              <a:t>By presenting a lower rank, the attacker appears to be more favorable in terms of distance from the root and routing efficiency. </a:t>
            </a:r>
            <a:endParaRPr lang="zh-CN" altLang="en-US" sz="2400" dirty="0">
              <a:latin typeface="+mn-lt"/>
            </a:endParaRPr>
          </a:p>
        </p:txBody>
      </p:sp>
    </p:spTree>
    <p:extLst>
      <p:ext uri="{BB962C8B-B14F-4D97-AF65-F5344CB8AC3E}">
        <p14:creationId xmlns:p14="http://schemas.microsoft.com/office/powerpoint/2010/main" val="539050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006B3-B6C7-2B27-CE34-F81DEA43BAB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DA095E-E5DC-385D-5AA4-0803BD317E5F}"/>
              </a:ext>
            </a:extLst>
          </p:cNvPr>
          <p:cNvSpPr>
            <a:spLocks noGrp="1"/>
          </p:cNvSpPr>
          <p:nvPr>
            <p:ph type="sldNum" sz="quarter" idx="12"/>
          </p:nvPr>
        </p:nvSpPr>
        <p:spPr/>
        <p:txBody>
          <a:bodyPr/>
          <a:lstStyle/>
          <a:p>
            <a:pPr eaLnBrk="1" latinLnBrk="0" hangingPunct="1"/>
            <a:fld id="{D5BBC35B-A44B-4119-B8DA-DE9E3DFADA20}" type="slidenum">
              <a:rPr kumimoji="0" lang="en-US" smtClean="0"/>
              <a:pPr eaLnBrk="1" latinLnBrk="0" hangingPunct="1"/>
              <a:t>9</a:t>
            </a:fld>
            <a:endParaRPr kumimoji="0" lang="en-US"/>
          </a:p>
        </p:txBody>
      </p:sp>
      <p:sp>
        <p:nvSpPr>
          <p:cNvPr id="4" name="Title 3">
            <a:extLst>
              <a:ext uri="{FF2B5EF4-FFF2-40B4-BE49-F238E27FC236}">
                <a16:creationId xmlns:a16="http://schemas.microsoft.com/office/drawing/2014/main" id="{D70B2817-71CF-6CDF-B57D-2C3A2069EA4E}"/>
              </a:ext>
            </a:extLst>
          </p:cNvPr>
          <p:cNvSpPr>
            <a:spLocks noGrp="1"/>
          </p:cNvSpPr>
          <p:nvPr>
            <p:ph type="title"/>
          </p:nvPr>
        </p:nvSpPr>
        <p:spPr/>
        <p:txBody>
          <a:bodyPr/>
          <a:lstStyle/>
          <a:p>
            <a:pPr fontAlgn="auto"/>
            <a:r>
              <a:rPr lang="en-US" altLang="zh-CN" dirty="0"/>
              <a:t>Introduction</a:t>
            </a:r>
          </a:p>
        </p:txBody>
      </p:sp>
      <p:sp>
        <p:nvSpPr>
          <p:cNvPr id="7" name="Subtitle 2">
            <a:extLst>
              <a:ext uri="{FF2B5EF4-FFF2-40B4-BE49-F238E27FC236}">
                <a16:creationId xmlns:a16="http://schemas.microsoft.com/office/drawing/2014/main" id="{6C280051-2FBF-A543-7960-03820CEA1FC9}"/>
              </a:ext>
            </a:extLst>
          </p:cNvPr>
          <p:cNvSpPr txBox="1">
            <a:spLocks/>
          </p:cNvSpPr>
          <p:nvPr/>
        </p:nvSpPr>
        <p:spPr>
          <a:xfrm>
            <a:off x="-1" y="1152150"/>
            <a:ext cx="8822121" cy="5768020"/>
          </a:xfrm>
          <a:prstGeom prst="rect">
            <a:avLst/>
          </a:prstGeom>
        </p:spPr>
        <p:txBody>
          <a:bodyPr vert="horz">
            <a:normAutofit/>
          </a:bodyPr>
          <a:lstStyle>
            <a:lvl1pPr marL="365760" indent="-256032" algn="l" rtl="0" eaLnBrk="1" latinLnBrk="0" hangingPunct="1">
              <a:spcBef>
                <a:spcPts val="400"/>
              </a:spcBef>
              <a:spcAft>
                <a:spcPts val="0"/>
              </a:spcAft>
              <a:buClrTx/>
              <a:buSzPct val="100000"/>
              <a:buFont typeface="Arial" pitchFamily="34" charset="0"/>
              <a:buChar char="•"/>
              <a:defRPr kumimoji="0" sz="2700" kern="1200">
                <a:solidFill>
                  <a:schemeClr val="tx1"/>
                </a:solidFill>
                <a:latin typeface="+mn-lt"/>
                <a:ea typeface="+mn-ea"/>
                <a:cs typeface="+mn-cs"/>
              </a:defRPr>
            </a:lvl1pPr>
            <a:lvl2pPr marL="621792" indent="-228600" algn="l" rtl="0" eaLnBrk="1" latinLnBrk="0" hangingPunct="1">
              <a:spcBef>
                <a:spcPts val="324"/>
              </a:spcBef>
              <a:buClrTx/>
              <a:buSzPct val="75000"/>
              <a:buFont typeface="Wingdings" pitchFamily="2" charset="2"/>
              <a:buChar char="Ø"/>
              <a:defRPr kumimoji="0" sz="2300" kern="1200">
                <a:solidFill>
                  <a:schemeClr val="tx1"/>
                </a:solidFill>
                <a:latin typeface="+mn-lt"/>
                <a:ea typeface="+mn-ea"/>
                <a:cs typeface="+mn-cs"/>
              </a:defRPr>
            </a:lvl2pPr>
            <a:lvl3pPr marL="859536" indent="-228600" algn="l" rtl="0" eaLnBrk="1" latinLnBrk="0" hangingPunct="1">
              <a:spcBef>
                <a:spcPts val="350"/>
              </a:spcBef>
              <a:buClrTx/>
              <a:buSzPct val="100000"/>
              <a:buFont typeface="Lucida Sans Unicode" pitchFamily="34" charset="0"/>
              <a:buChar char="–"/>
              <a:defRPr kumimoji="0" sz="2100" kern="1200">
                <a:solidFill>
                  <a:schemeClr val="tx1"/>
                </a:solidFill>
                <a:latin typeface="+mn-lt"/>
                <a:ea typeface="+mn-ea"/>
                <a:cs typeface="+mn-cs"/>
              </a:defRPr>
            </a:lvl3pPr>
            <a:lvl4pPr marL="1143000" indent="-228600" algn="l" rtl="0" eaLnBrk="1" latinLnBrk="0" hangingPunct="1">
              <a:spcBef>
                <a:spcPts val="350"/>
              </a:spcBef>
              <a:buClrTx/>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Tx/>
              <a:buFont typeface="Lucida Sans Unicode" pitchFamily="34" charset="0"/>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fontAlgn="auto">
              <a:buNone/>
            </a:pPr>
            <a:endParaRPr lang="en-US" altLang="zh-CN" dirty="0"/>
          </a:p>
          <a:p>
            <a:pPr fontAlgn="auto"/>
            <a:endParaRPr lang="en-US" altLang="zh-CN" dirty="0"/>
          </a:p>
          <a:p>
            <a:pPr fontAlgn="auto"/>
            <a:endParaRPr lang="en-US" sz="1700" dirty="0"/>
          </a:p>
        </p:txBody>
      </p:sp>
      <p:sp>
        <p:nvSpPr>
          <p:cNvPr id="5" name="TextBox 4">
            <a:extLst>
              <a:ext uri="{FF2B5EF4-FFF2-40B4-BE49-F238E27FC236}">
                <a16:creationId xmlns:a16="http://schemas.microsoft.com/office/drawing/2014/main" id="{BF51BBF7-32A8-B9AC-1F6E-99361396DFDA}"/>
              </a:ext>
            </a:extLst>
          </p:cNvPr>
          <p:cNvSpPr txBox="1"/>
          <p:nvPr/>
        </p:nvSpPr>
        <p:spPr>
          <a:xfrm>
            <a:off x="321880" y="1379835"/>
            <a:ext cx="8615257" cy="3046988"/>
          </a:xfrm>
          <a:prstGeom prst="rect">
            <a:avLst/>
          </a:prstGeom>
          <a:noFill/>
        </p:spPr>
        <p:txBody>
          <a:bodyPr wrap="square">
            <a:spAutoFit/>
          </a:bodyPr>
          <a:lstStyle/>
          <a:p>
            <a:pPr algn="l"/>
            <a:r>
              <a:rPr lang="en-US" altLang="zh-CN" sz="2400" dirty="0"/>
              <a:t>As a result, neighboring nodes select the</a:t>
            </a:r>
          </a:p>
          <a:p>
            <a:pPr algn="l"/>
            <a:r>
              <a:rPr lang="en-US" altLang="zh-CN" sz="2400" dirty="0"/>
              <a:t>attacker as their preferred parent, allowing the attacker to gain control over the routing path and influence network traffic.</a:t>
            </a:r>
          </a:p>
          <a:p>
            <a:pPr algn="l"/>
            <a:endParaRPr lang="en-US" altLang="zh-CN" sz="2400" dirty="0"/>
          </a:p>
          <a:p>
            <a:pPr algn="l"/>
            <a:r>
              <a:rPr lang="en-US" altLang="zh-CN" sz="2400" dirty="0"/>
              <a:t>This tactic allows the attacker to manipulate the behavior of the network and potentially carry out further malicious activities within the compromised network.</a:t>
            </a:r>
            <a:endParaRPr lang="zh-CN" altLang="en-US" sz="2400" dirty="0"/>
          </a:p>
        </p:txBody>
      </p:sp>
    </p:spTree>
    <p:extLst>
      <p:ext uri="{BB962C8B-B14F-4D97-AF65-F5344CB8AC3E}">
        <p14:creationId xmlns:p14="http://schemas.microsoft.com/office/powerpoint/2010/main" val="596171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noFill/>
        <a:ln w="38100" cmpd="sng"/>
      </a:spPr>
      <a:bodyPr rtlCol="0" anchor="t" anchorCtr="0"/>
      <a:lstStyle>
        <a:defPPr algn="ctr">
          <a:defRPr b="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12685</TotalTime>
  <Words>1429</Words>
  <Application>Microsoft Office PowerPoint</Application>
  <PresentationFormat>全屏显示(4:3)</PresentationFormat>
  <Paragraphs>139</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23</vt:i4>
      </vt:variant>
    </vt:vector>
  </HeadingPairs>
  <TitlesOfParts>
    <vt:vector size="35" baseType="lpstr">
      <vt:lpstr>NimbusRomNo9L-Medi</vt:lpstr>
      <vt:lpstr>NimbusRomNo9L-Regu</vt:lpstr>
      <vt:lpstr>Arial</vt:lpstr>
      <vt:lpstr>Calibri</vt:lpstr>
      <vt:lpstr>Georgia</vt:lpstr>
      <vt:lpstr>Lucida Sans Unicode</vt:lpstr>
      <vt:lpstr>Tahoma</vt:lpstr>
      <vt:lpstr>Times New Roman</vt:lpstr>
      <vt:lpstr>Wingdings</vt:lpstr>
      <vt:lpstr>Wingdings 2</vt:lpstr>
      <vt:lpstr>Concourse</vt:lpstr>
      <vt:lpstr>Custom Design</vt:lpstr>
      <vt:lpstr>On the Impact of the RPL Decreased Rank Attack on 6TiSCH Networks</vt:lpstr>
      <vt:lpstr>Abstract</vt:lpstr>
      <vt:lpstr>Contents</vt:lpstr>
      <vt:lpstr>Introduction</vt:lpstr>
      <vt:lpstr>Introduction</vt:lpstr>
      <vt:lpstr>Introduction</vt:lpstr>
      <vt:lpstr>Introduction</vt:lpstr>
      <vt:lpstr>Introduction</vt:lpstr>
      <vt:lpstr>Introduction</vt:lpstr>
      <vt:lpstr>Introduction</vt:lpstr>
      <vt:lpstr>RPL’s Relation to TSCH</vt:lpstr>
      <vt:lpstr>RPL’s Relation to TSCH</vt:lpstr>
      <vt:lpstr>RPL’s Relation to TSCH</vt:lpstr>
      <vt:lpstr>Simulation Setup</vt:lpstr>
      <vt:lpstr>Simulation Setup</vt:lpstr>
      <vt:lpstr>Results and Discussion</vt:lpstr>
      <vt:lpstr>Results and Discussion</vt:lpstr>
      <vt:lpstr>Results and Discussion</vt:lpstr>
      <vt:lpstr>Results and Discussion</vt:lpstr>
      <vt:lpstr>Results and Discussion</vt:lpstr>
      <vt:lpstr>Results and Discussion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Planning of High-Availability Network Slices in 5G Networks</dc:title>
  <dc:creator>Jason Jue</dc:creator>
  <cp:lastModifiedBy>Li, Congzhou</cp:lastModifiedBy>
  <cp:revision>636</cp:revision>
  <dcterms:created xsi:type="dcterms:W3CDTF">2003-01-14T18:54:19Z</dcterms:created>
  <dcterms:modified xsi:type="dcterms:W3CDTF">2024-02-15T16:55:48Z</dcterms:modified>
</cp:coreProperties>
</file>