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18"/>
  </p:notesMasterIdLst>
  <p:sldIdLst>
    <p:sldId id="258" r:id="rId4"/>
    <p:sldId id="280" r:id="rId5"/>
    <p:sldId id="266" r:id="rId6"/>
    <p:sldId id="268" r:id="rId7"/>
    <p:sldId id="274" r:id="rId8"/>
    <p:sldId id="275" r:id="rId9"/>
    <p:sldId id="272" r:id="rId10"/>
    <p:sldId id="269" r:id="rId11"/>
    <p:sldId id="273" r:id="rId12"/>
    <p:sldId id="276" r:id="rId13"/>
    <p:sldId id="277" r:id="rId14"/>
    <p:sldId id="264" r:id="rId15"/>
    <p:sldId id="271" r:id="rId16"/>
    <p:sldId id="279" r:id="rId17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96" y="90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0BA4D-D082-4657-A616-76752B1E2855}" type="doc">
      <dgm:prSet loTypeId="urn:microsoft.com/office/officeart/2005/8/layout/h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9CF12F0-668A-48D6-A6BB-549C44C22F56}">
      <dgm:prSet phldrT="[Text]" custT="1"/>
      <dgm:spPr/>
      <dgm:t>
        <a:bodyPr/>
        <a:lstStyle/>
        <a:p>
          <a:r>
            <a:rPr lang="en-US" sz="1800" dirty="0" smtClean="0"/>
            <a:t>User </a:t>
          </a:r>
          <a:endParaRPr lang="en-US" sz="1800" dirty="0"/>
        </a:p>
      </dgm:t>
    </dgm:pt>
    <dgm:pt modelId="{FA0684AE-C9C3-436F-AE3F-6E55A8B6A5B6}" type="parTrans" cxnId="{16C4167A-195F-4FC4-9B63-E2912FE226FC}">
      <dgm:prSet/>
      <dgm:spPr/>
      <dgm:t>
        <a:bodyPr/>
        <a:lstStyle/>
        <a:p>
          <a:endParaRPr lang="en-US" sz="1800"/>
        </a:p>
      </dgm:t>
    </dgm:pt>
    <dgm:pt modelId="{46838885-7C23-44CC-90F9-B2B789D1F330}" type="sibTrans" cxnId="{16C4167A-195F-4FC4-9B63-E2912FE226FC}">
      <dgm:prSet/>
      <dgm:spPr/>
      <dgm:t>
        <a:bodyPr/>
        <a:lstStyle/>
        <a:p>
          <a:endParaRPr lang="en-US" sz="1800"/>
        </a:p>
      </dgm:t>
    </dgm:pt>
    <dgm:pt modelId="{F01ECB1D-2DB1-446D-A742-753DD8B6B402}">
      <dgm:prSet phldrT="[Text]" custT="1"/>
      <dgm:spPr/>
      <dgm:t>
        <a:bodyPr/>
        <a:lstStyle/>
        <a:p>
          <a:r>
            <a:rPr lang="en-US" sz="1800" dirty="0" smtClean="0"/>
            <a:t>Dashboard</a:t>
          </a:r>
          <a:endParaRPr lang="en-US" sz="1800" dirty="0"/>
        </a:p>
      </dgm:t>
    </dgm:pt>
    <dgm:pt modelId="{34FF784D-3848-401A-9F1D-C28BB0971D2E}" type="parTrans" cxnId="{6F15B34D-0D23-4892-842D-908A53AFB192}">
      <dgm:prSet/>
      <dgm:spPr/>
      <dgm:t>
        <a:bodyPr/>
        <a:lstStyle/>
        <a:p>
          <a:endParaRPr lang="en-US" sz="1800"/>
        </a:p>
      </dgm:t>
    </dgm:pt>
    <dgm:pt modelId="{6475A2CB-F7D4-4C29-9869-4DA76F98D985}" type="sibTrans" cxnId="{6F15B34D-0D23-4892-842D-908A53AFB192}">
      <dgm:prSet/>
      <dgm:spPr/>
      <dgm:t>
        <a:bodyPr/>
        <a:lstStyle/>
        <a:p>
          <a:endParaRPr lang="en-US" sz="1800"/>
        </a:p>
      </dgm:t>
    </dgm:pt>
    <dgm:pt modelId="{38CF8577-06CA-41E6-A9AA-A98FD575948D}">
      <dgm:prSet phldrT="[Text]" custT="1"/>
      <dgm:spPr/>
      <dgm:t>
        <a:bodyPr/>
        <a:lstStyle/>
        <a:p>
          <a:r>
            <a:rPr lang="en-US" sz="1800" dirty="0" smtClean="0"/>
            <a:t>Assignments</a:t>
          </a:r>
          <a:endParaRPr lang="en-US" sz="1800" dirty="0"/>
        </a:p>
      </dgm:t>
    </dgm:pt>
    <dgm:pt modelId="{18E416D6-4EBD-483F-89AB-6685A2E0B711}" type="parTrans" cxnId="{0F13ECB4-51E5-4701-8ABC-5C1F5B800599}">
      <dgm:prSet/>
      <dgm:spPr/>
      <dgm:t>
        <a:bodyPr/>
        <a:lstStyle/>
        <a:p>
          <a:endParaRPr lang="en-US" sz="1800"/>
        </a:p>
      </dgm:t>
    </dgm:pt>
    <dgm:pt modelId="{56BF86EB-259D-48AF-B840-E5463643D3A3}" type="sibTrans" cxnId="{0F13ECB4-51E5-4701-8ABC-5C1F5B800599}">
      <dgm:prSet/>
      <dgm:spPr/>
      <dgm:t>
        <a:bodyPr/>
        <a:lstStyle/>
        <a:p>
          <a:endParaRPr lang="en-US" sz="1800"/>
        </a:p>
      </dgm:t>
    </dgm:pt>
    <dgm:pt modelId="{C04F78BB-8F04-49CD-86E6-58E0E04B0DE3}">
      <dgm:prSet phldrT="[Text]" custT="1"/>
      <dgm:spPr/>
      <dgm:t>
        <a:bodyPr/>
        <a:lstStyle/>
        <a:p>
          <a:r>
            <a:rPr lang="en-US" sz="1800" dirty="0" smtClean="0"/>
            <a:t>My Fun &amp; Jobs</a:t>
          </a:r>
          <a:endParaRPr lang="en-US" sz="1800" dirty="0"/>
        </a:p>
      </dgm:t>
    </dgm:pt>
    <dgm:pt modelId="{36D559A9-EEEA-4465-829B-BD4D58A15311}" type="parTrans" cxnId="{9CDE5D27-E589-495F-8679-06E5EA592129}">
      <dgm:prSet/>
      <dgm:spPr/>
      <dgm:t>
        <a:bodyPr/>
        <a:lstStyle/>
        <a:p>
          <a:endParaRPr lang="en-US" sz="1800"/>
        </a:p>
      </dgm:t>
    </dgm:pt>
    <dgm:pt modelId="{CBA89EEC-0412-461F-A507-841D148AD3C2}" type="sibTrans" cxnId="{9CDE5D27-E589-495F-8679-06E5EA592129}">
      <dgm:prSet/>
      <dgm:spPr/>
      <dgm:t>
        <a:bodyPr/>
        <a:lstStyle/>
        <a:p>
          <a:endParaRPr lang="en-US" sz="1800"/>
        </a:p>
      </dgm:t>
    </dgm:pt>
    <dgm:pt modelId="{7A429C3F-05BD-4606-BE0A-DE1B490AD329}">
      <dgm:prSet phldrT="[Text]" custT="1"/>
      <dgm:spPr/>
      <dgm:t>
        <a:bodyPr/>
        <a:lstStyle/>
        <a:p>
          <a:r>
            <a:rPr lang="en-US" sz="1800" dirty="0" smtClean="0"/>
            <a:t>Connect with people</a:t>
          </a:r>
          <a:endParaRPr lang="en-US" sz="1800" dirty="0"/>
        </a:p>
      </dgm:t>
    </dgm:pt>
    <dgm:pt modelId="{C8CB95C2-3E37-4E3C-93B5-4270FF23C335}" type="parTrans" cxnId="{766610CE-376A-432E-A263-16963048AA94}">
      <dgm:prSet/>
      <dgm:spPr/>
      <dgm:t>
        <a:bodyPr/>
        <a:lstStyle/>
        <a:p>
          <a:endParaRPr lang="en-US" sz="1800"/>
        </a:p>
      </dgm:t>
    </dgm:pt>
    <dgm:pt modelId="{7EA8E8BA-FBCE-49D6-9417-36888DD926D9}" type="sibTrans" cxnId="{766610CE-376A-432E-A263-16963048AA94}">
      <dgm:prSet/>
      <dgm:spPr/>
      <dgm:t>
        <a:bodyPr/>
        <a:lstStyle/>
        <a:p>
          <a:endParaRPr lang="en-US" sz="1800"/>
        </a:p>
      </dgm:t>
    </dgm:pt>
    <dgm:pt modelId="{3B5191A9-3502-4026-A855-47AE1B02FBAD}">
      <dgm:prSet phldrT="[Text]" custT="1"/>
      <dgm:spPr/>
      <dgm:t>
        <a:bodyPr/>
        <a:lstStyle/>
        <a:p>
          <a:r>
            <a:rPr lang="en-US" sz="1800" dirty="0" smtClean="0"/>
            <a:t>Quizzes &amp; Puzzle</a:t>
          </a:r>
          <a:endParaRPr lang="en-US" sz="1800" dirty="0"/>
        </a:p>
      </dgm:t>
    </dgm:pt>
    <dgm:pt modelId="{5D306965-84D1-45C6-B37C-0EFA98D24FB8}" type="parTrans" cxnId="{1FEE7A40-C5D5-4129-8B3B-C8CC22F9273F}">
      <dgm:prSet/>
      <dgm:spPr/>
      <dgm:t>
        <a:bodyPr/>
        <a:lstStyle/>
        <a:p>
          <a:endParaRPr lang="en-US" sz="1800"/>
        </a:p>
      </dgm:t>
    </dgm:pt>
    <dgm:pt modelId="{DACEC148-229D-4294-B950-4A281BF196CE}" type="sibTrans" cxnId="{1FEE7A40-C5D5-4129-8B3B-C8CC22F9273F}">
      <dgm:prSet/>
      <dgm:spPr/>
      <dgm:t>
        <a:bodyPr/>
        <a:lstStyle/>
        <a:p>
          <a:endParaRPr lang="en-US" sz="1800"/>
        </a:p>
      </dgm:t>
    </dgm:pt>
    <dgm:pt modelId="{FCA36A1E-1558-4083-90B8-4CA9193299E0}">
      <dgm:prSet phldrT="[Text]" custT="1"/>
      <dgm:spPr/>
      <dgm:t>
        <a:bodyPr/>
        <a:lstStyle/>
        <a:p>
          <a:r>
            <a:rPr lang="en-US" sz="1800" dirty="0" smtClean="0"/>
            <a:t>Start Discussion</a:t>
          </a:r>
          <a:endParaRPr lang="en-US" sz="1800" dirty="0"/>
        </a:p>
      </dgm:t>
    </dgm:pt>
    <dgm:pt modelId="{565C57BD-0453-4147-9AE7-5AA683078B96}" type="parTrans" cxnId="{DAB30188-873D-4718-9C8C-3FFCD5505CB3}">
      <dgm:prSet/>
      <dgm:spPr/>
      <dgm:t>
        <a:bodyPr/>
        <a:lstStyle/>
        <a:p>
          <a:endParaRPr lang="en-US"/>
        </a:p>
      </dgm:t>
    </dgm:pt>
    <dgm:pt modelId="{607250FD-AB73-4B6F-88BD-A3C57DB479CD}" type="sibTrans" cxnId="{DAB30188-873D-4718-9C8C-3FFCD5505CB3}">
      <dgm:prSet/>
      <dgm:spPr/>
      <dgm:t>
        <a:bodyPr/>
        <a:lstStyle/>
        <a:p>
          <a:endParaRPr lang="en-US"/>
        </a:p>
      </dgm:t>
    </dgm:pt>
    <dgm:pt modelId="{6BB8C8A7-2E12-494B-8A25-DC6B2E42C954}">
      <dgm:prSet phldrT="[Text]" custT="1"/>
      <dgm:spPr/>
      <dgm:t>
        <a:bodyPr/>
        <a:lstStyle/>
        <a:p>
          <a:r>
            <a:rPr lang="en-US" sz="1800" dirty="0" smtClean="0"/>
            <a:t>Invite</a:t>
          </a:r>
          <a:endParaRPr lang="en-US" sz="1800" dirty="0"/>
        </a:p>
      </dgm:t>
    </dgm:pt>
    <dgm:pt modelId="{41F06EB5-8350-49BF-B4F2-AA0C4E0E9FF2}" type="parTrans" cxnId="{C42E12CF-A8AC-4C24-AF2A-12178F7B7D11}">
      <dgm:prSet/>
      <dgm:spPr/>
      <dgm:t>
        <a:bodyPr/>
        <a:lstStyle/>
        <a:p>
          <a:endParaRPr lang="en-US"/>
        </a:p>
      </dgm:t>
    </dgm:pt>
    <dgm:pt modelId="{2C180E2C-A935-4488-9FA6-CBC96E96E531}" type="sibTrans" cxnId="{C42E12CF-A8AC-4C24-AF2A-12178F7B7D11}">
      <dgm:prSet/>
      <dgm:spPr/>
      <dgm:t>
        <a:bodyPr/>
        <a:lstStyle/>
        <a:p>
          <a:endParaRPr lang="en-US"/>
        </a:p>
      </dgm:t>
    </dgm:pt>
    <dgm:pt modelId="{14F082A1-B348-43B7-8AFC-7977556B46FA}">
      <dgm:prSet phldrT="[Text]" custT="1"/>
      <dgm:spPr/>
      <dgm:t>
        <a:bodyPr/>
        <a:lstStyle/>
        <a:p>
          <a:r>
            <a:rPr lang="en-US" sz="1800" dirty="0" smtClean="0"/>
            <a:t>Rewards </a:t>
          </a:r>
          <a:endParaRPr lang="en-US" sz="1800" dirty="0"/>
        </a:p>
      </dgm:t>
    </dgm:pt>
    <dgm:pt modelId="{ED77D328-F5D5-4227-8407-EB084BBD1939}" type="parTrans" cxnId="{5F7A773D-C346-40C2-BBDC-13E0A816745C}">
      <dgm:prSet/>
      <dgm:spPr/>
      <dgm:t>
        <a:bodyPr/>
        <a:lstStyle/>
        <a:p>
          <a:endParaRPr lang="en-US"/>
        </a:p>
      </dgm:t>
    </dgm:pt>
    <dgm:pt modelId="{03DE763C-2D4B-4869-BB6E-730B302B4396}" type="sibTrans" cxnId="{5F7A773D-C346-40C2-BBDC-13E0A816745C}">
      <dgm:prSet/>
      <dgm:spPr/>
      <dgm:t>
        <a:bodyPr/>
        <a:lstStyle/>
        <a:p>
          <a:endParaRPr lang="en-US"/>
        </a:p>
      </dgm:t>
    </dgm:pt>
    <dgm:pt modelId="{CC04B520-DB5D-4E41-AFBD-3AB3D2A2B704}">
      <dgm:prSet phldrT="[Text]" custT="1"/>
      <dgm:spPr/>
      <dgm:t>
        <a:bodyPr/>
        <a:lstStyle/>
        <a:p>
          <a:r>
            <a:rPr lang="en-US" sz="1800" dirty="0" smtClean="0"/>
            <a:t>Certification</a:t>
          </a:r>
          <a:endParaRPr lang="en-US" sz="1800" dirty="0"/>
        </a:p>
      </dgm:t>
    </dgm:pt>
    <dgm:pt modelId="{1F998FF4-E9F0-442A-8486-D833311129D5}" type="parTrans" cxnId="{B728767B-C39C-4C27-97EA-CA3D6C28B168}">
      <dgm:prSet/>
      <dgm:spPr/>
      <dgm:t>
        <a:bodyPr/>
        <a:lstStyle/>
        <a:p>
          <a:endParaRPr lang="en-US"/>
        </a:p>
      </dgm:t>
    </dgm:pt>
    <dgm:pt modelId="{271CE99F-A7C8-4129-9C50-CA5BACCD9766}" type="sibTrans" cxnId="{B728767B-C39C-4C27-97EA-CA3D6C28B168}">
      <dgm:prSet/>
      <dgm:spPr/>
      <dgm:t>
        <a:bodyPr/>
        <a:lstStyle/>
        <a:p>
          <a:endParaRPr lang="en-US"/>
        </a:p>
      </dgm:t>
    </dgm:pt>
    <dgm:pt modelId="{924D536A-CE1E-4E76-8466-5F6D5D61FCA7}">
      <dgm:prSet phldrT="[Text]" custT="1"/>
      <dgm:spPr/>
      <dgm:t>
        <a:bodyPr/>
        <a:lstStyle/>
        <a:p>
          <a:r>
            <a:rPr lang="en-US" sz="1800" dirty="0" smtClean="0"/>
            <a:t>Settings</a:t>
          </a:r>
          <a:endParaRPr lang="en-US" sz="1800" dirty="0"/>
        </a:p>
      </dgm:t>
    </dgm:pt>
    <dgm:pt modelId="{D2C5028B-B7AE-4CC2-8733-62508C2D3429}" type="sibTrans" cxnId="{BFB17060-B414-469A-B76C-A1CE5A351654}">
      <dgm:prSet/>
      <dgm:spPr/>
      <dgm:t>
        <a:bodyPr/>
        <a:lstStyle/>
        <a:p>
          <a:endParaRPr lang="en-US" sz="1800"/>
        </a:p>
      </dgm:t>
    </dgm:pt>
    <dgm:pt modelId="{02BC9A0E-71F8-4AB0-A022-8BFB1FA0ADBA}" type="parTrans" cxnId="{BFB17060-B414-469A-B76C-A1CE5A351654}">
      <dgm:prSet/>
      <dgm:spPr/>
      <dgm:t>
        <a:bodyPr/>
        <a:lstStyle/>
        <a:p>
          <a:endParaRPr lang="en-US" sz="1800"/>
        </a:p>
      </dgm:t>
    </dgm:pt>
    <dgm:pt modelId="{F1E0880E-9D15-4E55-8E31-2B272EBA4169}">
      <dgm:prSet phldrT="[Text]" custT="1"/>
      <dgm:spPr/>
      <dgm:t>
        <a:bodyPr/>
        <a:lstStyle/>
        <a:p>
          <a:r>
            <a:rPr lang="en-US" sz="1800" dirty="0" smtClean="0"/>
            <a:t>Learning Corner &amp; My Training </a:t>
          </a:r>
          <a:endParaRPr lang="en-US" sz="1800" dirty="0"/>
        </a:p>
      </dgm:t>
    </dgm:pt>
    <dgm:pt modelId="{16F80726-1F73-4456-B6FC-AEF02C3F6381}" type="sibTrans" cxnId="{3B2DA4CE-5A37-436B-A2C4-39C630EDD721}">
      <dgm:prSet/>
      <dgm:spPr/>
      <dgm:t>
        <a:bodyPr/>
        <a:lstStyle/>
        <a:p>
          <a:endParaRPr lang="en-US" sz="1800"/>
        </a:p>
      </dgm:t>
    </dgm:pt>
    <dgm:pt modelId="{5382035A-265F-405D-844F-769D30EA542E}" type="parTrans" cxnId="{3B2DA4CE-5A37-436B-A2C4-39C630EDD721}">
      <dgm:prSet/>
      <dgm:spPr/>
      <dgm:t>
        <a:bodyPr/>
        <a:lstStyle/>
        <a:p>
          <a:endParaRPr lang="en-US" sz="1800"/>
        </a:p>
      </dgm:t>
    </dgm:pt>
    <dgm:pt modelId="{A1AEAC24-C9BA-4F09-AAE5-2138A0EB06D4}">
      <dgm:prSet phldrT="[Text]" custT="1"/>
      <dgm:spPr/>
      <dgm:t>
        <a:bodyPr/>
        <a:lstStyle/>
        <a:p>
          <a:r>
            <a:rPr lang="en-US" sz="1800" dirty="0" smtClean="0"/>
            <a:t>Invite </a:t>
          </a:r>
          <a:endParaRPr lang="en-US" sz="1800" dirty="0"/>
        </a:p>
      </dgm:t>
    </dgm:pt>
    <dgm:pt modelId="{54BFEEAA-539E-407F-8689-B0C88F7F1B09}" type="parTrans" cxnId="{EB8B12EF-BEE0-4BC4-A440-49F2426E7592}">
      <dgm:prSet/>
      <dgm:spPr/>
    </dgm:pt>
    <dgm:pt modelId="{238D0582-AE4F-47A5-A386-3B43059B09BE}" type="sibTrans" cxnId="{EB8B12EF-BEE0-4BC4-A440-49F2426E7592}">
      <dgm:prSet/>
      <dgm:spPr/>
    </dgm:pt>
    <dgm:pt modelId="{D6993990-BDB2-414B-86B3-D346C76815E2}">
      <dgm:prSet phldrT="[Text]" custT="1"/>
      <dgm:spPr/>
      <dgm:t>
        <a:bodyPr/>
        <a:lstStyle/>
        <a:p>
          <a:r>
            <a:rPr lang="en-US" sz="1800" dirty="0" smtClean="0"/>
            <a:t>Manage Profile</a:t>
          </a:r>
          <a:endParaRPr lang="en-US" sz="1800" dirty="0"/>
        </a:p>
      </dgm:t>
    </dgm:pt>
    <dgm:pt modelId="{EB39C0DC-B055-4DB8-AD6D-56FEB89B9BDF}" type="parTrans" cxnId="{7E58CC89-7AF3-4A20-AEA4-AC35B1F0DAA1}">
      <dgm:prSet/>
      <dgm:spPr/>
    </dgm:pt>
    <dgm:pt modelId="{0E527C1D-2515-42E6-87E7-93EFE5D2A983}" type="sibTrans" cxnId="{7E58CC89-7AF3-4A20-AEA4-AC35B1F0DAA1}">
      <dgm:prSet/>
      <dgm:spPr/>
    </dgm:pt>
    <dgm:pt modelId="{57DB0F5B-7A61-4BAD-A6A9-FFD10093A77A}">
      <dgm:prSet phldrT="[Text]" custT="1"/>
      <dgm:spPr/>
      <dgm:t>
        <a:bodyPr/>
        <a:lstStyle/>
        <a:p>
          <a:r>
            <a:rPr lang="en-US" sz="1800" dirty="0" smtClean="0"/>
            <a:t>Profile Picture</a:t>
          </a:r>
          <a:endParaRPr lang="en-US" sz="1800" dirty="0"/>
        </a:p>
      </dgm:t>
    </dgm:pt>
    <dgm:pt modelId="{C6866FE3-B67D-4F13-A56B-04EB6019C28E}" type="parTrans" cxnId="{0C9378A9-3A3D-46C3-B10B-3CEDFF67208E}">
      <dgm:prSet/>
      <dgm:spPr/>
    </dgm:pt>
    <dgm:pt modelId="{2E3C6239-24A5-48CB-AC88-C05EEE783740}" type="sibTrans" cxnId="{0C9378A9-3A3D-46C3-B10B-3CEDFF67208E}">
      <dgm:prSet/>
      <dgm:spPr/>
    </dgm:pt>
    <dgm:pt modelId="{B99F3C6D-86A6-45BE-B6D4-89EDECEB7185}">
      <dgm:prSet phldrT="[Text]" custT="1"/>
      <dgm:spPr/>
      <dgm:t>
        <a:bodyPr/>
        <a:lstStyle/>
        <a:p>
          <a:r>
            <a:rPr lang="en-US" sz="1800" dirty="0" smtClean="0"/>
            <a:t>Manage Rewards </a:t>
          </a:r>
          <a:endParaRPr lang="en-US" sz="1800" dirty="0"/>
        </a:p>
      </dgm:t>
    </dgm:pt>
    <dgm:pt modelId="{DC16EE55-DC58-4746-9E60-42684BC581EC}" type="parTrans" cxnId="{E6017B5E-2D62-4CE3-B88D-ACE23C9F4372}">
      <dgm:prSet/>
      <dgm:spPr/>
    </dgm:pt>
    <dgm:pt modelId="{96792882-9422-4391-9B2B-AD21B92390AB}" type="sibTrans" cxnId="{E6017B5E-2D62-4CE3-B88D-ACE23C9F4372}">
      <dgm:prSet/>
      <dgm:spPr/>
    </dgm:pt>
    <dgm:pt modelId="{0A9AC5E7-9D31-446F-91CB-A0597E365E60}">
      <dgm:prSet phldrT="[Text]" custT="1"/>
      <dgm:spPr/>
      <dgm:t>
        <a:bodyPr/>
        <a:lstStyle/>
        <a:p>
          <a:r>
            <a:rPr lang="en-US" sz="1800" dirty="0" smtClean="0"/>
            <a:t>Jobs</a:t>
          </a:r>
          <a:endParaRPr lang="en-US" sz="1800" dirty="0"/>
        </a:p>
      </dgm:t>
    </dgm:pt>
    <dgm:pt modelId="{85AAA42F-D051-460B-BD50-8ACA74EEECB7}" type="parTrans" cxnId="{6D1F9A49-9A49-4314-9779-E2BDAFC7B9AB}">
      <dgm:prSet/>
      <dgm:spPr/>
    </dgm:pt>
    <dgm:pt modelId="{ABAEEDDA-DD8E-479A-9B25-71CB35090B8F}" type="sibTrans" cxnId="{6D1F9A49-9A49-4314-9779-E2BDAFC7B9AB}">
      <dgm:prSet/>
      <dgm:spPr/>
    </dgm:pt>
    <dgm:pt modelId="{D43119B0-0D9F-43DC-8912-2AE15862ED9A}">
      <dgm:prSet phldrT="[Text]" custT="1"/>
      <dgm:spPr/>
      <dgm:t>
        <a:bodyPr/>
        <a:lstStyle/>
        <a:p>
          <a:endParaRPr lang="en-US" sz="1800" dirty="0"/>
        </a:p>
      </dgm:t>
    </dgm:pt>
    <dgm:pt modelId="{197D3AFC-391A-4418-A880-D4F20E4D3D58}" type="parTrans" cxnId="{955EE50C-B29C-4655-9905-B24AD898C6C8}">
      <dgm:prSet/>
      <dgm:spPr/>
    </dgm:pt>
    <dgm:pt modelId="{9E07C8D7-F07D-4784-8287-5D8E5E7E9C75}" type="sibTrans" cxnId="{955EE50C-B29C-4655-9905-B24AD898C6C8}">
      <dgm:prSet/>
      <dgm:spPr/>
    </dgm:pt>
    <dgm:pt modelId="{EAD3ABFC-302F-46F9-8781-D498E17699A6}" type="pres">
      <dgm:prSet presAssocID="{9A10BA4D-D082-4657-A616-76752B1E28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A2E143-DCB7-473D-B4FC-976B8180B08A}" type="pres">
      <dgm:prSet presAssocID="{69CF12F0-668A-48D6-A6BB-549C44C22F56}" presName="composite" presStyleCnt="0"/>
      <dgm:spPr/>
    </dgm:pt>
    <dgm:pt modelId="{C74C3BA2-6EC4-4150-B9B0-9A0D80762B82}" type="pres">
      <dgm:prSet presAssocID="{69CF12F0-668A-48D6-A6BB-549C44C22F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95CC4-6492-4B6D-A622-BA532B44E080}" type="pres">
      <dgm:prSet presAssocID="{69CF12F0-668A-48D6-A6BB-549C44C22F5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762060-1096-4F09-AD45-737FBF801D25}" type="pres">
      <dgm:prSet presAssocID="{46838885-7C23-44CC-90F9-B2B789D1F330}" presName="space" presStyleCnt="0"/>
      <dgm:spPr/>
    </dgm:pt>
    <dgm:pt modelId="{476DCEC1-8DE4-4145-84B7-507979A35A42}" type="pres">
      <dgm:prSet presAssocID="{F1E0880E-9D15-4E55-8E31-2B272EBA4169}" presName="composite" presStyleCnt="0"/>
      <dgm:spPr/>
    </dgm:pt>
    <dgm:pt modelId="{90CC9E54-D55D-48A2-99A2-6D168DB36228}" type="pres">
      <dgm:prSet presAssocID="{F1E0880E-9D15-4E55-8E31-2B272EBA416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9B8F0-4673-4CC2-A5BF-D0891225EA91}" type="pres">
      <dgm:prSet presAssocID="{F1E0880E-9D15-4E55-8E31-2B272EBA416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0A699-00A6-466E-9F2C-17F349542EE5}" type="pres">
      <dgm:prSet presAssocID="{16F80726-1F73-4456-B6FC-AEF02C3F6381}" presName="space" presStyleCnt="0"/>
      <dgm:spPr/>
    </dgm:pt>
    <dgm:pt modelId="{62B9DDAB-B983-42B9-81DB-49A150D89944}" type="pres">
      <dgm:prSet presAssocID="{C04F78BB-8F04-49CD-86E6-58E0E04B0DE3}" presName="composite" presStyleCnt="0"/>
      <dgm:spPr/>
    </dgm:pt>
    <dgm:pt modelId="{DCB37719-3B3B-42B0-8355-FE6F47923D7E}" type="pres">
      <dgm:prSet presAssocID="{C04F78BB-8F04-49CD-86E6-58E0E04B0DE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F8D8E-615B-4D72-8682-C55DE6B03E2A}" type="pres">
      <dgm:prSet presAssocID="{C04F78BB-8F04-49CD-86E6-58E0E04B0DE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15B34D-0D23-4892-842D-908A53AFB192}" srcId="{69CF12F0-668A-48D6-A6BB-549C44C22F56}" destId="{F01ECB1D-2DB1-446D-A742-753DD8B6B402}" srcOrd="0" destOrd="0" parTransId="{34FF784D-3848-401A-9F1D-C28BB0971D2E}" sibTransId="{6475A2CB-F7D4-4C29-9869-4DA76F98D985}"/>
    <dgm:cxn modelId="{0C9378A9-3A3D-46C3-B10B-3CEDFF67208E}" srcId="{69CF12F0-668A-48D6-A6BB-549C44C22F56}" destId="{57DB0F5B-7A61-4BAD-A6A9-FFD10093A77A}" srcOrd="4" destOrd="0" parTransId="{C6866FE3-B67D-4F13-A56B-04EB6019C28E}" sibTransId="{2E3C6239-24A5-48CB-AC88-C05EEE783740}"/>
    <dgm:cxn modelId="{E7CCF401-84B1-41D0-88A5-891E1E96F129}" type="presOf" srcId="{38CF8577-06CA-41E6-A9AA-A98FD575948D}" destId="{B559B8F0-4673-4CC2-A5BF-D0891225EA91}" srcOrd="0" destOrd="0" presId="urn:microsoft.com/office/officeart/2005/8/layout/hList1"/>
    <dgm:cxn modelId="{EB8B12EF-BEE0-4BC4-A440-49F2426E7592}" srcId="{69CF12F0-668A-48D6-A6BB-549C44C22F56}" destId="{A1AEAC24-C9BA-4F09-AAE5-2138A0EB06D4}" srcOrd="2" destOrd="0" parTransId="{54BFEEAA-539E-407F-8689-B0C88F7F1B09}" sibTransId="{238D0582-AE4F-47A5-A386-3B43059B09BE}"/>
    <dgm:cxn modelId="{275BA0B2-0D2F-4341-B402-820CB06B7A1F}" type="presOf" srcId="{69CF12F0-668A-48D6-A6BB-549C44C22F56}" destId="{C74C3BA2-6EC4-4150-B9B0-9A0D80762B82}" srcOrd="0" destOrd="0" presId="urn:microsoft.com/office/officeart/2005/8/layout/hList1"/>
    <dgm:cxn modelId="{7E58CC89-7AF3-4A20-AEA4-AC35B1F0DAA1}" srcId="{69CF12F0-668A-48D6-A6BB-549C44C22F56}" destId="{D6993990-BDB2-414B-86B3-D346C76815E2}" srcOrd="3" destOrd="0" parTransId="{EB39C0DC-B055-4DB8-AD6D-56FEB89B9BDF}" sibTransId="{0E527C1D-2515-42E6-87E7-93EFE5D2A983}"/>
    <dgm:cxn modelId="{130C1562-A18E-43C8-A107-61824A306F35}" type="presOf" srcId="{3B5191A9-3502-4026-A855-47AE1B02FBAD}" destId="{B559B8F0-4673-4CC2-A5BF-D0891225EA91}" srcOrd="0" destOrd="1" presId="urn:microsoft.com/office/officeart/2005/8/layout/hList1"/>
    <dgm:cxn modelId="{1FEE7A40-C5D5-4129-8B3B-C8CC22F9273F}" srcId="{F1E0880E-9D15-4E55-8E31-2B272EBA4169}" destId="{3B5191A9-3502-4026-A855-47AE1B02FBAD}" srcOrd="1" destOrd="0" parTransId="{5D306965-84D1-45C6-B37C-0EFA98D24FB8}" sibTransId="{DACEC148-229D-4294-B950-4A281BF196CE}"/>
    <dgm:cxn modelId="{DAB30188-873D-4718-9C8C-3FFCD5505CB3}" srcId="{C04F78BB-8F04-49CD-86E6-58E0E04B0DE3}" destId="{FCA36A1E-1558-4083-90B8-4CA9193299E0}" srcOrd="1" destOrd="0" parTransId="{565C57BD-0453-4147-9AE7-5AA683078B96}" sibTransId="{607250FD-AB73-4B6F-88BD-A3C57DB479CD}"/>
    <dgm:cxn modelId="{F033143D-98FB-4C84-9BBE-91A50E391123}" type="presOf" srcId="{F01ECB1D-2DB1-446D-A742-753DD8B6B402}" destId="{9B895CC4-6492-4B6D-A622-BA532B44E080}" srcOrd="0" destOrd="0" presId="urn:microsoft.com/office/officeart/2005/8/layout/hList1"/>
    <dgm:cxn modelId="{FF66E586-BC9F-407F-9EB7-842B8A1D5591}" type="presOf" srcId="{D6993990-BDB2-414B-86B3-D346C76815E2}" destId="{9B895CC4-6492-4B6D-A622-BA532B44E080}" srcOrd="0" destOrd="3" presId="urn:microsoft.com/office/officeart/2005/8/layout/hList1"/>
    <dgm:cxn modelId="{74E2A2C9-F353-41B1-A293-C8B934AD6555}" type="presOf" srcId="{7A429C3F-05BD-4606-BE0A-DE1B490AD329}" destId="{C72F8D8E-615B-4D72-8682-C55DE6B03E2A}" srcOrd="0" destOrd="0" presId="urn:microsoft.com/office/officeart/2005/8/layout/hList1"/>
    <dgm:cxn modelId="{766610CE-376A-432E-A263-16963048AA94}" srcId="{C04F78BB-8F04-49CD-86E6-58E0E04B0DE3}" destId="{7A429C3F-05BD-4606-BE0A-DE1B490AD329}" srcOrd="0" destOrd="0" parTransId="{C8CB95C2-3E37-4E3C-93B5-4270FF23C335}" sibTransId="{7EA8E8BA-FBCE-49D6-9417-36888DD926D9}"/>
    <dgm:cxn modelId="{16C4167A-195F-4FC4-9B63-E2912FE226FC}" srcId="{9A10BA4D-D082-4657-A616-76752B1E2855}" destId="{69CF12F0-668A-48D6-A6BB-549C44C22F56}" srcOrd="0" destOrd="0" parTransId="{FA0684AE-C9C3-436F-AE3F-6E55A8B6A5B6}" sibTransId="{46838885-7C23-44CC-90F9-B2B789D1F330}"/>
    <dgm:cxn modelId="{6A3806C0-51E5-47AE-86CB-6C711F3A8C02}" type="presOf" srcId="{A1AEAC24-C9BA-4F09-AAE5-2138A0EB06D4}" destId="{9B895CC4-6492-4B6D-A622-BA532B44E080}" srcOrd="0" destOrd="2" presId="urn:microsoft.com/office/officeart/2005/8/layout/hList1"/>
    <dgm:cxn modelId="{B4B907E4-7BDD-4048-8852-D7042F715713}" type="presOf" srcId="{9A10BA4D-D082-4657-A616-76752B1E2855}" destId="{EAD3ABFC-302F-46F9-8781-D498E17699A6}" srcOrd="0" destOrd="0" presId="urn:microsoft.com/office/officeart/2005/8/layout/hList1"/>
    <dgm:cxn modelId="{3B2DA4CE-5A37-436B-A2C4-39C630EDD721}" srcId="{9A10BA4D-D082-4657-A616-76752B1E2855}" destId="{F1E0880E-9D15-4E55-8E31-2B272EBA4169}" srcOrd="1" destOrd="0" parTransId="{5382035A-265F-405D-844F-769D30EA542E}" sibTransId="{16F80726-1F73-4456-B6FC-AEF02C3F6381}"/>
    <dgm:cxn modelId="{512E9B18-0136-49E7-AD72-4B569B56E002}" type="presOf" srcId="{924D536A-CE1E-4E76-8466-5F6D5D61FCA7}" destId="{9B895CC4-6492-4B6D-A622-BA532B44E080}" srcOrd="0" destOrd="1" presId="urn:microsoft.com/office/officeart/2005/8/layout/hList1"/>
    <dgm:cxn modelId="{B728767B-C39C-4C27-97EA-CA3D6C28B168}" srcId="{F1E0880E-9D15-4E55-8E31-2B272EBA4169}" destId="{CC04B520-DB5D-4E41-AFBD-3AB3D2A2B704}" srcOrd="2" destOrd="0" parTransId="{1F998FF4-E9F0-442A-8486-D833311129D5}" sibTransId="{271CE99F-A7C8-4129-9C50-CA5BACCD9766}"/>
    <dgm:cxn modelId="{6D784526-A779-4D09-8F12-A54400B4C97A}" type="presOf" srcId="{14F082A1-B348-43B7-8AFC-7977556B46FA}" destId="{B559B8F0-4673-4CC2-A5BF-D0891225EA91}" srcOrd="0" destOrd="3" presId="urn:microsoft.com/office/officeart/2005/8/layout/hList1"/>
    <dgm:cxn modelId="{9A4B99C8-111C-4CB4-8DB9-6FCD9690844C}" type="presOf" srcId="{B99F3C6D-86A6-45BE-B6D4-89EDECEB7185}" destId="{B559B8F0-4673-4CC2-A5BF-D0891225EA91}" srcOrd="0" destOrd="4" presId="urn:microsoft.com/office/officeart/2005/8/layout/hList1"/>
    <dgm:cxn modelId="{E90DD382-58FB-48C7-8ACE-25959A73EC19}" type="presOf" srcId="{C04F78BB-8F04-49CD-86E6-58E0E04B0DE3}" destId="{DCB37719-3B3B-42B0-8355-FE6F47923D7E}" srcOrd="0" destOrd="0" presId="urn:microsoft.com/office/officeart/2005/8/layout/hList1"/>
    <dgm:cxn modelId="{0F13ECB4-51E5-4701-8ABC-5C1F5B800599}" srcId="{F1E0880E-9D15-4E55-8E31-2B272EBA4169}" destId="{38CF8577-06CA-41E6-A9AA-A98FD575948D}" srcOrd="0" destOrd="0" parTransId="{18E416D6-4EBD-483F-89AB-6685A2E0B711}" sibTransId="{56BF86EB-259D-48AF-B840-E5463643D3A3}"/>
    <dgm:cxn modelId="{955EE50C-B29C-4655-9905-B24AD898C6C8}" srcId="{C04F78BB-8F04-49CD-86E6-58E0E04B0DE3}" destId="{D43119B0-0D9F-43DC-8912-2AE15862ED9A}" srcOrd="4" destOrd="0" parTransId="{197D3AFC-391A-4418-A880-D4F20E4D3D58}" sibTransId="{9E07C8D7-F07D-4784-8287-5D8E5E7E9C75}"/>
    <dgm:cxn modelId="{28EEFA1D-A168-40AE-96BD-E33E5B66BC2F}" type="presOf" srcId="{0A9AC5E7-9D31-446F-91CB-A0597E365E60}" destId="{C72F8D8E-615B-4D72-8682-C55DE6B03E2A}" srcOrd="0" destOrd="3" presId="urn:microsoft.com/office/officeart/2005/8/layout/hList1"/>
    <dgm:cxn modelId="{6D1F9A49-9A49-4314-9779-E2BDAFC7B9AB}" srcId="{C04F78BB-8F04-49CD-86E6-58E0E04B0DE3}" destId="{0A9AC5E7-9D31-446F-91CB-A0597E365E60}" srcOrd="3" destOrd="0" parTransId="{85AAA42F-D051-460B-BD50-8ACA74EEECB7}" sibTransId="{ABAEEDDA-DD8E-479A-9B25-71CB35090B8F}"/>
    <dgm:cxn modelId="{9CDE5D27-E589-495F-8679-06E5EA592129}" srcId="{9A10BA4D-D082-4657-A616-76752B1E2855}" destId="{C04F78BB-8F04-49CD-86E6-58E0E04B0DE3}" srcOrd="2" destOrd="0" parTransId="{36D559A9-EEEA-4465-829B-BD4D58A15311}" sibTransId="{CBA89EEC-0412-461F-A507-841D148AD3C2}"/>
    <dgm:cxn modelId="{BFB17060-B414-469A-B76C-A1CE5A351654}" srcId="{69CF12F0-668A-48D6-A6BB-549C44C22F56}" destId="{924D536A-CE1E-4E76-8466-5F6D5D61FCA7}" srcOrd="1" destOrd="0" parTransId="{02BC9A0E-71F8-4AB0-A022-8BFB1FA0ADBA}" sibTransId="{D2C5028B-B7AE-4CC2-8733-62508C2D3429}"/>
    <dgm:cxn modelId="{D05C2569-956F-425D-9F86-286E3AC25E31}" type="presOf" srcId="{6BB8C8A7-2E12-494B-8A25-DC6B2E42C954}" destId="{C72F8D8E-615B-4D72-8682-C55DE6B03E2A}" srcOrd="0" destOrd="2" presId="urn:microsoft.com/office/officeart/2005/8/layout/hList1"/>
    <dgm:cxn modelId="{5F7A773D-C346-40C2-BBDC-13E0A816745C}" srcId="{F1E0880E-9D15-4E55-8E31-2B272EBA4169}" destId="{14F082A1-B348-43B7-8AFC-7977556B46FA}" srcOrd="3" destOrd="0" parTransId="{ED77D328-F5D5-4227-8407-EB084BBD1939}" sibTransId="{03DE763C-2D4B-4869-BB6E-730B302B4396}"/>
    <dgm:cxn modelId="{612FDB86-6AEE-4946-91B5-CE0F83DC86D8}" type="presOf" srcId="{D43119B0-0D9F-43DC-8912-2AE15862ED9A}" destId="{C72F8D8E-615B-4D72-8682-C55DE6B03E2A}" srcOrd="0" destOrd="4" presId="urn:microsoft.com/office/officeart/2005/8/layout/hList1"/>
    <dgm:cxn modelId="{E6017B5E-2D62-4CE3-B88D-ACE23C9F4372}" srcId="{F1E0880E-9D15-4E55-8E31-2B272EBA4169}" destId="{B99F3C6D-86A6-45BE-B6D4-89EDECEB7185}" srcOrd="4" destOrd="0" parTransId="{DC16EE55-DC58-4746-9E60-42684BC581EC}" sibTransId="{96792882-9422-4391-9B2B-AD21B92390AB}"/>
    <dgm:cxn modelId="{C2E2076C-A5FA-4556-81C7-185667934689}" type="presOf" srcId="{F1E0880E-9D15-4E55-8E31-2B272EBA4169}" destId="{90CC9E54-D55D-48A2-99A2-6D168DB36228}" srcOrd="0" destOrd="0" presId="urn:microsoft.com/office/officeart/2005/8/layout/hList1"/>
    <dgm:cxn modelId="{C0D3E36E-3C88-4C6E-BAF5-F1BD2E7A82A9}" type="presOf" srcId="{57DB0F5B-7A61-4BAD-A6A9-FFD10093A77A}" destId="{9B895CC4-6492-4B6D-A622-BA532B44E080}" srcOrd="0" destOrd="4" presId="urn:microsoft.com/office/officeart/2005/8/layout/hList1"/>
    <dgm:cxn modelId="{C42E12CF-A8AC-4C24-AF2A-12178F7B7D11}" srcId="{C04F78BB-8F04-49CD-86E6-58E0E04B0DE3}" destId="{6BB8C8A7-2E12-494B-8A25-DC6B2E42C954}" srcOrd="2" destOrd="0" parTransId="{41F06EB5-8350-49BF-B4F2-AA0C4E0E9FF2}" sibTransId="{2C180E2C-A935-4488-9FA6-CBC96E96E531}"/>
    <dgm:cxn modelId="{76F85498-180F-4DD9-ACE3-F7BF5E9595C3}" type="presOf" srcId="{CC04B520-DB5D-4E41-AFBD-3AB3D2A2B704}" destId="{B559B8F0-4673-4CC2-A5BF-D0891225EA91}" srcOrd="0" destOrd="2" presId="urn:microsoft.com/office/officeart/2005/8/layout/hList1"/>
    <dgm:cxn modelId="{B1DA3CC5-CB8A-4DB8-B5E9-AE0F09B428ED}" type="presOf" srcId="{FCA36A1E-1558-4083-90B8-4CA9193299E0}" destId="{C72F8D8E-615B-4D72-8682-C55DE6B03E2A}" srcOrd="0" destOrd="1" presId="urn:microsoft.com/office/officeart/2005/8/layout/hList1"/>
    <dgm:cxn modelId="{26CC8099-4E71-4B33-AE7D-CF88EBF8F89B}" type="presParOf" srcId="{EAD3ABFC-302F-46F9-8781-D498E17699A6}" destId="{32A2E143-DCB7-473D-B4FC-976B8180B08A}" srcOrd="0" destOrd="0" presId="urn:microsoft.com/office/officeart/2005/8/layout/hList1"/>
    <dgm:cxn modelId="{92B2CB29-6D8B-4FD5-9512-45D52E5115CD}" type="presParOf" srcId="{32A2E143-DCB7-473D-B4FC-976B8180B08A}" destId="{C74C3BA2-6EC4-4150-B9B0-9A0D80762B82}" srcOrd="0" destOrd="0" presId="urn:microsoft.com/office/officeart/2005/8/layout/hList1"/>
    <dgm:cxn modelId="{A295C0C5-42F6-4999-9819-3729F6CB8BAD}" type="presParOf" srcId="{32A2E143-DCB7-473D-B4FC-976B8180B08A}" destId="{9B895CC4-6492-4B6D-A622-BA532B44E080}" srcOrd="1" destOrd="0" presId="urn:microsoft.com/office/officeart/2005/8/layout/hList1"/>
    <dgm:cxn modelId="{FC132B0F-FA49-4744-B757-5FF97D134C13}" type="presParOf" srcId="{EAD3ABFC-302F-46F9-8781-D498E17699A6}" destId="{A9762060-1096-4F09-AD45-737FBF801D25}" srcOrd="1" destOrd="0" presId="urn:microsoft.com/office/officeart/2005/8/layout/hList1"/>
    <dgm:cxn modelId="{09810DFD-7FBB-4C36-B548-171596A3B5ED}" type="presParOf" srcId="{EAD3ABFC-302F-46F9-8781-D498E17699A6}" destId="{476DCEC1-8DE4-4145-84B7-507979A35A42}" srcOrd="2" destOrd="0" presId="urn:microsoft.com/office/officeart/2005/8/layout/hList1"/>
    <dgm:cxn modelId="{F82FE4E0-1969-4961-A497-683701B81AAA}" type="presParOf" srcId="{476DCEC1-8DE4-4145-84B7-507979A35A42}" destId="{90CC9E54-D55D-48A2-99A2-6D168DB36228}" srcOrd="0" destOrd="0" presId="urn:microsoft.com/office/officeart/2005/8/layout/hList1"/>
    <dgm:cxn modelId="{2E5DDD57-1535-4020-B1ED-E3924B966D3F}" type="presParOf" srcId="{476DCEC1-8DE4-4145-84B7-507979A35A42}" destId="{B559B8F0-4673-4CC2-A5BF-D0891225EA91}" srcOrd="1" destOrd="0" presId="urn:microsoft.com/office/officeart/2005/8/layout/hList1"/>
    <dgm:cxn modelId="{970BD4FA-672F-480D-BBCF-75D346060171}" type="presParOf" srcId="{EAD3ABFC-302F-46F9-8781-D498E17699A6}" destId="{7190A699-00A6-466E-9F2C-17F349542EE5}" srcOrd="3" destOrd="0" presId="urn:microsoft.com/office/officeart/2005/8/layout/hList1"/>
    <dgm:cxn modelId="{B2C82232-FFED-44E8-A04A-679AD69110C9}" type="presParOf" srcId="{EAD3ABFC-302F-46F9-8781-D498E17699A6}" destId="{62B9DDAB-B983-42B9-81DB-49A150D89944}" srcOrd="4" destOrd="0" presId="urn:microsoft.com/office/officeart/2005/8/layout/hList1"/>
    <dgm:cxn modelId="{C04E85F4-45F4-437E-AD2C-4BB1A37F2C75}" type="presParOf" srcId="{62B9DDAB-B983-42B9-81DB-49A150D89944}" destId="{DCB37719-3B3B-42B0-8355-FE6F47923D7E}" srcOrd="0" destOrd="0" presId="urn:microsoft.com/office/officeart/2005/8/layout/hList1"/>
    <dgm:cxn modelId="{D17D5F7F-C9CF-485E-9745-4502FC67DA94}" type="presParOf" srcId="{62B9DDAB-B983-42B9-81DB-49A150D89944}" destId="{C72F8D8E-615B-4D72-8682-C55DE6B03E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16FDB-8091-430D-9DF0-6FCE803AEE47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A41A9-528C-4B4E-A462-D17C3F947A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A41A9-528C-4B4E-A462-D17C3F947A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94FF63-90C3-4761-B13F-8821A1AF840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757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22363"/>
            <a:ext cx="932688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0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9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32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60" y="12703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96442" y="12703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42360" y="12703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val="311001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57200"/>
            <a:ext cx="35390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9"/>
            <a:ext cx="555498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057400"/>
            <a:ext cx="35390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1960" y="12703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96442" y="12703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42360" y="12703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val="428634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57200"/>
            <a:ext cx="35390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9"/>
            <a:ext cx="555498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057400"/>
            <a:ext cx="35390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61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0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2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2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8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002" y="2130531"/>
            <a:ext cx="9326798" cy="1469778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002" y="3886777"/>
            <a:ext cx="7680797" cy="1751929"/>
          </a:xfrm>
          <a:prstGeom prst="rect">
            <a:avLst/>
          </a:prstGeom>
        </p:spPr>
        <p:txBody>
          <a:bodyPr lIns="91405" tIns="45703" rIns="91405" bIns="4570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7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1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30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5" y="274954"/>
            <a:ext cx="9874379" cy="1143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15" y="1600779"/>
            <a:ext cx="9874379" cy="4525935"/>
          </a:xfrm>
          <a:prstGeom prst="rect">
            <a:avLst/>
          </a:prstGeom>
        </p:spPr>
        <p:txBody>
          <a:bodyPr lIns="91405" tIns="45703" rIns="91405" bIns="4570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99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05" y="4406456"/>
            <a:ext cx="9326799" cy="1361811"/>
          </a:xfrm>
          <a:prstGeom prst="rect">
            <a:avLst/>
          </a:prstGeom>
        </p:spPr>
        <p:txBody>
          <a:bodyPr lIns="91405" tIns="45703" rIns="91405" bIns="45703" anchor="t"/>
          <a:lstStyle>
            <a:lvl1pPr algn="l">
              <a:defRPr sz="362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005" y="2906445"/>
            <a:ext cx="9326799" cy="1500008"/>
          </a:xfrm>
          <a:prstGeom prst="rect">
            <a:avLst/>
          </a:prstGeom>
        </p:spPr>
        <p:txBody>
          <a:bodyPr lIns="91405" tIns="45703" rIns="91405" bIns="45703" anchor="b"/>
          <a:lstStyle>
            <a:lvl1pPr marL="0" indent="0">
              <a:buNone/>
              <a:defRPr sz="1904">
                <a:solidFill>
                  <a:schemeClr val="tx1">
                    <a:tint val="75000"/>
                  </a:schemeClr>
                </a:solidFill>
              </a:defRPr>
            </a:lvl1pPr>
            <a:lvl2pPr marL="414434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2pPr>
            <a:lvl3pPr marL="82886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3pPr>
            <a:lvl4pPr marL="124330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4pPr>
            <a:lvl5pPr marL="1657741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5pPr>
            <a:lvl6pPr marL="2072175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6pPr>
            <a:lvl7pPr marL="2486610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7pPr>
            <a:lvl8pPr marL="290104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8pPr>
            <a:lvl9pPr marL="3315481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16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5" y="274954"/>
            <a:ext cx="9874379" cy="1143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15" y="1600779"/>
            <a:ext cx="4858148" cy="4525935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 sz="2630"/>
            </a:lvl1pPr>
            <a:lvl2pPr>
              <a:defRPr sz="2176"/>
            </a:lvl2pPr>
            <a:lvl3pPr>
              <a:defRPr sz="190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3816" y="1600779"/>
            <a:ext cx="4859778" cy="4525935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 sz="2630"/>
            </a:lvl1pPr>
            <a:lvl2pPr>
              <a:defRPr sz="2176"/>
            </a:lvl2pPr>
            <a:lvl3pPr>
              <a:defRPr sz="190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284163"/>
            <a:ext cx="10165080" cy="450849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638300"/>
            <a:ext cx="10165080" cy="45386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1960" y="12703"/>
            <a:ext cx="3840480" cy="92075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96442" y="12703"/>
            <a:ext cx="175641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42360" y="12703"/>
            <a:ext cx="1920240" cy="9207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endParaRPr lang="it-IT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19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5" y="274954"/>
            <a:ext cx="9874379" cy="1143000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11" y="1534557"/>
            <a:ext cx="4848370" cy="640599"/>
          </a:xfrm>
          <a:prstGeom prst="rect">
            <a:avLst/>
          </a:prstGeom>
        </p:spPr>
        <p:txBody>
          <a:bodyPr lIns="91405" tIns="45703" rIns="91405" bIns="45703" anchor="b"/>
          <a:lstStyle>
            <a:lvl1pPr marL="0" indent="0">
              <a:buNone/>
              <a:defRPr sz="2176" b="1"/>
            </a:lvl1pPr>
            <a:lvl2pPr marL="414434" indent="0">
              <a:buNone/>
              <a:defRPr sz="1904" b="1"/>
            </a:lvl2pPr>
            <a:lvl3pPr marL="828869" indent="0">
              <a:buNone/>
              <a:defRPr sz="1632" b="1"/>
            </a:lvl3pPr>
            <a:lvl4pPr marL="1243306" indent="0">
              <a:buNone/>
              <a:defRPr sz="1451" b="1"/>
            </a:lvl4pPr>
            <a:lvl5pPr marL="1657741" indent="0">
              <a:buNone/>
              <a:defRPr sz="1451" b="1"/>
            </a:lvl5pPr>
            <a:lvl6pPr marL="2072175" indent="0">
              <a:buNone/>
              <a:defRPr sz="1451" b="1"/>
            </a:lvl6pPr>
            <a:lvl7pPr marL="2486610" indent="0">
              <a:buNone/>
              <a:defRPr sz="1451" b="1"/>
            </a:lvl7pPr>
            <a:lvl8pPr marL="2901046" indent="0">
              <a:buNone/>
              <a:defRPr sz="1451" b="1"/>
            </a:lvl8pPr>
            <a:lvl9pPr marL="3315481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11" y="2175159"/>
            <a:ext cx="4848370" cy="3951555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3589" y="1534557"/>
            <a:ext cx="4850000" cy="640599"/>
          </a:xfrm>
          <a:prstGeom prst="rect">
            <a:avLst/>
          </a:prstGeom>
        </p:spPr>
        <p:txBody>
          <a:bodyPr lIns="91405" tIns="45703" rIns="91405" bIns="45703" anchor="b"/>
          <a:lstStyle>
            <a:lvl1pPr marL="0" indent="0">
              <a:buNone/>
              <a:defRPr sz="2176" b="1"/>
            </a:lvl1pPr>
            <a:lvl2pPr marL="414434" indent="0">
              <a:buNone/>
              <a:defRPr sz="1904" b="1"/>
            </a:lvl2pPr>
            <a:lvl3pPr marL="828869" indent="0">
              <a:buNone/>
              <a:defRPr sz="1632" b="1"/>
            </a:lvl3pPr>
            <a:lvl4pPr marL="1243306" indent="0">
              <a:buNone/>
              <a:defRPr sz="1451" b="1"/>
            </a:lvl4pPr>
            <a:lvl5pPr marL="1657741" indent="0">
              <a:buNone/>
              <a:defRPr sz="1451" b="1"/>
            </a:lvl5pPr>
            <a:lvl6pPr marL="2072175" indent="0">
              <a:buNone/>
              <a:defRPr sz="1451" b="1"/>
            </a:lvl6pPr>
            <a:lvl7pPr marL="2486610" indent="0">
              <a:buNone/>
              <a:defRPr sz="1451" b="1"/>
            </a:lvl7pPr>
            <a:lvl8pPr marL="2901046" indent="0">
              <a:buNone/>
              <a:defRPr sz="1451" b="1"/>
            </a:lvl8pPr>
            <a:lvl9pPr marL="3315481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3589" y="2175159"/>
            <a:ext cx="4850000" cy="3951555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44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5" y="274954"/>
            <a:ext cx="9874379" cy="1143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36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81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1" y="273517"/>
            <a:ext cx="3609795" cy="1161715"/>
          </a:xfrm>
          <a:prstGeom prst="rect">
            <a:avLst/>
          </a:prstGeom>
        </p:spPr>
        <p:txBody>
          <a:bodyPr lIns="91405" tIns="45703" rIns="91405" bIns="45703" anchor="b"/>
          <a:lstStyle>
            <a:lvl1pPr algn="l">
              <a:defRPr sz="190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382" y="273515"/>
            <a:ext cx="6134207" cy="5853196"/>
          </a:xfrm>
          <a:prstGeom prst="rect">
            <a:avLst/>
          </a:prstGeom>
        </p:spPr>
        <p:txBody>
          <a:bodyPr lIns="91405" tIns="45703" rIns="91405" bIns="45703"/>
          <a:lstStyle>
            <a:lvl1pPr>
              <a:defRPr sz="2902"/>
            </a:lvl1pPr>
            <a:lvl2pPr>
              <a:defRPr sz="2630"/>
            </a:lvl2pPr>
            <a:lvl3pPr>
              <a:defRPr sz="2176"/>
            </a:lvl3pPr>
            <a:lvl4pPr>
              <a:defRPr sz="1904"/>
            </a:lvl4pPr>
            <a:lvl5pPr>
              <a:defRPr sz="1904"/>
            </a:lvl5pPr>
            <a:lvl6pPr>
              <a:defRPr sz="1904"/>
            </a:lvl6pPr>
            <a:lvl7pPr>
              <a:defRPr sz="1904"/>
            </a:lvl7pPr>
            <a:lvl8pPr>
              <a:defRPr sz="1904"/>
            </a:lvl8pPr>
            <a:lvl9pPr>
              <a:defRPr sz="19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211" y="1435228"/>
            <a:ext cx="3609795" cy="4691482"/>
          </a:xfrm>
          <a:prstGeom prst="rect">
            <a:avLst/>
          </a:prstGeom>
        </p:spPr>
        <p:txBody>
          <a:bodyPr lIns="91405" tIns="45703" rIns="91405" bIns="45703"/>
          <a:lstStyle>
            <a:lvl1pPr marL="0" indent="0">
              <a:buNone/>
              <a:defRPr sz="1270"/>
            </a:lvl1pPr>
            <a:lvl2pPr marL="414434" indent="0">
              <a:buNone/>
              <a:defRPr sz="1179"/>
            </a:lvl2pPr>
            <a:lvl3pPr marL="828869" indent="0">
              <a:buNone/>
              <a:defRPr sz="907"/>
            </a:lvl3pPr>
            <a:lvl4pPr marL="1243306" indent="0">
              <a:buNone/>
              <a:defRPr sz="816"/>
            </a:lvl4pPr>
            <a:lvl5pPr marL="1657741" indent="0">
              <a:buNone/>
              <a:defRPr sz="816"/>
            </a:lvl5pPr>
            <a:lvl6pPr marL="2072175" indent="0">
              <a:buNone/>
              <a:defRPr sz="816"/>
            </a:lvl6pPr>
            <a:lvl7pPr marL="2486610" indent="0">
              <a:buNone/>
              <a:defRPr sz="816"/>
            </a:lvl7pPr>
            <a:lvl8pPr marL="2901046" indent="0">
              <a:buNone/>
              <a:defRPr sz="816"/>
            </a:lvl8pPr>
            <a:lvl9pPr marL="3315481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72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213" y="4800892"/>
            <a:ext cx="6584006" cy="565741"/>
          </a:xfrm>
          <a:prstGeom prst="rect">
            <a:avLst/>
          </a:prstGeom>
        </p:spPr>
        <p:txBody>
          <a:bodyPr lIns="91405" tIns="45703" rIns="91405" bIns="45703" anchor="b"/>
          <a:lstStyle>
            <a:lvl1pPr algn="l">
              <a:defRPr sz="190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1213" y="613247"/>
            <a:ext cx="6584006" cy="4114224"/>
          </a:xfrm>
          <a:prstGeom prst="rect">
            <a:avLst/>
          </a:prstGeom>
        </p:spPr>
        <p:txBody>
          <a:bodyPr lIns="91405" tIns="45703" rIns="91405" bIns="45703"/>
          <a:lstStyle>
            <a:lvl1pPr marL="0" indent="0">
              <a:buNone/>
              <a:defRPr sz="2902"/>
            </a:lvl1pPr>
            <a:lvl2pPr marL="414434" indent="0">
              <a:buNone/>
              <a:defRPr sz="2630"/>
            </a:lvl2pPr>
            <a:lvl3pPr marL="828869" indent="0">
              <a:buNone/>
              <a:defRPr sz="2176"/>
            </a:lvl3pPr>
            <a:lvl4pPr marL="1243306" indent="0">
              <a:buNone/>
              <a:defRPr sz="1904"/>
            </a:lvl4pPr>
            <a:lvl5pPr marL="1657741" indent="0">
              <a:buNone/>
              <a:defRPr sz="1904"/>
            </a:lvl5pPr>
            <a:lvl6pPr marL="2072175" indent="0">
              <a:buNone/>
              <a:defRPr sz="1904"/>
            </a:lvl6pPr>
            <a:lvl7pPr marL="2486610" indent="0">
              <a:buNone/>
              <a:defRPr sz="1904"/>
            </a:lvl7pPr>
            <a:lvl8pPr marL="2901046" indent="0">
              <a:buNone/>
              <a:defRPr sz="1904"/>
            </a:lvl8pPr>
            <a:lvl9pPr marL="3315481" indent="0">
              <a:buNone/>
              <a:defRPr sz="190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1213" y="5366630"/>
            <a:ext cx="6584006" cy="806146"/>
          </a:xfrm>
          <a:prstGeom prst="rect">
            <a:avLst/>
          </a:prstGeom>
        </p:spPr>
        <p:txBody>
          <a:bodyPr lIns="91405" tIns="45703" rIns="91405" bIns="45703"/>
          <a:lstStyle>
            <a:lvl1pPr marL="0" indent="0">
              <a:buNone/>
              <a:defRPr sz="1270"/>
            </a:lvl1pPr>
            <a:lvl2pPr marL="414434" indent="0">
              <a:buNone/>
              <a:defRPr sz="1179"/>
            </a:lvl2pPr>
            <a:lvl3pPr marL="828869" indent="0">
              <a:buNone/>
              <a:defRPr sz="907"/>
            </a:lvl3pPr>
            <a:lvl4pPr marL="1243306" indent="0">
              <a:buNone/>
              <a:defRPr sz="816"/>
            </a:lvl4pPr>
            <a:lvl5pPr marL="1657741" indent="0">
              <a:buNone/>
              <a:defRPr sz="816"/>
            </a:lvl5pPr>
            <a:lvl6pPr marL="2072175" indent="0">
              <a:buNone/>
              <a:defRPr sz="816"/>
            </a:lvl6pPr>
            <a:lvl7pPr marL="2486610" indent="0">
              <a:buNone/>
              <a:defRPr sz="816"/>
            </a:lvl7pPr>
            <a:lvl8pPr marL="2901046" indent="0">
              <a:buNone/>
              <a:defRPr sz="816"/>
            </a:lvl8pPr>
            <a:lvl9pPr marL="3315481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19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15" y="274954"/>
            <a:ext cx="9874379" cy="1143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15" y="1600779"/>
            <a:ext cx="9874379" cy="4525935"/>
          </a:xfrm>
          <a:prstGeom prst="rect">
            <a:avLst/>
          </a:prstGeom>
        </p:spPr>
        <p:txBody>
          <a:bodyPr vert="eaVert" lIns="91405" tIns="45703" rIns="91405" bIns="4570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24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6221" y="274955"/>
            <a:ext cx="2467372" cy="5851756"/>
          </a:xfrm>
          <a:prstGeom prst="rect">
            <a:avLst/>
          </a:prstGeom>
        </p:spPr>
        <p:txBody>
          <a:bodyPr vert="eaVert" lIns="91405" tIns="45703" rIns="91405" bIns="4570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14" y="274955"/>
            <a:ext cx="7250555" cy="5851756"/>
          </a:xfrm>
          <a:prstGeom prst="rect">
            <a:avLst/>
          </a:prstGeom>
        </p:spPr>
        <p:txBody>
          <a:bodyPr vert="eaVert" lIns="91405" tIns="45703" rIns="91405" bIns="4570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211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805E8F04-E3F9-4689-B00D-932C90955E56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8320" y="6357038"/>
            <a:ext cx="3476160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324" y="6357038"/>
            <a:ext cx="2560265" cy="364206"/>
          </a:xfrm>
          <a:prstGeom prst="rect">
            <a:avLst/>
          </a:prstGeom>
        </p:spPr>
        <p:txBody>
          <a:bodyPr lIns="91405" tIns="45703" rIns="91405" bIns="45703"/>
          <a:lstStyle/>
          <a:p>
            <a:fld id="{9D33886E-05C6-4C01-86E3-1AA943B905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22363"/>
            <a:ext cx="932688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2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284163"/>
            <a:ext cx="10165080" cy="450849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638300"/>
            <a:ext cx="10165080" cy="45386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1960" y="12701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96441" y="12701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42360" y="12701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8160" y="6378576"/>
            <a:ext cx="24688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63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709740"/>
            <a:ext cx="94640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589465"/>
            <a:ext cx="94640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1960" y="12701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96441" y="12701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42360" y="12701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val="38857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709742"/>
            <a:ext cx="94640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589467"/>
            <a:ext cx="94640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1960" y="12703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96442" y="12703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42360" y="12703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val="3474625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365126"/>
            <a:ext cx="9464040" cy="549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1960" y="12701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96441" y="12701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42360" y="12701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val="1185161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7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681163"/>
            <a:ext cx="46648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03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7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0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7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5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7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5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7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9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7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15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60" y="12701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96441" y="12701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42360" y="12701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val="2799028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57200"/>
            <a:ext cx="35390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7"/>
            <a:ext cx="555498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057400"/>
            <a:ext cx="35390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1960" y="12701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96441" y="12701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42360" y="12701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val="16387489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57200"/>
            <a:ext cx="35390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7"/>
            <a:ext cx="555498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057400"/>
            <a:ext cx="35390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365126"/>
            <a:ext cx="9464040" cy="549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1960" y="12703"/>
            <a:ext cx="3840480" cy="92075"/>
          </a:xfrm>
          <a:prstGeom prst="round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96442" y="12703"/>
            <a:ext cx="1756410" cy="92075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42360" y="12703"/>
            <a:ext cx="1920240" cy="92075"/>
          </a:xfrm>
          <a:prstGeom prst="round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91428" tIns="45715" rIns="91428" bIns="45715" anchor="ctr"/>
          <a:lstStyle/>
          <a:p>
            <a:pPr marL="0" marR="0" lvl="0" indent="0" algn="ctr" defTabSz="914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" y="914400"/>
            <a:ext cx="1016508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1960" y="6743700"/>
            <a:ext cx="10165080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9593581" y="5420360"/>
            <a:ext cx="2438400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it-IT" sz="1050" dirty="0">
                <a:solidFill>
                  <a:schemeClr val="accent2"/>
                </a:solidFill>
              </a:rPr>
              <a:t>Orane Consulting Pvt. Ltd</a:t>
            </a:r>
          </a:p>
        </p:txBody>
      </p:sp>
    </p:spTree>
    <p:extLst>
      <p:ext uri="{BB962C8B-B14F-4D97-AF65-F5344CB8AC3E}">
        <p14:creationId xmlns:p14="http://schemas.microsoft.com/office/powerpoint/2010/main" val="12474530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044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7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9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2" y="1681163"/>
            <a:ext cx="46648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2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9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37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9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4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9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9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2536829"/>
            <a:ext cx="968502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9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4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4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4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0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"/>
            <a:ext cx="10976059" cy="68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828869" rtl="0" eaLnBrk="1" latinLnBrk="0" hangingPunct="1">
        <a:spcBef>
          <a:spcPct val="0"/>
        </a:spcBef>
        <a:buNone/>
        <a:defRPr sz="3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827" indent="-310827" algn="l" defTabSz="828869" rtl="0" eaLnBrk="1" latinLnBrk="0" hangingPunct="1">
        <a:spcBef>
          <a:spcPct val="20000"/>
        </a:spcBef>
        <a:buFont typeface="Arial" pitchFamily="34" charset="0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673458" indent="-259022" algn="l" defTabSz="828869" rtl="0" eaLnBrk="1" latinLnBrk="0" hangingPunct="1">
        <a:spcBef>
          <a:spcPct val="20000"/>
        </a:spcBef>
        <a:buFont typeface="Arial" pitchFamily="34" charset="0"/>
        <a:buChar char="–"/>
        <a:defRPr sz="2630" kern="1200">
          <a:solidFill>
            <a:schemeClr val="tx1"/>
          </a:solidFill>
          <a:latin typeface="+mn-lt"/>
          <a:ea typeface="+mn-ea"/>
          <a:cs typeface="+mn-cs"/>
        </a:defRPr>
      </a:lvl2pPr>
      <a:lvl3pPr marL="1036088" indent="-207218" algn="l" defTabSz="828869" rtl="0" eaLnBrk="1" latinLnBrk="0" hangingPunct="1">
        <a:spcBef>
          <a:spcPct val="20000"/>
        </a:spcBef>
        <a:buFont typeface="Arial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450523" indent="-207218" algn="l" defTabSz="828869" rtl="0" eaLnBrk="1" latinLnBrk="0" hangingPunct="1">
        <a:spcBef>
          <a:spcPct val="20000"/>
        </a:spcBef>
        <a:buFont typeface="Arial" pitchFamily="34" charset="0"/>
        <a:buChar char="–"/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864958" indent="-207218" algn="l" defTabSz="828869" rtl="0" eaLnBrk="1" latinLnBrk="0" hangingPunct="1">
        <a:spcBef>
          <a:spcPct val="20000"/>
        </a:spcBef>
        <a:buFont typeface="Arial" pitchFamily="34" charset="0"/>
        <a:buChar char="»"/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279394" indent="-207218" algn="l" defTabSz="828869" rtl="0" eaLnBrk="1" latinLnBrk="0" hangingPunct="1">
        <a:spcBef>
          <a:spcPct val="20000"/>
        </a:spcBef>
        <a:buFont typeface="Arial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693828" indent="-207218" algn="l" defTabSz="828869" rtl="0" eaLnBrk="1" latinLnBrk="0" hangingPunct="1">
        <a:spcBef>
          <a:spcPct val="20000"/>
        </a:spcBef>
        <a:buFont typeface="Arial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108265" indent="-207218" algn="l" defTabSz="828869" rtl="0" eaLnBrk="1" latinLnBrk="0" hangingPunct="1">
        <a:spcBef>
          <a:spcPct val="20000"/>
        </a:spcBef>
        <a:buFont typeface="Arial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522700" indent="-207218" algn="l" defTabSz="828869" rtl="0" eaLnBrk="1" latinLnBrk="0" hangingPunct="1">
        <a:spcBef>
          <a:spcPct val="20000"/>
        </a:spcBef>
        <a:buFont typeface="Arial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434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8869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306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7741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175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6610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1046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5481" algn="l" defTabSz="828869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7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2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2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2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3.png"/><Relationship Id="rId7" Type="http://schemas.openxmlformats.org/officeDocument/2006/relationships/image" Target="../media/image21.png"/><Relationship Id="rId12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3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4800" y="304796"/>
            <a:ext cx="9067800" cy="1103996"/>
            <a:chOff x="-4038600" y="457199"/>
            <a:chExt cx="9067800" cy="412454"/>
          </a:xfrm>
        </p:grpSpPr>
        <p:sp>
          <p:nvSpPr>
            <p:cNvPr id="8" name="TextBox 7"/>
            <p:cNvSpPr txBox="1"/>
            <p:nvPr/>
          </p:nvSpPr>
          <p:spPr>
            <a:xfrm>
              <a:off x="-4038600" y="467203"/>
              <a:ext cx="8382000" cy="4024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Century Gothic" panose="020B0502020202020204" pitchFamily="34" charset="0"/>
                </a:rPr>
                <a:t>Monday Morning</a:t>
              </a:r>
            </a:p>
            <a:p>
              <a:r>
                <a:rPr lang="en-US" sz="3200" b="1" dirty="0" smtClean="0">
                  <a:latin typeface="Century Gothic" panose="020B0502020202020204" pitchFamily="34" charset="0"/>
                </a:rPr>
                <a:t>	Learn by Doing – Connect the dots</a:t>
              </a:r>
              <a:endParaRPr lang="en-US" sz="1400" b="1" dirty="0"/>
            </a:p>
          </p:txBody>
        </p:sp>
        <p:sp>
          <p:nvSpPr>
            <p:cNvPr id="9" name="Rectangle 8"/>
            <p:cNvSpPr/>
            <p:nvPr/>
          </p:nvSpPr>
          <p:spPr>
            <a:xfrm rot="16200000" flipH="1">
              <a:off x="524859" y="-4030060"/>
              <a:ext cx="17081" cy="899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97170" y="6248400"/>
            <a:ext cx="1446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Century Gothic" panose="020B0502020202020204" pitchFamily="34" charset="0"/>
              </a:rPr>
              <a:t>Designed for</a:t>
            </a:r>
            <a:endParaRPr lang="en-US" sz="1600" i="1" dirty="0"/>
          </a:p>
        </p:txBody>
      </p:sp>
      <p:sp>
        <p:nvSpPr>
          <p:cNvPr id="13" name="Rectangle 12"/>
          <p:cNvSpPr/>
          <p:nvPr/>
        </p:nvSpPr>
        <p:spPr>
          <a:xfrm>
            <a:off x="6553200" y="6324600"/>
            <a:ext cx="434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Century Gothic" panose="020B0502020202020204" pitchFamily="34" charset="0"/>
              </a:rPr>
              <a:t>by</a:t>
            </a:r>
            <a:endParaRPr lang="en-US" sz="16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1417320"/>
            <a:ext cx="5715000" cy="42976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2600" y="569589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 achieve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Market Competency on the basis of skills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096000"/>
            <a:ext cx="762000" cy="615462"/>
          </a:xfrm>
          <a:prstGeom prst="rect">
            <a:avLst/>
          </a:prstGeom>
        </p:spPr>
      </p:pic>
      <p:pic>
        <p:nvPicPr>
          <p:cNvPr id="12" name="Picture 11" descr="logoo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951" y="6248400"/>
            <a:ext cx="16622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interface-Home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820" y="1382967"/>
            <a:ext cx="9262236" cy="9300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443335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Monday Morning System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2514600"/>
            <a:ext cx="9249605" cy="3657870"/>
          </a:xfrm>
          <a:prstGeom prst="rect">
            <a:avLst/>
          </a:prstGeom>
          <a:blipFill dpi="0" rotWithShape="1">
            <a:blip r:embed="rId2">
              <a:alphaModFix amt="7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590800"/>
            <a:ext cx="4839548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3048000"/>
            <a:ext cx="43434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4495800"/>
            <a:ext cx="4343400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26024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0" y="3974068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5284518"/>
            <a:ext cx="2293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Forgot Username/Password?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5638800"/>
            <a:ext cx="43434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-533400"/>
            <a:ext cx="10530841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4" grpId="0" animBg="1"/>
      <p:bldP spid="8" grpId="0"/>
      <p:bldP spid="16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interface- Dashboard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8820" y="1382967"/>
            <a:ext cx="9262236" cy="9300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1443335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My Account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3" y="1952036"/>
            <a:ext cx="272235" cy="272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57" y="1978049"/>
            <a:ext cx="281654" cy="281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013" y="1410185"/>
            <a:ext cx="440187" cy="4293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2594" y="2361930"/>
            <a:ext cx="9249605" cy="3657870"/>
          </a:xfrm>
          <a:prstGeom prst="rect">
            <a:avLst/>
          </a:prstGeom>
          <a:blipFill dpi="0" rotWithShape="1">
            <a:blip r:embed="rId5">
              <a:alphaModFix amt="7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438400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379" y="2668358"/>
            <a:ext cx="830997" cy="6224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63679" y="2638050"/>
            <a:ext cx="131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Dashboard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24000" y="3657600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4246" y="3796039"/>
            <a:ext cx="830997" cy="805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99999" y="3857250"/>
            <a:ext cx="140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My Training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172200" y="2388918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9267" y="2514600"/>
            <a:ext cx="830997" cy="83099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737558" y="2588568"/>
            <a:ext cx="1140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Learning </a:t>
            </a:r>
          </a:p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Center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1524000" y="4876800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7267" y="5002482"/>
            <a:ext cx="830997" cy="8309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24200" y="5150417"/>
            <a:ext cx="725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Jobs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72200" y="3684318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9267" y="3810000"/>
            <a:ext cx="830997" cy="8309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783916" y="3883968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My Fun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172200" y="4903518"/>
            <a:ext cx="3014979" cy="111628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5467" y="5029200"/>
            <a:ext cx="830997" cy="83099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919363" y="5103168"/>
            <a:ext cx="1014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Settings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-685800"/>
            <a:ext cx="10530841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Advantages of Monday Morning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8" y="1448057"/>
            <a:ext cx="9277350" cy="4292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57" y="2582348"/>
            <a:ext cx="1642943" cy="16429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6255" y="5021149"/>
            <a:ext cx="1132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Employment</a:t>
            </a:r>
            <a:endParaRPr lang="en-US" sz="14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6986" y="2201348"/>
            <a:ext cx="2814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Experience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990600" y="3649148"/>
            <a:ext cx="3747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effectLst/>
              </a:rPr>
              <a:t>Organizational Skills</a:t>
            </a:r>
            <a:endParaRPr lang="en-US" sz="1400" b="1" dirty="0"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1" y="4442936"/>
            <a:ext cx="2971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Time Management</a:t>
            </a:r>
            <a:endParaRPr lang="en-US" sz="1400" b="1" dirty="0"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00" y="1467149"/>
            <a:ext cx="824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Learning</a:t>
            </a:r>
            <a:endParaRPr lang="en-US" sz="1400" b="1" dirty="0"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13573" y="2088418"/>
            <a:ext cx="3493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Friends and Social Skills</a:t>
            </a:r>
            <a:endParaRPr lang="en-US" sz="1400" b="1" dirty="0"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4491" y="3200400"/>
            <a:ext cx="35083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Discipline and Perspective</a:t>
            </a:r>
            <a:endParaRPr lang="en-US" sz="1400" b="1" dirty="0"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8751" y="1295400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Logic</a:t>
            </a:r>
            <a:endParaRPr lang="en-US" sz="1400" b="1" dirty="0">
              <a:effectLst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15" y="1920189"/>
            <a:ext cx="538386" cy="5383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434" y="2887148"/>
            <a:ext cx="521946" cy="5383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814" y="4710962"/>
            <a:ext cx="538386" cy="5383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3268148"/>
            <a:ext cx="538386" cy="5383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88601"/>
            <a:ext cx="538386" cy="4015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014" y="4182548"/>
            <a:ext cx="538386" cy="538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71600"/>
            <a:ext cx="538386" cy="538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76800"/>
            <a:ext cx="538386" cy="5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598" y="4953000"/>
            <a:ext cx="9020418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 we need to have a chat section in My Fun section?</a:t>
            </a:r>
          </a:p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How credits will be awarded to candidate except the hint in other assignment?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599" y="1340991"/>
            <a:ext cx="9020417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How we will confirm the user is MBA candidate while registration?</a:t>
            </a:r>
            <a:endParaRPr lang="en-US" dirty="0"/>
          </a:p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How we will calculate the score  of candidate?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9105"/>
            <a:ext cx="1538424" cy="12322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52598" y="3066871"/>
            <a:ext cx="9020418" cy="92333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How we will show the assignment on the basis of category? – by completion of category or we will be setting the level for each.</a:t>
            </a:r>
          </a:p>
          <a:p>
            <a:pPr marL="285750" lvl="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How we will be providing score – on the basis of completion time or accuracy level?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0" y="3124200"/>
            <a:ext cx="1232215" cy="12322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53000"/>
            <a:ext cx="1232215" cy="12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9019" y="2912008"/>
            <a:ext cx="2979058" cy="822361"/>
          </a:xfrm>
          <a:prstGeom prst="rect">
            <a:avLst/>
          </a:prstGeom>
          <a:noFill/>
        </p:spPr>
        <p:txBody>
          <a:bodyPr wrap="none" lIns="82886" tIns="41444" rIns="82886" bIns="41444" rtlCol="0">
            <a:spAutoFit/>
          </a:bodyPr>
          <a:lstStyle/>
          <a:p>
            <a:pPr defTabSz="829178"/>
            <a:r>
              <a:rPr lang="en-US" sz="4800" kern="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402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37991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975" y="3886200"/>
            <a:ext cx="28135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b="1" kern="0" dirty="0" smtClean="0">
                <a:solidFill>
                  <a:schemeClr val="accent2">
                    <a:lumMod val="50000"/>
                  </a:schemeClr>
                </a:solidFill>
              </a:rPr>
              <a:t>Skill Development Platform</a:t>
            </a:r>
            <a:endParaRPr lang="en-US" b="1" kern="0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Process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 Flow </a:t>
            </a:r>
          </a:p>
          <a:p>
            <a:pPr>
              <a:lnSpc>
                <a:spcPct val="150000"/>
              </a:lnSpc>
              <a:defRPr/>
            </a:pPr>
            <a:r>
              <a:rPr lang="en-US" b="1" kern="0" dirty="0" smtClean="0">
                <a:solidFill>
                  <a:schemeClr val="accent2">
                    <a:lumMod val="50000"/>
                  </a:schemeClr>
                </a:solidFill>
              </a:rPr>
              <a:t>Key Objective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Solution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Overview</a:t>
            </a:r>
          </a:p>
          <a:p>
            <a:pPr>
              <a:lnSpc>
                <a:spcPct val="150000"/>
              </a:lnSpc>
              <a:defRPr/>
            </a:pP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Solution </a:t>
            </a:r>
            <a:r>
              <a:rPr lang="en-US" b="1" kern="0" dirty="0" smtClean="0">
                <a:solidFill>
                  <a:schemeClr val="accent2">
                    <a:lumMod val="50000"/>
                  </a:schemeClr>
                </a:solidFill>
              </a:rPr>
              <a:t>Simulation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Demo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</a:rPr>
              <a:t>Key </a:t>
            </a: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Advantages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65876" y="4379624"/>
            <a:ext cx="2922245" cy="1282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65875" y="5206406"/>
            <a:ext cx="2683044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65875" y="4774606"/>
            <a:ext cx="3048000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65875" y="5625506"/>
            <a:ext cx="2286000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65875" y="6017924"/>
            <a:ext cx="2286000" cy="0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6019800" y="6096001"/>
            <a:ext cx="3810000" cy="450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495800"/>
            <a:ext cx="1559164" cy="155916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1371600" y="6400800"/>
            <a:ext cx="2922245" cy="1282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F4AD4E">
                    <a:alpha val="85000"/>
                  </a:srgbClr>
                </a:gs>
                <a:gs pos="100000">
                  <a:srgbClr val="E98D0E"/>
                </a:gs>
              </a:gsLst>
              <a:lin ang="10800000" scaled="0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6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Development Platform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6749" y="4648200"/>
            <a:ext cx="224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Learn to</a:t>
            </a:r>
            <a:r>
              <a:rPr lang="en-US" sz="1400" b="1" dirty="0" smtClean="0"/>
              <a:t> </a:t>
            </a:r>
            <a:r>
              <a:rPr lang="en-US" sz="1600" b="1" dirty="0" smtClean="0"/>
              <a:t>Earn</a:t>
            </a:r>
            <a:endParaRPr lang="en-US" sz="16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81600" y="2133600"/>
            <a:ext cx="0" cy="342900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0600" y="36576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19700" y="2133600"/>
            <a:ext cx="7239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19700" y="5562600"/>
            <a:ext cx="7239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3657600"/>
            <a:ext cx="7239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86600" y="21336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0400" y="37338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0400" y="55626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67600" y="1676400"/>
            <a:ext cx="0" cy="99060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91400" y="3200400"/>
            <a:ext cx="0" cy="99060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4953000"/>
            <a:ext cx="0" cy="99060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67600" y="16764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67600" y="21336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7600" y="26670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91400" y="32004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91400" y="37338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0" y="41910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91400" y="49530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91400" y="54102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91400" y="5943600"/>
            <a:ext cx="381000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84" y="2743200"/>
            <a:ext cx="1093867" cy="1981200"/>
          </a:xfrm>
          <a:prstGeom prst="rect">
            <a:avLst/>
          </a:prstGeom>
        </p:spPr>
      </p:pic>
      <p:sp>
        <p:nvSpPr>
          <p:cNvPr id="41" name="Right Brace 40"/>
          <p:cNvSpPr/>
          <p:nvPr/>
        </p:nvSpPr>
        <p:spPr>
          <a:xfrm>
            <a:off x="8534398" y="1371600"/>
            <a:ext cx="609601" cy="4800600"/>
          </a:xfrm>
          <a:prstGeom prst="rightBrace">
            <a:avLst/>
          </a:prstGeom>
          <a:ln w="127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5867400"/>
            <a:ext cx="1447800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59750" y="6321623"/>
            <a:ext cx="2089050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1000+ </a:t>
            </a:r>
            <a:r>
              <a:rPr lang="en-US" sz="1600" b="1" dirty="0" smtClean="0"/>
              <a:t>Skill Activities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4872" y="2404646"/>
            <a:ext cx="1391527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Student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" y="6138446"/>
            <a:ext cx="1391527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Professional</a:t>
            </a:r>
            <a:endParaRPr lang="en-US" sz="1600" b="1" dirty="0"/>
          </a:p>
        </p:txBody>
      </p:sp>
      <p:cxnSp>
        <p:nvCxnSpPr>
          <p:cNvPr id="50" name="Elbow Connector 49"/>
          <p:cNvCxnSpPr>
            <a:stCxn id="48" idx="2"/>
          </p:cNvCxnSpPr>
          <p:nvPr/>
        </p:nvCxnSpPr>
        <p:spPr>
          <a:xfrm rot="16200000" flipH="1">
            <a:off x="1418468" y="2305368"/>
            <a:ext cx="422671" cy="1298334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V="1">
            <a:off x="870759" y="3733800"/>
            <a:ext cx="1415241" cy="785984"/>
          </a:xfrm>
          <a:prstGeom prst="bentConnector3">
            <a:avLst>
              <a:gd name="adj1" fmla="val 50000"/>
            </a:avLst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51" descr="stud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1066800" cy="1066800"/>
          </a:xfrm>
          <a:prstGeom prst="rect">
            <a:avLst/>
          </a:prstGeom>
        </p:spPr>
      </p:pic>
      <p:pic>
        <p:nvPicPr>
          <p:cNvPr id="54" name="Picture 53" descr="m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514600"/>
            <a:ext cx="1752600" cy="1752600"/>
          </a:xfrm>
          <a:prstGeom prst="rect">
            <a:avLst/>
          </a:prstGeom>
        </p:spPr>
      </p:pic>
      <p:pic>
        <p:nvPicPr>
          <p:cNvPr id="58" name="Picture 57" descr="quiz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799" y="1681161"/>
            <a:ext cx="1066801" cy="106680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867400" y="2819400"/>
            <a:ext cx="1295400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714999" y="281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it Yourself 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715000" y="4267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867400" y="4309646"/>
            <a:ext cx="1295400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65" name="Rectangle 64"/>
          <p:cNvSpPr/>
          <p:nvPr/>
        </p:nvSpPr>
        <p:spPr>
          <a:xfrm>
            <a:off x="5791200" y="5867400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My Fun</a:t>
            </a:r>
            <a:endParaRPr lang="en-US" dirty="0"/>
          </a:p>
        </p:txBody>
      </p:sp>
      <p:pic>
        <p:nvPicPr>
          <p:cNvPr id="66" name="Picture 65" descr="quiz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1295400"/>
            <a:ext cx="685800" cy="609600"/>
          </a:xfrm>
          <a:prstGeom prst="rect">
            <a:avLst/>
          </a:prstGeom>
        </p:spPr>
      </p:pic>
      <p:pic>
        <p:nvPicPr>
          <p:cNvPr id="69" name="Picture 68" descr="puzzle 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1981200"/>
            <a:ext cx="381000" cy="381000"/>
          </a:xfrm>
          <a:prstGeom prst="rect">
            <a:avLst/>
          </a:prstGeom>
        </p:spPr>
      </p:pic>
      <p:pic>
        <p:nvPicPr>
          <p:cNvPr id="72" name="Picture 71" descr="assignmen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800" y="2438400"/>
            <a:ext cx="457200" cy="457200"/>
          </a:xfrm>
          <a:prstGeom prst="rect">
            <a:avLst/>
          </a:prstGeom>
        </p:spPr>
      </p:pic>
      <p:pic>
        <p:nvPicPr>
          <p:cNvPr id="75" name="Picture 74" descr="my fun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238" y="4953000"/>
            <a:ext cx="842962" cy="842962"/>
          </a:xfrm>
          <a:prstGeom prst="rect">
            <a:avLst/>
          </a:prstGeom>
        </p:spPr>
      </p:pic>
      <p:pic>
        <p:nvPicPr>
          <p:cNvPr id="77" name="Picture 76" descr="certificati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2975846"/>
            <a:ext cx="533400" cy="453154"/>
          </a:xfrm>
          <a:prstGeom prst="rect">
            <a:avLst/>
          </a:prstGeom>
        </p:spPr>
      </p:pic>
      <p:pic>
        <p:nvPicPr>
          <p:cNvPr id="78" name="Picture 77" descr="rewards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8600" y="3505200"/>
            <a:ext cx="457200" cy="491490"/>
          </a:xfrm>
          <a:prstGeom prst="rect">
            <a:avLst/>
          </a:prstGeom>
        </p:spPr>
      </p:pic>
      <p:pic>
        <p:nvPicPr>
          <p:cNvPr id="79" name="Picture 78" descr="hint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4038600"/>
            <a:ext cx="391348" cy="457200"/>
          </a:xfrm>
          <a:prstGeom prst="rect">
            <a:avLst/>
          </a:prstGeom>
        </p:spPr>
      </p:pic>
      <p:pic>
        <p:nvPicPr>
          <p:cNvPr id="80" name="Picture 79" descr="my fun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48600" y="4648200"/>
            <a:ext cx="533400" cy="533400"/>
          </a:xfrm>
          <a:prstGeom prst="rect">
            <a:avLst/>
          </a:prstGeom>
        </p:spPr>
      </p:pic>
      <p:pic>
        <p:nvPicPr>
          <p:cNvPr id="81" name="Picture 80" descr="my fun2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1" y="5181600"/>
            <a:ext cx="455342" cy="381000"/>
          </a:xfrm>
          <a:prstGeom prst="rect">
            <a:avLst/>
          </a:prstGeom>
        </p:spPr>
      </p:pic>
      <p:pic>
        <p:nvPicPr>
          <p:cNvPr id="82" name="Picture 81" descr="my fun3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4800" y="5715000"/>
            <a:ext cx="389581" cy="381000"/>
          </a:xfrm>
          <a:prstGeom prst="rect">
            <a:avLst/>
          </a:prstGeom>
        </p:spPr>
      </p:pic>
      <p:pic>
        <p:nvPicPr>
          <p:cNvPr id="83" name="Picture 82" descr="tran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0" y="3429000"/>
            <a:ext cx="786136" cy="762000"/>
          </a:xfrm>
          <a:prstGeom prst="rect">
            <a:avLst/>
          </a:prstGeom>
        </p:spPr>
      </p:pic>
      <p:pic>
        <p:nvPicPr>
          <p:cNvPr id="85" name="Picture 84" descr="jobs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25000" y="4419600"/>
            <a:ext cx="895475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3352800" y="1447800"/>
            <a:ext cx="2160579" cy="1629234"/>
            <a:chOff x="2190749" y="2148553"/>
            <a:chExt cx="2160579" cy="1629234"/>
          </a:xfrm>
        </p:grpSpPr>
        <p:sp>
          <p:nvSpPr>
            <p:cNvPr id="152" name="Rounded Rectangle 151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190749" y="2148553"/>
              <a:ext cx="2160579" cy="39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sz="1200" b="1" dirty="0" smtClean="0">
                  <a:solidFill>
                    <a:prstClr val="white"/>
                  </a:solidFill>
                </a:rPr>
                <a:t>Monday Morning System for Skill Enhancement 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55" name="Picture 14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419349" y="2758153"/>
              <a:ext cx="806445" cy="80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4" name="Picture 16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7400"/>
            <a:ext cx="744513" cy="744513"/>
          </a:xfrm>
          <a:prstGeom prst="rect">
            <a:avLst/>
          </a:prstGeom>
        </p:spPr>
      </p:pic>
      <p:cxnSp>
        <p:nvCxnSpPr>
          <p:cNvPr id="165" name="Straight Connector 164"/>
          <p:cNvCxnSpPr/>
          <p:nvPr/>
        </p:nvCxnSpPr>
        <p:spPr>
          <a:xfrm flipV="1">
            <a:off x="5638640" y="2315036"/>
            <a:ext cx="2725156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382002" y="1476835"/>
            <a:ext cx="2160579" cy="1629234"/>
            <a:chOff x="2190749" y="2148553"/>
            <a:chExt cx="2160579" cy="1629234"/>
          </a:xfrm>
        </p:grpSpPr>
        <p:sp>
          <p:nvSpPr>
            <p:cNvPr id="10" name="Rounded Rectangle 9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90749" y="2148553"/>
              <a:ext cx="2155115" cy="393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b="1" dirty="0" smtClean="0">
                  <a:solidFill>
                    <a:prstClr val="white"/>
                  </a:solidFill>
                </a:rPr>
                <a:t>Dashboard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1943313"/>
            <a:ext cx="1371600" cy="10273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25103" y="2355987"/>
            <a:ext cx="2890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User logs into his account</a:t>
            </a:r>
            <a:endParaRPr 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34402" y="4771566"/>
            <a:ext cx="2160579" cy="1629234"/>
            <a:chOff x="2190749" y="2148553"/>
            <a:chExt cx="2160579" cy="1629234"/>
          </a:xfrm>
        </p:grpSpPr>
        <p:sp>
          <p:nvSpPr>
            <p:cNvPr id="20" name="Rounded Rectangle 19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90749" y="2148553"/>
              <a:ext cx="2155115" cy="39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b="1" dirty="0" smtClean="0">
                  <a:solidFill>
                    <a:prstClr val="white"/>
                  </a:solidFill>
                </a:rPr>
                <a:t>My Learning Center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228768"/>
            <a:ext cx="1169981" cy="104593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9628180" y="3200400"/>
            <a:ext cx="0" cy="15774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77400" y="3505200"/>
            <a:ext cx="1143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User can start from multiple assignments</a:t>
            </a:r>
            <a:endParaRPr lang="en-US" sz="1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468821" y="4794339"/>
            <a:ext cx="2160579" cy="1629234"/>
            <a:chOff x="2190749" y="2148553"/>
            <a:chExt cx="2160579" cy="1629234"/>
          </a:xfrm>
        </p:grpSpPr>
        <p:sp>
          <p:nvSpPr>
            <p:cNvPr id="29" name="Rounded Rectangle 28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90749" y="2148553"/>
              <a:ext cx="2155115" cy="393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sz="1600" b="1" dirty="0" smtClean="0">
                  <a:solidFill>
                    <a:prstClr val="white"/>
                  </a:solidFill>
                </a:rPr>
                <a:t>Certification &amp; Reward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854" y="5334000"/>
            <a:ext cx="1045933" cy="91440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6792233" y="5181600"/>
            <a:ext cx="15715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05600" y="5496580"/>
            <a:ext cx="17526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Completes the assignment within desired time and get rewarded after each activity completion.</a:t>
            </a:r>
            <a:endParaRPr lang="en-US" sz="14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354021" y="4744452"/>
            <a:ext cx="2160579" cy="1629234"/>
            <a:chOff x="2190749" y="2148553"/>
            <a:chExt cx="2160579" cy="1629234"/>
          </a:xfrm>
        </p:grpSpPr>
        <p:sp>
          <p:nvSpPr>
            <p:cNvPr id="34" name="Rounded Rectangle 33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90749" y="2148553"/>
              <a:ext cx="2155115" cy="39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b="1" dirty="0" smtClean="0">
                  <a:solidFill>
                    <a:prstClr val="white"/>
                  </a:solidFill>
                </a:rPr>
                <a:t>My Fun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4" y="5207914"/>
            <a:ext cx="1045933" cy="1045933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H="1">
            <a:off x="2666999" y="5207913"/>
            <a:ext cx="167640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90800" y="5334000"/>
            <a:ext cx="19728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Connect with skilled people  and start your conversation</a:t>
            </a:r>
            <a:endParaRPr lang="en-US" sz="1400" b="1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219200" y="3200400"/>
            <a:ext cx="0" cy="13716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483894" y="3098442"/>
            <a:ext cx="830997" cy="1653269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r>
              <a:rPr lang="en-US" sz="1400" dirty="0" smtClean="0"/>
              <a:t>Be a professional to enter the corporate world</a:t>
            </a:r>
            <a:endParaRPr lang="en-US" sz="14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3594" y="1605156"/>
            <a:ext cx="949652" cy="94965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50353" y="2667000"/>
            <a:ext cx="1295400" cy="3385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Executive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21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38" grpId="0"/>
      <p:bldP spid="40" grpId="0"/>
      <p:bldP spid="42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Objective: 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43000"/>
            <a:ext cx="1039368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Key Objective of solution is to achieve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Skill Development System. </a:t>
            </a:r>
            <a:r>
              <a:rPr lang="en-US" sz="1600" dirty="0" smtClean="0"/>
              <a:t>Our system intensify the ability of the user also seeks </a:t>
            </a:r>
            <a:r>
              <a:rPr lang="en-US" sz="1600" dirty="0"/>
              <a:t>to reduce </a:t>
            </a:r>
            <a:r>
              <a:rPr lang="en-US" sz="1600" dirty="0" smtClean="0"/>
              <a:t>costs of companies on Training program of an employee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153483"/>
            <a:ext cx="5562600" cy="34163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Remembering the Forgotten Skills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Increase ability after each assignment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Increase Focus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Activities  which make you understand the market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Higher your chance to get your dream job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Get connected with right people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Set up your profile with strength and weakness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Learn Organizational Skills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99" y="2895600"/>
            <a:ext cx="2259012" cy="22590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8400" y="5181600"/>
            <a:ext cx="16117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Learn by Doing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84163"/>
            <a:ext cx="10165080" cy="450849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91886495"/>
              </p:ext>
            </p:extLst>
          </p:nvPr>
        </p:nvGraphicFramePr>
        <p:xfrm>
          <a:off x="2209800" y="990601"/>
          <a:ext cx="85344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08206" y="3680936"/>
            <a:ext cx="215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Connects with  Monday Morning Platform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21" y="3414721"/>
            <a:ext cx="166679" cy="166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232" y="3430790"/>
            <a:ext cx="166679" cy="16667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622291" y="3667030"/>
            <a:ext cx="881235" cy="533400"/>
            <a:chOff x="304800" y="5026223"/>
            <a:chExt cx="1219201" cy="609600"/>
          </a:xfrm>
        </p:grpSpPr>
        <p:pic>
          <p:nvPicPr>
            <p:cNvPr id="12" name="Picture 2" descr="C:\Users\Administrator\Desktop\orange-accept-database-25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1" y="5102423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Administrator\Desktop\Computer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02622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/>
          <p:cNvSpPr/>
          <p:nvPr/>
        </p:nvSpPr>
        <p:spPr>
          <a:xfrm>
            <a:off x="8686800" y="4419600"/>
            <a:ext cx="1981200" cy="1295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24200" y="419100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Server to retrieve data</a:t>
            </a:r>
            <a:endParaRPr lang="en-US" sz="12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29" y="4800600"/>
            <a:ext cx="1071945" cy="107194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27674" y="5872545"/>
            <a:ext cx="17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Data </a:t>
            </a:r>
            <a:r>
              <a:rPr lang="en-US" b="1" dirty="0" smtClean="0"/>
              <a:t>warehouse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7" y="2164827"/>
            <a:ext cx="1246973" cy="124989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-152400" y="3557130"/>
            <a:ext cx="2682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 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39977" y="5241731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Interface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600" y="4952013"/>
            <a:ext cx="2698478" cy="1384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Plan your Goals</a:t>
            </a:r>
            <a:endParaRPr lang="en-US" sz="1400" dirty="0"/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Assess your current situation.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Complete Assignment on Monday Morning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Check in with yourself regularly 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55" y="4721555"/>
            <a:ext cx="460045" cy="46004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55" y="4721555"/>
            <a:ext cx="460045" cy="460045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4827674" y="2362200"/>
            <a:ext cx="331997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821403" y="2362200"/>
            <a:ext cx="331997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210800" y="3581400"/>
            <a:ext cx="4772" cy="738149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54207" y="5562600"/>
            <a:ext cx="2232593" cy="0"/>
          </a:xfrm>
          <a:prstGeom prst="straightConnector1">
            <a:avLst/>
          </a:prstGeom>
          <a:ln w="38100">
            <a:solidFill>
              <a:schemeClr val="accent2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1" idx="3"/>
            <a:endCxn id="22" idx="0"/>
          </p:cNvCxnSpPr>
          <p:nvPr/>
        </p:nvCxnSpPr>
        <p:spPr>
          <a:xfrm>
            <a:off x="4724400" y="4421834"/>
            <a:ext cx="1167502" cy="378766"/>
          </a:xfrm>
          <a:prstGeom prst="bentConnector2">
            <a:avLst/>
          </a:prstGeom>
          <a:ln w="381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" idx="3"/>
          </p:cNvCxnSpPr>
          <p:nvPr/>
        </p:nvCxnSpPr>
        <p:spPr>
          <a:xfrm>
            <a:off x="6172200" y="3498061"/>
            <a:ext cx="2441115" cy="168353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  <p:bldP spid="21" grpId="0"/>
      <p:bldP spid="25" grpId="0"/>
      <p:bldP spid="29" grpId="0"/>
      <p:bldP spid="30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dirty="0">
                <a:latin typeface="+mn-lt"/>
              </a:rPr>
              <a:t>Solution: 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sz="3600" dirty="0">
                <a:latin typeface="+mn-lt"/>
              </a:rPr>
              <a:t/>
            </a:r>
            <a:br>
              <a:rPr lang="en-US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Simulation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93781" y="1295400"/>
            <a:ext cx="1905000" cy="1476834"/>
            <a:chOff x="2190749" y="2148553"/>
            <a:chExt cx="2160579" cy="1629234"/>
          </a:xfrm>
        </p:grpSpPr>
        <p:sp>
          <p:nvSpPr>
            <p:cNvPr id="5" name="Rounded Rectangle 4"/>
            <p:cNvSpPr/>
            <p:nvPr/>
          </p:nvSpPr>
          <p:spPr>
            <a:xfrm>
              <a:off x="2190749" y="2163071"/>
              <a:ext cx="2160579" cy="1614716"/>
            </a:xfrm>
            <a:prstGeom prst="roundRect">
              <a:avLst>
                <a:gd name="adj" fmla="val 1740"/>
              </a:avLst>
            </a:prstGeom>
            <a:gradFill>
              <a:gsLst>
                <a:gs pos="0">
                  <a:schemeClr val="bg1"/>
                </a:gs>
                <a:gs pos="89000">
                  <a:schemeClr val="bg1"/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0"/>
            </a:gra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90749" y="2148553"/>
              <a:ext cx="2160579" cy="39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2445"/>
              <a:r>
                <a:rPr lang="en-US" sz="1200" b="1" dirty="0" smtClean="0">
                  <a:solidFill>
                    <a:prstClr val="white"/>
                  </a:solidFill>
                </a:rPr>
                <a:t>Admin Section for Monday Morning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652601" y="2736997"/>
              <a:ext cx="1123501" cy="78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726381" y="1219200"/>
            <a:ext cx="1828800" cy="911423"/>
            <a:chOff x="304800" y="5026223"/>
            <a:chExt cx="1219200" cy="609600"/>
          </a:xfrm>
        </p:grpSpPr>
        <p:pic>
          <p:nvPicPr>
            <p:cNvPr id="10" name="Picture 2" descr="C:\Users\Administrator\Desktop\orange-accept-database-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5102423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Administrator\Desktop\Comput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026223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676400" y="2133600"/>
            <a:ext cx="197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Monday Morning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31381" y="1871160"/>
            <a:ext cx="3810000" cy="0"/>
          </a:xfrm>
          <a:prstGeom prst="line">
            <a:avLst/>
          </a:prstGeom>
          <a:ln w="15875">
            <a:solidFill>
              <a:schemeClr val="accent2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8" idx="0"/>
          </p:cNvCxnSpPr>
          <p:nvPr/>
        </p:nvCxnSpPr>
        <p:spPr>
          <a:xfrm rot="16200000" flipV="1">
            <a:off x="2034967" y="4225316"/>
            <a:ext cx="990599" cy="7570"/>
          </a:xfrm>
          <a:prstGeom prst="line">
            <a:avLst/>
          </a:prstGeom>
          <a:ln w="15875"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C:\Users\Administrator\Desktop\bioinfo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24400"/>
            <a:ext cx="800902" cy="77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52600" y="5410200"/>
            <a:ext cx="1489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Looping the assignments with various categories automatically which is based on multiple factors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4012381" y="19050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Monday Morning will post assignments</a:t>
            </a:r>
          </a:p>
          <a:p>
            <a:r>
              <a:rPr lang="en-US" sz="1600" dirty="0" smtClean="0"/>
              <a:t>regularly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20000" y="1676400"/>
            <a:ext cx="1905000" cy="10973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0" y="1676400"/>
            <a:ext cx="1816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Admin will post the assignment regularly on the basis of category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6800" y="3783449"/>
            <a:ext cx="14334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Assignments will  be amended automatically based of the assignment id</a:t>
            </a:r>
            <a:endParaRPr lang="en-US" sz="1400" dirty="0"/>
          </a:p>
        </p:txBody>
      </p:sp>
      <p:cxnSp>
        <p:nvCxnSpPr>
          <p:cNvPr id="28" name="Elbow Connector 27"/>
          <p:cNvCxnSpPr>
            <a:stCxn id="12" idx="2"/>
            <a:endCxn id="5" idx="2"/>
          </p:cNvCxnSpPr>
          <p:nvPr/>
        </p:nvCxnSpPr>
        <p:spPr>
          <a:xfrm rot="16200000" flipH="1">
            <a:off x="5469973" y="-304074"/>
            <a:ext cx="269302" cy="5883314"/>
          </a:xfrm>
          <a:prstGeom prst="bentConnector3">
            <a:avLst>
              <a:gd name="adj1" fmla="val 184886"/>
            </a:avLst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5104" y="3063342"/>
            <a:ext cx="51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400" dirty="0" smtClean="0"/>
              <a:t>Provide details of each sign up and user activity</a:t>
            </a:r>
          </a:p>
          <a:p>
            <a:pPr marL="285750" indent="-285750"/>
            <a:endParaRPr lang="en-US" sz="1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7141611" y="5083587"/>
            <a:ext cx="1697589" cy="936213"/>
            <a:chOff x="7239000" y="4473987"/>
            <a:chExt cx="1697589" cy="936213"/>
          </a:xfrm>
        </p:grpSpPr>
        <p:sp>
          <p:nvSpPr>
            <p:cNvPr id="38" name="Rectangle 37"/>
            <p:cNvSpPr/>
            <p:nvPr/>
          </p:nvSpPr>
          <p:spPr>
            <a:xfrm>
              <a:off x="7239000" y="4473987"/>
              <a:ext cx="1697589" cy="93621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7144" y="4636252"/>
              <a:ext cx="621548" cy="621548"/>
            </a:xfrm>
            <a:prstGeom prst="rect">
              <a:avLst/>
            </a:prstGeom>
          </p:spPr>
        </p:pic>
      </p:grpSp>
      <p:cxnSp>
        <p:nvCxnSpPr>
          <p:cNvPr id="42" name="Elbow Connector 41"/>
          <p:cNvCxnSpPr>
            <a:endCxn id="38" idx="3"/>
          </p:cNvCxnSpPr>
          <p:nvPr/>
        </p:nvCxnSpPr>
        <p:spPr>
          <a:xfrm rot="5400000">
            <a:off x="7593299" y="4018135"/>
            <a:ext cx="2779460" cy="287658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200400" y="5715000"/>
            <a:ext cx="3810000" cy="0"/>
          </a:xfrm>
          <a:prstGeom prst="line">
            <a:avLst/>
          </a:prstGeom>
          <a:ln w="15875">
            <a:solidFill>
              <a:schemeClr val="accent2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445386" y="5789711"/>
            <a:ext cx="340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Sub admin can review the assignments and  </a:t>
            </a:r>
          </a:p>
          <a:p>
            <a:r>
              <a:rPr lang="en-US" sz="1400" dirty="0" smtClean="0"/>
              <a:t>can make  desired changes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2699876"/>
            <a:ext cx="166679" cy="16667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90" y="2432055"/>
            <a:ext cx="166679" cy="16667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63" y="2767663"/>
            <a:ext cx="813737" cy="81373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24000" y="3533001"/>
            <a:ext cx="183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Ware house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499089" y="2446672"/>
            <a:ext cx="0" cy="320991"/>
          </a:xfrm>
          <a:prstGeom prst="straightConnector1">
            <a:avLst/>
          </a:prstGeom>
          <a:ln w="38100">
            <a:solidFill>
              <a:schemeClr val="accent2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543800" y="609600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7391400" y="60960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Sub Admin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049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24" grpId="0"/>
      <p:bldP spid="26" grpId="0"/>
      <p:bldP spid="29" grpId="0"/>
      <p:bldP spid="50" grpId="0"/>
      <p:bldP spid="4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091439">
            <a:off x="3926062" y="3533354"/>
            <a:ext cx="2816824" cy="6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230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Craniu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 Ora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Orane</Template>
  <TotalTime>3899</TotalTime>
  <Words>474</Words>
  <Application>Microsoft Office PowerPoint</Application>
  <PresentationFormat>Custom</PresentationFormat>
  <Paragraphs>120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Adobe Heiti Std R</vt:lpstr>
      <vt:lpstr>Arial</vt:lpstr>
      <vt:lpstr>Bookman Old Style</vt:lpstr>
      <vt:lpstr>Calibri</vt:lpstr>
      <vt:lpstr>Calibri Light</vt:lpstr>
      <vt:lpstr>Century Gothic</vt:lpstr>
      <vt:lpstr>Wingdings</vt:lpstr>
      <vt:lpstr>Theme Cranium</vt:lpstr>
      <vt:lpstr>Custom Design</vt:lpstr>
      <vt:lpstr>1_Theme Orane</vt:lpstr>
      <vt:lpstr>PowerPoint Presentation</vt:lpstr>
      <vt:lpstr>PowerPoint Presentation</vt:lpstr>
      <vt:lpstr>Skill Development Platform</vt:lpstr>
      <vt:lpstr>Process Flow</vt:lpstr>
      <vt:lpstr>Key Objective:  </vt:lpstr>
      <vt:lpstr>Solution Overview</vt:lpstr>
      <vt:lpstr>Solution:   </vt:lpstr>
      <vt:lpstr>Solution Simulation</vt:lpstr>
      <vt:lpstr>PowerPoint Presentation</vt:lpstr>
      <vt:lpstr>Web interface-Home Page</vt:lpstr>
      <vt:lpstr>Web interface- Dashboard</vt:lpstr>
      <vt:lpstr>Key Advantages of Monday Morning</vt:lpstr>
      <vt:lpstr>FAQs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Sheetanshu Srivastava</cp:lastModifiedBy>
  <cp:revision>222</cp:revision>
  <dcterms:created xsi:type="dcterms:W3CDTF">2006-08-16T00:00:00Z</dcterms:created>
  <dcterms:modified xsi:type="dcterms:W3CDTF">2017-04-16T11:07:36Z</dcterms:modified>
</cp:coreProperties>
</file>