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Source Code Pro Light"/>
      <p:regular r:id="rId14"/>
      <p:bold r:id="rId15"/>
    </p:embeddedFont>
    <p:embeddedFont>
      <p:font typeface="Amatic SC"/>
      <p:regular r:id="rId16"/>
      <p:bold r:id="rId17"/>
    </p:embeddedFont>
    <p:embeddedFont>
      <p:font typeface="Source Code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Light-bold.fntdata"/><Relationship Id="rId14" Type="http://schemas.openxmlformats.org/officeDocument/2006/relationships/font" Target="fonts/SourceCodeProLight-regular.fntdata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slide" Target="slides/slide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2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436483" y="981150"/>
            <a:ext cx="8520600" cy="205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lang="en">
                <a:latin typeface="Source Code Pro Light"/>
                <a:ea typeface="Source Code Pro Light"/>
                <a:cs typeface="Source Code Pro Light"/>
                <a:sym typeface="Source Code Pro Light"/>
              </a:rPr>
              <a:t>HomeMe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0" lang="en" sz="3600">
                <a:latin typeface="Source Code Pro"/>
                <a:ea typeface="Source Code Pro"/>
                <a:cs typeface="Source Code Pro"/>
                <a:sym typeface="Source Code Pro"/>
              </a:rPr>
              <a:t>April 14th, 2017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436475" y="3408300"/>
            <a:ext cx="8520600" cy="1735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>
                <a:solidFill>
                  <a:srgbClr val="000000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Leslie Lau (PO)</a:t>
            </a:r>
          </a:p>
          <a:p>
            <a:pPr lvl="0">
              <a:spcBef>
                <a:spcPts val="0"/>
              </a:spcBef>
              <a:buNone/>
            </a:pPr>
            <a:r>
              <a:rPr b="0" lang="en">
                <a:solidFill>
                  <a:srgbClr val="000000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Soham Saha (Scrum Master #1)</a:t>
            </a:r>
          </a:p>
          <a:p>
            <a:pPr lvl="0">
              <a:spcBef>
                <a:spcPts val="0"/>
              </a:spcBef>
              <a:buNone/>
            </a:pPr>
            <a:r>
              <a:rPr b="0" lang="en">
                <a:solidFill>
                  <a:srgbClr val="000000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Jason Chen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">
                <a:solidFill>
                  <a:srgbClr val="000000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Joshua Sibayan</a:t>
            </a:r>
          </a:p>
          <a:p>
            <a:pPr lvl="0">
              <a:spcBef>
                <a:spcPts val="0"/>
              </a:spcBef>
              <a:buNone/>
            </a:pPr>
            <a:r>
              <a:rPr b="0" lang="en">
                <a:solidFill>
                  <a:srgbClr val="000000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Andrew Johnson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6796100" y="0"/>
            <a:ext cx="2542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Project</a:t>
            </a:r>
            <a:r>
              <a:rPr lang="en">
                <a:solidFill>
                  <a:srgbClr val="B7B7B7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 Release Plan</a:t>
            </a:r>
          </a:p>
          <a:p>
            <a:pPr indent="0" lvl="0" marL="91440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 Project 14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ouse | Free Stock Photo | Illustration of a house | # 14512"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850" y="4028350"/>
            <a:ext cx="1115150" cy="11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>
                <a:latin typeface="Source Code Pro Light"/>
                <a:ea typeface="Source Code Pro Light"/>
                <a:cs typeface="Source Code Pro Light"/>
                <a:sym typeface="Source Code Pro Light"/>
              </a:rPr>
              <a:t>What is </a:t>
            </a:r>
            <a:r>
              <a:rPr b="0" lang="en">
                <a:latin typeface="Source Code Pro Light"/>
                <a:ea typeface="Source Code Pro Light"/>
                <a:cs typeface="Source Code Pro Light"/>
                <a:sym typeface="Source Code Pro Light"/>
              </a:rPr>
              <a:t>HomeMe?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HomeMe is a web application that will connect tenants and landlords. </a:t>
            </a:r>
            <a:r>
              <a:rPr lang="en"/>
              <a:t> </a:t>
            </a:r>
          </a:p>
        </p:txBody>
      </p:sp>
      <p:sp>
        <p:nvSpPr>
          <p:cNvPr id="66" name="Shape 66"/>
          <p:cNvSpPr/>
          <p:nvPr/>
        </p:nvSpPr>
        <p:spPr>
          <a:xfrm>
            <a:off x="0" y="0"/>
            <a:ext cx="9144000" cy="1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ouse | Free Stock Photo | Illustration of a house | # 14512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850" y="4028350"/>
            <a:ext cx="1115150" cy="11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8028850" y="2852800"/>
            <a:ext cx="7266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>
                <a:latin typeface="Source Code Pro Light"/>
                <a:ea typeface="Source Code Pro Light"/>
                <a:cs typeface="Source Code Pro Light"/>
                <a:sym typeface="Source Code Pro Light"/>
              </a:rPr>
              <a:t>More About </a:t>
            </a:r>
            <a:r>
              <a:rPr b="0" lang="en">
                <a:latin typeface="Source Code Pro Light"/>
                <a:ea typeface="Source Code Pro Light"/>
                <a:cs typeface="Source Code Pro Light"/>
                <a:sym typeface="Source Code Pro Light"/>
              </a:rPr>
              <a:t>HomeMe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47500"/>
            <a:ext cx="8646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Divide the project into two core components: </a:t>
            </a:r>
          </a:p>
          <a:p>
            <a:pPr indent="-228600" lvl="0" marL="457200" rtl="0">
              <a:spcBef>
                <a:spcPts val="0"/>
              </a:spcBef>
              <a:buAutoNum type="arabicParenBoth"/>
            </a:pPr>
            <a:r>
              <a:rPr lang="en"/>
              <a:t>Custom user profiles for landlords/prospective tenants </a:t>
            </a:r>
          </a:p>
          <a:p>
            <a:pPr indent="-228600" lvl="0" marL="457200">
              <a:spcBef>
                <a:spcPts val="0"/>
              </a:spcBef>
              <a:buAutoNum type="arabicParenBoth"/>
            </a:pPr>
            <a:r>
              <a:rPr lang="en"/>
              <a:t>A marketplace-like environment for landlords to post their listings.</a:t>
            </a:r>
          </a:p>
        </p:txBody>
      </p:sp>
      <p:sp>
        <p:nvSpPr>
          <p:cNvPr id="75" name="Shape 75"/>
          <p:cNvSpPr/>
          <p:nvPr/>
        </p:nvSpPr>
        <p:spPr>
          <a:xfrm>
            <a:off x="0" y="0"/>
            <a:ext cx="9144000" cy="1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ouse | Free Stock Photo | Illustration of a house | # 14512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850" y="4028350"/>
            <a:ext cx="1115150" cy="11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>
                <a:latin typeface="Source Code Pro Light"/>
                <a:ea typeface="Source Code Pro Light"/>
                <a:cs typeface="Source Code Pro Light"/>
                <a:sym typeface="Source Code Pro Light"/>
              </a:rPr>
              <a:t>Sprint 1: User Stories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1: As a landlord, I would like to display my profile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2: As a user, I would like to display my team profile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3: As a user, I would like to post my (possibly housing group) needs for renting </a:t>
            </a:r>
          </a:p>
        </p:txBody>
      </p:sp>
      <p:sp>
        <p:nvSpPr>
          <p:cNvPr id="83" name="Shape 83"/>
          <p:cNvSpPr/>
          <p:nvPr/>
        </p:nvSpPr>
        <p:spPr>
          <a:xfrm>
            <a:off x="0" y="0"/>
            <a:ext cx="9144000" cy="1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House | Free Stock Photo | Illustration of a house | # 14512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850" y="4028350"/>
            <a:ext cx="1115150" cy="11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>
                <a:latin typeface="Source Code Pro Light"/>
                <a:ea typeface="Source Code Pro Light"/>
                <a:cs typeface="Source Code Pro Light"/>
                <a:sym typeface="Source Code Pro Light"/>
              </a:rPr>
              <a:t>Sprint 2: User Stories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1: As a landlord, I would like to list my properties for rent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2: As a user, I would like to see houses based on a location I input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3: As a user, I would like to send my profile to a future landlord</a:t>
            </a:r>
          </a:p>
        </p:txBody>
      </p:sp>
      <p:sp>
        <p:nvSpPr>
          <p:cNvPr id="91" name="Shape 91"/>
          <p:cNvSpPr/>
          <p:nvPr/>
        </p:nvSpPr>
        <p:spPr>
          <a:xfrm>
            <a:off x="0" y="0"/>
            <a:ext cx="9144000" cy="1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ouse | Free Stock Photo | Illustration of a house | # 14512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850" y="4028350"/>
            <a:ext cx="1115150" cy="11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1109000" y="4028350"/>
            <a:ext cx="10899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>
                <a:latin typeface="Source Code Pro Light"/>
                <a:ea typeface="Source Code Pro Light"/>
                <a:cs typeface="Source Code Pro Light"/>
                <a:sym typeface="Source Code Pro Light"/>
              </a:rPr>
              <a:t>Sprint 3: User Stories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1: As a user of, I would like to make and reply to comments on a property posting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2: As a landlord, I would like to see any future tenants’ communication</a:t>
            </a:r>
          </a:p>
        </p:txBody>
      </p:sp>
      <p:sp>
        <p:nvSpPr>
          <p:cNvPr id="100" name="Shape 100"/>
          <p:cNvSpPr/>
          <p:nvPr/>
        </p:nvSpPr>
        <p:spPr>
          <a:xfrm>
            <a:off x="0" y="0"/>
            <a:ext cx="9144000" cy="1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ouse | Free Stock Photo | Illustration of a house | # 14512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850" y="4028350"/>
            <a:ext cx="1115150" cy="11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>
                <a:latin typeface="Source Code Pro Light"/>
                <a:ea typeface="Source Code Pro Light"/>
                <a:cs typeface="Source Code Pro Light"/>
                <a:sym typeface="Source Code Pro Light"/>
              </a:rPr>
              <a:t>HomeMe Risks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Risk 1: Unfamiliar technology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Risk 2: Possible hidden complexity with some of the “simpler” features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Risk 3: Possible incompatibility with API usage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Risk 4: Working together in a professional environment for the first time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0" y="0"/>
            <a:ext cx="9144000" cy="1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ouse | Free Stock Photo | Illustration of a house | # 14512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850" y="4028350"/>
            <a:ext cx="1115150" cy="11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8646900" y="4946600"/>
            <a:ext cx="4971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2512" y="250025"/>
            <a:ext cx="867825" cy="8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04800" y="309350"/>
            <a:ext cx="8796000" cy="71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 sz="3500">
                <a:latin typeface="Source Code Pro Light"/>
                <a:ea typeface="Source Code Pro Light"/>
                <a:cs typeface="Source Code Pro Light"/>
                <a:sym typeface="Source Code Pro Light"/>
              </a:rPr>
              <a:t>HomeMe Technologies (Management)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ouse | Free Stock Photo | Illustration of a house | # 14512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850" y="4028350"/>
            <a:ext cx="1115150" cy="11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420200" y="1229450"/>
            <a:ext cx="8590800" cy="3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Scrum board: Trello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Communication: Slack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3500">
                <a:latin typeface="Source Code Pro Light"/>
                <a:ea typeface="Source Code Pro Light"/>
                <a:cs typeface="Source Code Pro Light"/>
                <a:sym typeface="Source Code Pro Light"/>
              </a:rPr>
              <a:t>HomeMe Technologies (Technical)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500"/>
          </a:p>
        </p:txBody>
      </p:sp>
      <p:sp>
        <p:nvSpPr>
          <p:cNvPr id="125" name="Shape 125"/>
          <p:cNvSpPr/>
          <p:nvPr/>
        </p:nvSpPr>
        <p:spPr>
          <a:xfrm>
            <a:off x="0" y="0"/>
            <a:ext cx="9144000" cy="1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ouse | Free Stock Photo | Illustration of a house | # 14512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850" y="4028350"/>
            <a:ext cx="1115150" cy="11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304800" y="1057550"/>
            <a:ext cx="85377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Web Development Language: 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HTML5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Javascript, CSS3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Web Framework: Web2Py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Datab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se: Web2Py built-in database or Firebase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