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ource Code Pro Light"/>
      <p:regular r:id="rId14"/>
      <p:bold r:id="rId15"/>
    </p:embeddedFon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SourceCodeProLight-bold.fntdata"/><Relationship Id="rId14" Type="http://schemas.openxmlformats.org/officeDocument/2006/relationships/font" Target="fonts/SourceCodeProLight-regular.fntdata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36483" y="981150"/>
            <a:ext cx="8520600" cy="205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">
                <a:latin typeface="Open Sans Light"/>
                <a:ea typeface="Open Sans Light"/>
                <a:cs typeface="Open Sans Light"/>
                <a:sym typeface="Open Sans Light"/>
              </a:rPr>
              <a:t>HomeMe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0" lang="en" sz="3600">
                <a:latin typeface="Open Sans"/>
                <a:ea typeface="Open Sans"/>
                <a:cs typeface="Open Sans"/>
                <a:sym typeface="Open Sans"/>
              </a:rPr>
              <a:t>April 14th, 2017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36475" y="3408300"/>
            <a:ext cx="8520600" cy="173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Leslie Lau (PO)</a:t>
            </a:r>
          </a:p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Soham Saha (Scrum Master #1)</a:t>
            </a:r>
          </a:p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Jason Chen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Joshua Sibayan</a:t>
            </a:r>
          </a:p>
          <a:p>
            <a:pPr lvl="0">
              <a:spcBef>
                <a:spcPts val="0"/>
              </a:spcBef>
              <a:buNone/>
            </a:pPr>
            <a:r>
              <a:rPr b="0" lang="en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Andrew Johnson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6796100" y="0"/>
            <a:ext cx="2542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  </a:t>
            </a:r>
            <a:r>
              <a:rPr lang="en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Project</a:t>
            </a:r>
            <a:r>
              <a:rPr lang="en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Release Plan</a:t>
            </a:r>
          </a:p>
          <a:p>
            <a:pPr indent="0" lvl="0" marL="914400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    Project 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House | Free Stock Photo | Illustration of a house | # 14512"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latin typeface="Open Sans Light"/>
                <a:ea typeface="Open Sans Light"/>
                <a:cs typeface="Open Sans Light"/>
                <a:sym typeface="Open Sans Light"/>
              </a:rPr>
              <a:t>What is </a:t>
            </a:r>
            <a:r>
              <a:rPr b="0" lang="en">
                <a:latin typeface="Open Sans Light"/>
                <a:ea typeface="Open Sans Light"/>
                <a:cs typeface="Open Sans Light"/>
                <a:sym typeface="Open Sans Light"/>
              </a:rPr>
              <a:t>HomeMe?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HomeMe is a web application that will connect tenants and landlords.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8028850" y="2852800"/>
            <a:ext cx="7266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latin typeface="Open Sans Light"/>
                <a:ea typeface="Open Sans Light"/>
                <a:cs typeface="Open Sans Light"/>
                <a:sym typeface="Open Sans Light"/>
              </a:rPr>
              <a:t>More About </a:t>
            </a:r>
            <a:r>
              <a:rPr b="0" lang="en">
                <a:latin typeface="Open Sans Light"/>
                <a:ea typeface="Open Sans Light"/>
                <a:cs typeface="Open Sans Light"/>
                <a:sym typeface="Open Sans Light"/>
              </a:rPr>
              <a:t>HomeMe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47500"/>
            <a:ext cx="8646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Divide the project into two core components: </a:t>
            </a:r>
          </a:p>
          <a:p>
            <a:pPr indent="-228600" lvl="0" marL="457200" rtl="0">
              <a:spcBef>
                <a:spcPts val="0"/>
              </a:spcBef>
              <a:buFont typeface="Open Sans"/>
              <a:buAutoNum type="arabicParenBoth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Custom user profiles for landlords/prospective tenants.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indent="-228600" lvl="0" marL="457200">
              <a:spcBef>
                <a:spcPts val="0"/>
              </a:spcBef>
              <a:buFont typeface="Open Sans"/>
              <a:buAutoNum type="arabicParenBoth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marketplace-like environment for landlords to post their listings.</a:t>
            </a:r>
          </a:p>
        </p:txBody>
      </p:sp>
      <p:sp>
        <p:nvSpPr>
          <p:cNvPr id="75" name="Shape 75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Open Sans Light"/>
                <a:ea typeface="Open Sans Light"/>
                <a:cs typeface="Open Sans Light"/>
                <a:sym typeface="Open Sans Light"/>
              </a:rPr>
              <a:t>Sprint 1: User Stories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story 1: As a landlord, I would like to display my profile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story 2: As a user, I would like to display my team profile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story 3: As a user, I would like to post my (possibly housing group) needs for renting </a:t>
            </a:r>
          </a:p>
        </p:txBody>
      </p:sp>
      <p:sp>
        <p:nvSpPr>
          <p:cNvPr id="83" name="Shape 83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House | Free Stock Photo | Illustration of a house | # 14512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Open Sans Light"/>
                <a:ea typeface="Open Sans Light"/>
                <a:cs typeface="Open Sans Light"/>
                <a:sym typeface="Open Sans Light"/>
              </a:rPr>
              <a:t>Sprint 2: User Stories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story 1: As a landlord, I would like to list my properties for rent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story 2: As a user, I would like to see houses based on a location I input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story 3: As a user, I would like to send my profile to a future landlord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109000" y="4028350"/>
            <a:ext cx="10899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>
                <a:latin typeface="Open Sans Light"/>
                <a:ea typeface="Open Sans Light"/>
                <a:cs typeface="Open Sans Light"/>
                <a:sym typeface="Open Sans Light"/>
              </a:rPr>
              <a:t>Sprint 3: User Stories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story 1: As a user, I would like to make and reply to comments on a property posting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story 2: As a landlord, I would like to see any future tenants’ communication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latin typeface="Open Sans Light"/>
                <a:ea typeface="Open Sans Light"/>
                <a:cs typeface="Open Sans Light"/>
                <a:sym typeface="Open Sans Light"/>
              </a:rPr>
              <a:t>HomeMe Risks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Risk 1: Unfamiliar technology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Risk 2: Possible hidden complexity with some of the “simpler” features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Risk 3: Possible incompatibility with API usage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Risk 4: Working together in a professional environment for the first time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8646900" y="4946600"/>
            <a:ext cx="4971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600"/>
          </a:p>
        </p:txBody>
      </p:sp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2512" y="250025"/>
            <a:ext cx="867825" cy="8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04800" y="309350"/>
            <a:ext cx="8796000" cy="71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 sz="3500">
                <a:latin typeface="Open Sans Light"/>
                <a:ea typeface="Open Sans Light"/>
                <a:cs typeface="Open Sans Light"/>
                <a:sym typeface="Open Sans Light"/>
              </a:rPr>
              <a:t>HomeMe Technologies (Management)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20200" y="1229450"/>
            <a:ext cx="85908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Scrum board: Trello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Communication: Slack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3500">
                <a:latin typeface="Open Sans Light"/>
                <a:ea typeface="Open Sans Light"/>
                <a:cs typeface="Open Sans Light"/>
                <a:sym typeface="Open Sans Light"/>
              </a:rPr>
              <a:t>HomeMe Technologies (Technical)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500"/>
          </a:p>
        </p:txBody>
      </p:sp>
      <p:sp>
        <p:nvSpPr>
          <p:cNvPr id="125" name="Shape 125"/>
          <p:cNvSpPr/>
          <p:nvPr/>
        </p:nvSpPr>
        <p:spPr>
          <a:xfrm>
            <a:off x="0" y="0"/>
            <a:ext cx="9144000" cy="1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ouse | Free Stock Photo | Illustration of a house | # 14512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850" y="4028350"/>
            <a:ext cx="1115150" cy="11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04800" y="1057550"/>
            <a:ext cx="85377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Web Development Languages: Python,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HTML/CSS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JavaScript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Web Framework: Web2py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Datab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se: SQLite (built in Web2py)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