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7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16" autoAdjust="0"/>
  </p:normalViewPr>
  <p:slideViewPr>
    <p:cSldViewPr snapToGrid="0">
      <p:cViewPr varScale="1">
        <p:scale>
          <a:sx n="141" d="100"/>
          <a:sy n="141" d="100"/>
        </p:scale>
        <p:origin x="23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Load slide (description, chart image and user story)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Cucumber or Pickle is a fun way to post and answer simple poll questions, then easily evaluate the responses in an automatically generated chart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Click (acceptance criteria)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When visiting the site, polls and poll response data is visible to unregistered users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Once a user is registered, they can add poll questions and respond to polls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chart of response data updates in real time, and hovering over the chart sections will reveal the current response count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2"/>
                </a:solidFill>
              </a:rPr>
              <a:t>Load slide (show technologies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used 11 unique packages and technologies to complete our project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Click one (highlight chart.js as new technology)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the new-to-us technology, we selected the </a:t>
            </a:r>
            <a:r>
              <a:rPr lang="en-US" dirty="0" err="1"/>
              <a:t>npm</a:t>
            </a:r>
            <a:r>
              <a:rPr lang="en-US" dirty="0"/>
              <a:t> package Chart.js, which allowed to us dynamically generate charts based on poll responses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Click two (show task breakdown, challenges and successes)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Jackson</a:t>
            </a:r>
            <a:r>
              <a:rPr lang="en-US" dirty="0"/>
              <a:t> describes contributions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Anastasiya</a:t>
            </a:r>
            <a:r>
              <a:rPr lang="en-US" dirty="0"/>
              <a:t> describes contributions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Whitney describes contributions and wraps up with the challenges and successes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group was really exceptional, and I want to thank Jackson and Anastasiya for working so hard, having great ideas, and being flexible. All members showed up 100% and it was super great.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also want to thank Kayla and Brooke for their invaluable help and support – both of them helped us quickly and successfully. Troubleshooting the random code of others is a tremendous skill.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my contributions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took a swipe at setting up the initial routing, but Anastasiya really drove them home to our MVP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 set up the models and table relationships for our users, polls, and comments SQL tables, wrote the seed data and created this presentation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Challenges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was a bit of a learning curve on how to breakup our efforts to avoid merging issues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Successes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Overcoming the merge issues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a new-to-us package and getting it working was super satisfying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0790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340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8895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9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8534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64074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99006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8623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8863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4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3785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08593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2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0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-or-pickle.heroku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anryl050/cucumber-or-pick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4899" y="1164297"/>
            <a:ext cx="5423838" cy="2740561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tx2"/>
                </a:solidFill>
              </a:rPr>
              <a:t>Cucumber or pickle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C4844-21A7-FFD4-9DE0-4538CB912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7403" y="1164297"/>
            <a:ext cx="2707931" cy="274056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Jackson MaltbY</a:t>
            </a:r>
          </a:p>
          <a:p>
            <a:r>
              <a:rPr lang="en-US" sz="1800" dirty="0"/>
              <a:t>Anastasiya Rylova</a:t>
            </a:r>
          </a:p>
          <a:p>
            <a:r>
              <a:rPr lang="en-US" sz="1800" dirty="0"/>
              <a:t>Whitney Wishart</a:t>
            </a: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5684681" cy="482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3" y="340231"/>
            <a:ext cx="2711697" cy="48383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6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4280720"/>
            <a:ext cx="8470435" cy="4869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522037"/>
            <a:ext cx="5641525" cy="423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Cucumber or Pickle gathers opinions with simple polls, and displays the response data in dynamically generated charts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story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AS A bored person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I WANT to be able to entertain myself by comparing my opinions to those of others, and quickly assess the data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SO THAT I can pass the time with mild joy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Acceptance criteria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GIVEN an online poll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WHEN I visit the poll, I should see several simple polls with agree or disagree buttons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THEN I have the option to login or signup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WHEN I have created a profile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THEN I can post, delete, comment and add my respose to polls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/>
              <a:t>WHEN poll responses are gathered, the response data is displayed in a dynamically generated chart</a:t>
            </a: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647066D8-959D-B255-8162-1B7B09C3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39" y="522037"/>
            <a:ext cx="2080095" cy="43484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ECD8B-A582-DF46-8F8C-D91A95B577CC}"/>
              </a:ext>
            </a:extLst>
          </p:cNvPr>
          <p:cNvSpPr/>
          <p:nvPr/>
        </p:nvSpPr>
        <p:spPr>
          <a:xfrm>
            <a:off x="1709737" y="866274"/>
            <a:ext cx="385764" cy="15145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93105"/>
            <a:ext cx="8520600" cy="4428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sz="1050" dirty="0"/>
              <a:t>Technologies used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 err="1"/>
              <a:t>Bcrypt</a:t>
            </a:r>
            <a:r>
              <a:rPr lang="en-US" sz="900" dirty="0"/>
              <a:t> | Chart.js | Connect Session </a:t>
            </a:r>
            <a:r>
              <a:rPr lang="en-US" sz="900" dirty="0" err="1"/>
              <a:t>Sequelize</a:t>
            </a:r>
            <a:r>
              <a:rPr lang="en-US" sz="900" dirty="0"/>
              <a:t> | </a:t>
            </a:r>
            <a:r>
              <a:rPr lang="en-US" sz="900" dirty="0" err="1"/>
              <a:t>dotenv</a:t>
            </a:r>
            <a:r>
              <a:rPr lang="en-US" sz="900" dirty="0"/>
              <a:t> | Express.js | Handlebars.js | MySQL | Node.js | </a:t>
            </a:r>
            <a:r>
              <a:rPr lang="en-US" sz="900" dirty="0" err="1"/>
              <a:t>npm</a:t>
            </a:r>
            <a:r>
              <a:rPr lang="en-US" sz="900" dirty="0"/>
              <a:t> | </a:t>
            </a:r>
            <a:r>
              <a:rPr lang="en-US" sz="900" dirty="0" err="1"/>
              <a:t>Sequelize</a:t>
            </a:r>
            <a:r>
              <a:rPr lang="en-US" sz="900" dirty="0"/>
              <a:t> | Tailwind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sz="1050" dirty="0"/>
              <a:t>Breakdown of tasks and roles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Jackson Maltby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Identified and implemented the Chart.js </a:t>
            </a:r>
            <a:r>
              <a:rPr lang="en-US" sz="750" dirty="0" err="1"/>
              <a:t>npm</a:t>
            </a:r>
            <a:r>
              <a:rPr lang="en-US" sz="750" dirty="0"/>
              <a:t> package to assemble data and generate dynamic charts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Agree and disagree button functionality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Anastasiya Rylova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Created the initial </a:t>
            </a:r>
            <a:r>
              <a:rPr lang="en-US" sz="750" dirty="0" err="1"/>
              <a:t>MVC</a:t>
            </a:r>
            <a:r>
              <a:rPr lang="en-US" sz="750" dirty="0"/>
              <a:t> structure and added initial file setup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Designed and built the layout and color scheme for all pages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Login and logout button functionality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Routes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Whitney Wishart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Initial routes and data model setup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Table design and data relationship setup, seed data setup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Comment functionality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750" dirty="0"/>
              <a:t>Presentation author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sz="1050" dirty="0"/>
              <a:t>Challenges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Git merging issues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Learning the new chart package functionality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Getting all data </a:t>
            </a:r>
            <a:r>
              <a:rPr lang="en-US" sz="900"/>
              <a:t>to display </a:t>
            </a:r>
            <a:r>
              <a:rPr lang="en-US" sz="900" dirty="0"/>
              <a:t>as expected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sz="1050" dirty="0"/>
              <a:t>Successes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sz="900" dirty="0"/>
              <a:t>Getting the charts to generate was the coolest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endParaRPr lang="en-US" sz="9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endParaRPr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Demo</a:t>
            </a:r>
          </a:p>
          <a:p>
            <a:pPr marL="285750" indent="-285750"/>
            <a:r>
              <a:rPr lang="en-US" dirty="0"/>
              <a:t>Directions for future development</a:t>
            </a:r>
          </a:p>
          <a:p>
            <a:pPr marL="742950" lvl="1" indent="-285750"/>
            <a:r>
              <a:rPr lang="en-US" dirty="0"/>
              <a:t>User profile photo for signed in users, and enable photos to display with user comments and polls</a:t>
            </a:r>
          </a:p>
          <a:p>
            <a:pPr marL="742950" lvl="1" indent="-285750"/>
            <a:r>
              <a:rPr lang="en-US" dirty="0"/>
              <a:t>Edit comment functionality</a:t>
            </a:r>
          </a:p>
          <a:p>
            <a:pPr marL="742950" lvl="1" indent="-285750"/>
            <a:r>
              <a:rPr lang="en-US" dirty="0"/>
              <a:t>Aggregate all poll data and filter results functionality</a:t>
            </a:r>
          </a:p>
          <a:p>
            <a:pPr marL="742950" lvl="1" indent="-285750"/>
            <a:r>
              <a:rPr lang="en-US" dirty="0"/>
              <a:t>Dark mode option</a:t>
            </a:r>
          </a:p>
          <a:p>
            <a:pPr marL="742950" lvl="1" indent="-285750"/>
            <a:r>
              <a:rPr lang="en-US" dirty="0"/>
              <a:t>Add optional notifications when a user poll has a response</a:t>
            </a:r>
          </a:p>
          <a:p>
            <a:pPr marL="742950" lvl="1" indent="-285750"/>
            <a:r>
              <a:rPr lang="en-US" dirty="0"/>
              <a:t>Add validator that will limit count of votes in a </a:t>
            </a:r>
            <a:r>
              <a:rPr lang="en-US"/>
              <a:t>given timeframe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" dirty="0"/>
              <a:t>Heroku deployment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dirty="0">
                <a:hlinkClick r:id="rId3"/>
              </a:rPr>
              <a:t>https://cucumber-or-pickle.herokuapp.com/</a:t>
            </a:r>
            <a:r>
              <a:rPr lang="en-US" dirty="0"/>
              <a:t>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 dirty="0"/>
              <a:t>GitHub repo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ct val="90000"/>
              <a:buChar char="●"/>
            </a:pPr>
            <a:r>
              <a:rPr lang="en-US" dirty="0">
                <a:hlinkClick r:id="rId4"/>
              </a:rPr>
              <a:t>https://github.com/anryl050/cucumber-or-pickle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336</TotalTime>
  <Words>691</Words>
  <Application>Microsoft Office PowerPoint</Application>
  <PresentationFormat>On-screen Show (16:9)</PresentationFormat>
  <Paragraphs>78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Cucumber or pickle</vt:lpstr>
      <vt:lpstr>Concept</vt:lpstr>
      <vt:lpstr>Process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Whitney Wishart</dc:creator>
  <cp:lastModifiedBy>Whitney Wishart</cp:lastModifiedBy>
  <cp:revision>32</cp:revision>
  <dcterms:modified xsi:type="dcterms:W3CDTF">2023-04-18T01:11:54Z</dcterms:modified>
</cp:coreProperties>
</file>