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C22B2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C22B2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16939"/>
            <a:ext cx="2012314" cy="9570085"/>
          </a:xfrm>
          <a:custGeom>
            <a:avLst/>
            <a:gdLst/>
            <a:ahLst/>
            <a:cxnLst/>
            <a:rect l="l" t="t" r="r" b="b"/>
            <a:pathLst>
              <a:path w="2012314" h="9570085">
                <a:moveTo>
                  <a:pt x="1181747" y="4426585"/>
                </a:moveTo>
                <a:lnTo>
                  <a:pt x="0" y="4426585"/>
                </a:lnTo>
                <a:lnTo>
                  <a:pt x="0" y="9570060"/>
                </a:lnTo>
                <a:lnTo>
                  <a:pt x="1181747" y="9570060"/>
                </a:lnTo>
                <a:lnTo>
                  <a:pt x="1181747" y="4426585"/>
                </a:lnTo>
                <a:close/>
              </a:path>
              <a:path w="2012314" h="9570085">
                <a:moveTo>
                  <a:pt x="2011959" y="0"/>
                </a:moveTo>
                <a:lnTo>
                  <a:pt x="0" y="0"/>
                </a:lnTo>
                <a:lnTo>
                  <a:pt x="0" y="1400175"/>
                </a:lnTo>
                <a:lnTo>
                  <a:pt x="2011959" y="1400175"/>
                </a:lnTo>
                <a:lnTo>
                  <a:pt x="2011959" y="0"/>
                </a:lnTo>
                <a:close/>
              </a:path>
            </a:pathLst>
          </a:custGeom>
          <a:solidFill>
            <a:srgbClr val="A6A5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976" y="716938"/>
            <a:ext cx="1304924" cy="14001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143517"/>
            <a:ext cx="1182370" cy="5143500"/>
          </a:xfrm>
          <a:custGeom>
            <a:avLst/>
            <a:gdLst/>
            <a:ahLst/>
            <a:cxnLst/>
            <a:rect l="l" t="t" r="r" b="b"/>
            <a:pathLst>
              <a:path w="1182370" h="5143500">
                <a:moveTo>
                  <a:pt x="0" y="0"/>
                </a:moveTo>
                <a:lnTo>
                  <a:pt x="1181758" y="0"/>
                </a:lnTo>
                <a:lnTo>
                  <a:pt x="1181758" y="5143481"/>
                </a:lnTo>
                <a:lnTo>
                  <a:pt x="0" y="5143481"/>
                </a:lnTo>
                <a:lnTo>
                  <a:pt x="0" y="0"/>
                </a:lnTo>
                <a:close/>
              </a:path>
            </a:pathLst>
          </a:custGeom>
          <a:solidFill>
            <a:srgbClr val="A6A5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9163" y="2838704"/>
            <a:ext cx="9340850" cy="399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4202" y="2964176"/>
            <a:ext cx="12947015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C22B2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7815" y="0"/>
              <a:ext cx="2246500" cy="4110055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894662" y="5835946"/>
            <a:ext cx="510667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509">
                <a:solidFill>
                  <a:srgbClr val="FFFFFF"/>
                </a:solidFill>
                <a:latin typeface="Verdana"/>
                <a:cs typeface="Verdana"/>
              </a:rPr>
              <a:t>@The</a:t>
            </a:r>
            <a:r>
              <a:rPr dirty="0" sz="3800" spc="-6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70">
                <a:solidFill>
                  <a:srgbClr val="FFFFFF"/>
                </a:solidFill>
                <a:latin typeface="Verdana"/>
                <a:cs typeface="Verdana"/>
              </a:rPr>
              <a:t>Sparks</a:t>
            </a:r>
            <a:r>
              <a:rPr dirty="0" sz="3800" spc="-6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70">
                <a:solidFill>
                  <a:srgbClr val="FFFFFF"/>
                </a:solidFill>
                <a:latin typeface="Verdana"/>
                <a:cs typeface="Verdana"/>
              </a:rPr>
              <a:t>Foundation</a:t>
            </a:r>
            <a:endParaRPr sz="3800">
              <a:latin typeface="Verdana"/>
              <a:cs typeface="Verdan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8251805" cy="10283190"/>
            <a:chOff x="0" y="0"/>
            <a:chExt cx="18251805" cy="1028319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9142" y="3071940"/>
              <a:ext cx="3511298" cy="413430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480866" y="5569817"/>
              <a:ext cx="808355" cy="602615"/>
            </a:xfrm>
            <a:custGeom>
              <a:avLst/>
              <a:gdLst/>
              <a:ahLst/>
              <a:cxnLst/>
              <a:rect l="l" t="t" r="r" b="b"/>
              <a:pathLst>
                <a:path w="808355" h="602614">
                  <a:moveTo>
                    <a:pt x="358988" y="602268"/>
                  </a:moveTo>
                  <a:lnTo>
                    <a:pt x="205141" y="565501"/>
                  </a:lnTo>
                  <a:lnTo>
                    <a:pt x="196961" y="562270"/>
                  </a:lnTo>
                  <a:lnTo>
                    <a:pt x="190381" y="559112"/>
                  </a:lnTo>
                  <a:lnTo>
                    <a:pt x="183452" y="556287"/>
                  </a:lnTo>
                  <a:lnTo>
                    <a:pt x="174224" y="554054"/>
                  </a:lnTo>
                  <a:lnTo>
                    <a:pt x="165854" y="553318"/>
                  </a:lnTo>
                  <a:lnTo>
                    <a:pt x="158021" y="553161"/>
                  </a:lnTo>
                  <a:lnTo>
                    <a:pt x="150411" y="552259"/>
                  </a:lnTo>
                  <a:lnTo>
                    <a:pt x="142708" y="549287"/>
                  </a:lnTo>
                  <a:lnTo>
                    <a:pt x="132877" y="542308"/>
                  </a:lnTo>
                  <a:lnTo>
                    <a:pt x="128144" y="537846"/>
                  </a:lnTo>
                  <a:lnTo>
                    <a:pt x="122902" y="535842"/>
                  </a:lnTo>
                  <a:lnTo>
                    <a:pt x="63914" y="523026"/>
                  </a:lnTo>
                  <a:lnTo>
                    <a:pt x="29374" y="485413"/>
                  </a:lnTo>
                  <a:lnTo>
                    <a:pt x="36728" y="486729"/>
                  </a:lnTo>
                  <a:lnTo>
                    <a:pt x="43211" y="486822"/>
                  </a:lnTo>
                  <a:lnTo>
                    <a:pt x="49221" y="485076"/>
                  </a:lnTo>
                  <a:lnTo>
                    <a:pt x="55155" y="480872"/>
                  </a:lnTo>
                  <a:lnTo>
                    <a:pt x="51809" y="471932"/>
                  </a:lnTo>
                  <a:lnTo>
                    <a:pt x="28380" y="439843"/>
                  </a:lnTo>
                  <a:lnTo>
                    <a:pt x="17594" y="432964"/>
                  </a:lnTo>
                  <a:lnTo>
                    <a:pt x="11699" y="426115"/>
                  </a:lnTo>
                  <a:lnTo>
                    <a:pt x="39789" y="398489"/>
                  </a:lnTo>
                  <a:lnTo>
                    <a:pt x="26478" y="394047"/>
                  </a:lnTo>
                  <a:lnTo>
                    <a:pt x="19340" y="388342"/>
                  </a:lnTo>
                  <a:lnTo>
                    <a:pt x="17007" y="379630"/>
                  </a:lnTo>
                  <a:lnTo>
                    <a:pt x="18110" y="366164"/>
                  </a:lnTo>
                  <a:lnTo>
                    <a:pt x="19878" y="356305"/>
                  </a:lnTo>
                  <a:lnTo>
                    <a:pt x="21535" y="346526"/>
                  </a:lnTo>
                  <a:lnTo>
                    <a:pt x="22590" y="336842"/>
                  </a:lnTo>
                  <a:lnTo>
                    <a:pt x="22551" y="327267"/>
                  </a:lnTo>
                  <a:lnTo>
                    <a:pt x="17998" y="310864"/>
                  </a:lnTo>
                  <a:lnTo>
                    <a:pt x="10470" y="297922"/>
                  </a:lnTo>
                  <a:lnTo>
                    <a:pt x="3345" y="279668"/>
                  </a:lnTo>
                  <a:lnTo>
                    <a:pt x="0" y="247330"/>
                  </a:lnTo>
                  <a:lnTo>
                    <a:pt x="60368" y="223034"/>
                  </a:lnTo>
                  <a:lnTo>
                    <a:pt x="47118" y="208814"/>
                  </a:lnTo>
                  <a:lnTo>
                    <a:pt x="55689" y="202143"/>
                  </a:lnTo>
                  <a:lnTo>
                    <a:pt x="58401" y="198645"/>
                  </a:lnTo>
                  <a:lnTo>
                    <a:pt x="57297" y="194018"/>
                  </a:lnTo>
                  <a:lnTo>
                    <a:pt x="54416" y="183959"/>
                  </a:lnTo>
                  <a:lnTo>
                    <a:pt x="80816" y="153735"/>
                  </a:lnTo>
                  <a:lnTo>
                    <a:pt x="134878" y="99758"/>
                  </a:lnTo>
                  <a:lnTo>
                    <a:pt x="166692" y="73963"/>
                  </a:lnTo>
                  <a:lnTo>
                    <a:pt x="240892" y="39078"/>
                  </a:lnTo>
                  <a:lnTo>
                    <a:pt x="284787" y="23216"/>
                  </a:lnTo>
                  <a:lnTo>
                    <a:pt x="338974" y="11395"/>
                  </a:lnTo>
                  <a:lnTo>
                    <a:pt x="350433" y="6733"/>
                  </a:lnTo>
                  <a:lnTo>
                    <a:pt x="358184" y="2622"/>
                  </a:lnTo>
                  <a:lnTo>
                    <a:pt x="372477" y="0"/>
                  </a:lnTo>
                  <a:lnTo>
                    <a:pt x="362915" y="10392"/>
                  </a:lnTo>
                  <a:lnTo>
                    <a:pt x="400919" y="50705"/>
                  </a:lnTo>
                  <a:lnTo>
                    <a:pt x="414193" y="61636"/>
                  </a:lnTo>
                  <a:lnTo>
                    <a:pt x="419305" y="60049"/>
                  </a:lnTo>
                  <a:lnTo>
                    <a:pt x="432826" y="62807"/>
                  </a:lnTo>
                  <a:lnTo>
                    <a:pt x="438313" y="65488"/>
                  </a:lnTo>
                  <a:lnTo>
                    <a:pt x="445241" y="69193"/>
                  </a:lnTo>
                  <a:lnTo>
                    <a:pt x="452422" y="73136"/>
                  </a:lnTo>
                  <a:lnTo>
                    <a:pt x="458669" y="76532"/>
                  </a:lnTo>
                  <a:lnTo>
                    <a:pt x="472422" y="86158"/>
                  </a:lnTo>
                  <a:lnTo>
                    <a:pt x="485098" y="94919"/>
                  </a:lnTo>
                  <a:lnTo>
                    <a:pt x="495820" y="94942"/>
                  </a:lnTo>
                  <a:lnTo>
                    <a:pt x="503710" y="78352"/>
                  </a:lnTo>
                  <a:lnTo>
                    <a:pt x="520320" y="109827"/>
                  </a:lnTo>
                  <a:lnTo>
                    <a:pt x="502133" y="129057"/>
                  </a:lnTo>
                  <a:lnTo>
                    <a:pt x="498505" y="136941"/>
                  </a:lnTo>
                  <a:lnTo>
                    <a:pt x="503786" y="142407"/>
                  </a:lnTo>
                  <a:lnTo>
                    <a:pt x="512322" y="154385"/>
                  </a:lnTo>
                  <a:lnTo>
                    <a:pt x="515349" y="162171"/>
                  </a:lnTo>
                  <a:lnTo>
                    <a:pt x="514351" y="162485"/>
                  </a:lnTo>
                  <a:lnTo>
                    <a:pt x="512990" y="162639"/>
                  </a:lnTo>
                  <a:lnTo>
                    <a:pt x="514923" y="169948"/>
                  </a:lnTo>
                  <a:lnTo>
                    <a:pt x="525215" y="176174"/>
                  </a:lnTo>
                  <a:lnTo>
                    <a:pt x="535824" y="182844"/>
                  </a:lnTo>
                  <a:lnTo>
                    <a:pt x="546370" y="188721"/>
                  </a:lnTo>
                  <a:lnTo>
                    <a:pt x="556475" y="192568"/>
                  </a:lnTo>
                  <a:lnTo>
                    <a:pt x="560719" y="191781"/>
                  </a:lnTo>
                  <a:lnTo>
                    <a:pt x="564315" y="190493"/>
                  </a:lnTo>
                  <a:lnTo>
                    <a:pt x="568382" y="192806"/>
                  </a:lnTo>
                  <a:lnTo>
                    <a:pt x="574040" y="202818"/>
                  </a:lnTo>
                  <a:lnTo>
                    <a:pt x="576754" y="209793"/>
                  </a:lnTo>
                  <a:lnTo>
                    <a:pt x="576604" y="214332"/>
                  </a:lnTo>
                  <a:lnTo>
                    <a:pt x="574235" y="218694"/>
                  </a:lnTo>
                  <a:lnTo>
                    <a:pt x="570295" y="225140"/>
                  </a:lnTo>
                  <a:lnTo>
                    <a:pt x="589633" y="237252"/>
                  </a:lnTo>
                  <a:lnTo>
                    <a:pt x="587210" y="257905"/>
                  </a:lnTo>
                  <a:lnTo>
                    <a:pt x="591370" y="285921"/>
                  </a:lnTo>
                  <a:lnTo>
                    <a:pt x="598290" y="311467"/>
                  </a:lnTo>
                  <a:lnTo>
                    <a:pt x="604147" y="324707"/>
                  </a:lnTo>
                  <a:lnTo>
                    <a:pt x="618245" y="318198"/>
                  </a:lnTo>
                  <a:lnTo>
                    <a:pt x="622193" y="313066"/>
                  </a:lnTo>
                  <a:lnTo>
                    <a:pt x="626184" y="311755"/>
                  </a:lnTo>
                  <a:lnTo>
                    <a:pt x="640411" y="316709"/>
                  </a:lnTo>
                  <a:lnTo>
                    <a:pt x="642467" y="303680"/>
                  </a:lnTo>
                  <a:lnTo>
                    <a:pt x="644017" y="295994"/>
                  </a:lnTo>
                  <a:lnTo>
                    <a:pt x="650560" y="287678"/>
                  </a:lnTo>
                  <a:lnTo>
                    <a:pt x="667592" y="272761"/>
                  </a:lnTo>
                  <a:lnTo>
                    <a:pt x="689053" y="284643"/>
                  </a:lnTo>
                  <a:lnTo>
                    <a:pt x="707035" y="291637"/>
                  </a:lnTo>
                  <a:lnTo>
                    <a:pt x="724507" y="300502"/>
                  </a:lnTo>
                  <a:lnTo>
                    <a:pt x="744440" y="317995"/>
                  </a:lnTo>
                  <a:lnTo>
                    <a:pt x="762438" y="296744"/>
                  </a:lnTo>
                  <a:lnTo>
                    <a:pt x="769609" y="278273"/>
                  </a:lnTo>
                  <a:lnTo>
                    <a:pt x="775663" y="266461"/>
                  </a:lnTo>
                  <a:lnTo>
                    <a:pt x="790308" y="265186"/>
                  </a:lnTo>
                  <a:lnTo>
                    <a:pt x="777952" y="279804"/>
                  </a:lnTo>
                  <a:lnTo>
                    <a:pt x="776342" y="283185"/>
                  </a:lnTo>
                  <a:lnTo>
                    <a:pt x="775487" y="291387"/>
                  </a:lnTo>
                  <a:lnTo>
                    <a:pt x="774888" y="298067"/>
                  </a:lnTo>
                  <a:lnTo>
                    <a:pt x="775372" y="310275"/>
                  </a:lnTo>
                  <a:lnTo>
                    <a:pt x="778984" y="317532"/>
                  </a:lnTo>
                  <a:lnTo>
                    <a:pt x="785480" y="324490"/>
                  </a:lnTo>
                  <a:lnTo>
                    <a:pt x="794617" y="335803"/>
                  </a:lnTo>
                  <a:lnTo>
                    <a:pt x="772598" y="360592"/>
                  </a:lnTo>
                  <a:lnTo>
                    <a:pt x="772225" y="377229"/>
                  </a:lnTo>
                  <a:lnTo>
                    <a:pt x="782399" y="386344"/>
                  </a:lnTo>
                  <a:lnTo>
                    <a:pt x="792018" y="388570"/>
                  </a:lnTo>
                  <a:lnTo>
                    <a:pt x="791555" y="395843"/>
                  </a:lnTo>
                  <a:lnTo>
                    <a:pt x="790966" y="402998"/>
                  </a:lnTo>
                  <a:lnTo>
                    <a:pt x="790091" y="410105"/>
                  </a:lnTo>
                  <a:lnTo>
                    <a:pt x="788772" y="417235"/>
                  </a:lnTo>
                  <a:lnTo>
                    <a:pt x="799751" y="423250"/>
                  </a:lnTo>
                  <a:lnTo>
                    <a:pt x="797894" y="421895"/>
                  </a:lnTo>
                  <a:lnTo>
                    <a:pt x="808118" y="423089"/>
                  </a:lnTo>
                  <a:lnTo>
                    <a:pt x="805997" y="429514"/>
                  </a:lnTo>
                  <a:lnTo>
                    <a:pt x="802186" y="436698"/>
                  </a:lnTo>
                  <a:lnTo>
                    <a:pt x="801926" y="441349"/>
                  </a:lnTo>
                  <a:lnTo>
                    <a:pt x="804357" y="457926"/>
                  </a:lnTo>
                  <a:lnTo>
                    <a:pt x="805371" y="458096"/>
                  </a:lnTo>
                  <a:lnTo>
                    <a:pt x="805031" y="460126"/>
                  </a:lnTo>
                  <a:lnTo>
                    <a:pt x="805282" y="461733"/>
                  </a:lnTo>
                  <a:lnTo>
                    <a:pt x="791080" y="465609"/>
                  </a:lnTo>
                  <a:lnTo>
                    <a:pt x="792523" y="456087"/>
                  </a:lnTo>
                  <a:lnTo>
                    <a:pt x="792472" y="449934"/>
                  </a:lnTo>
                  <a:lnTo>
                    <a:pt x="789347" y="444047"/>
                  </a:lnTo>
                  <a:lnTo>
                    <a:pt x="781567" y="435325"/>
                  </a:lnTo>
                  <a:lnTo>
                    <a:pt x="776494" y="437603"/>
                  </a:lnTo>
                  <a:lnTo>
                    <a:pt x="774292" y="441406"/>
                  </a:lnTo>
                  <a:lnTo>
                    <a:pt x="770739" y="443940"/>
                  </a:lnTo>
                  <a:lnTo>
                    <a:pt x="762947" y="448492"/>
                  </a:lnTo>
                  <a:lnTo>
                    <a:pt x="757306" y="449836"/>
                  </a:lnTo>
                  <a:lnTo>
                    <a:pt x="751111" y="450402"/>
                  </a:lnTo>
                  <a:lnTo>
                    <a:pt x="741658" y="452622"/>
                  </a:lnTo>
                  <a:lnTo>
                    <a:pt x="766723" y="480300"/>
                  </a:lnTo>
                  <a:lnTo>
                    <a:pt x="761819" y="481865"/>
                  </a:lnTo>
                  <a:lnTo>
                    <a:pt x="758747" y="481243"/>
                  </a:lnTo>
                  <a:lnTo>
                    <a:pt x="751767" y="475956"/>
                  </a:lnTo>
                  <a:lnTo>
                    <a:pt x="735137" y="463525"/>
                  </a:lnTo>
                  <a:lnTo>
                    <a:pt x="714233" y="488705"/>
                  </a:lnTo>
                  <a:lnTo>
                    <a:pt x="703209" y="474174"/>
                  </a:lnTo>
                  <a:lnTo>
                    <a:pt x="685649" y="452874"/>
                  </a:lnTo>
                  <a:lnTo>
                    <a:pt x="666971" y="438819"/>
                  </a:lnTo>
                  <a:lnTo>
                    <a:pt x="652593" y="446023"/>
                  </a:lnTo>
                  <a:lnTo>
                    <a:pt x="649373" y="452785"/>
                  </a:lnTo>
                  <a:lnTo>
                    <a:pt x="651649" y="457861"/>
                  </a:lnTo>
                  <a:lnTo>
                    <a:pt x="655105" y="465222"/>
                  </a:lnTo>
                  <a:lnTo>
                    <a:pt x="640420" y="472848"/>
                  </a:lnTo>
                  <a:lnTo>
                    <a:pt x="632940" y="484714"/>
                  </a:lnTo>
                  <a:lnTo>
                    <a:pt x="626846" y="503463"/>
                  </a:lnTo>
                  <a:lnTo>
                    <a:pt x="616319" y="531738"/>
                  </a:lnTo>
                  <a:lnTo>
                    <a:pt x="586869" y="496022"/>
                  </a:lnTo>
                  <a:lnTo>
                    <a:pt x="574467" y="529214"/>
                  </a:lnTo>
                  <a:lnTo>
                    <a:pt x="572084" y="544919"/>
                  </a:lnTo>
                  <a:lnTo>
                    <a:pt x="569043" y="554645"/>
                  </a:lnTo>
                  <a:lnTo>
                    <a:pt x="554666" y="569902"/>
                  </a:lnTo>
                  <a:lnTo>
                    <a:pt x="539979" y="554919"/>
                  </a:lnTo>
                  <a:lnTo>
                    <a:pt x="529630" y="567478"/>
                  </a:lnTo>
                  <a:lnTo>
                    <a:pt x="516292" y="575720"/>
                  </a:lnTo>
                  <a:lnTo>
                    <a:pt x="501373" y="580568"/>
                  </a:lnTo>
                  <a:lnTo>
                    <a:pt x="486282" y="582943"/>
                  </a:lnTo>
                  <a:lnTo>
                    <a:pt x="445829" y="588820"/>
                  </a:lnTo>
                  <a:lnTo>
                    <a:pt x="417434" y="595645"/>
                  </a:lnTo>
                  <a:lnTo>
                    <a:pt x="391639" y="600950"/>
                  </a:lnTo>
                  <a:lnTo>
                    <a:pt x="358988" y="602268"/>
                  </a:lnTo>
                  <a:close/>
                </a:path>
              </a:pathLst>
            </a:custGeom>
            <a:solidFill>
              <a:srgbClr val="F020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142246" cy="294451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5306" y="9676287"/>
              <a:ext cx="237006" cy="24869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233970" y="9671824"/>
              <a:ext cx="499109" cy="257810"/>
            </a:xfrm>
            <a:custGeom>
              <a:avLst/>
              <a:gdLst/>
              <a:ahLst/>
              <a:cxnLst/>
              <a:rect l="l" t="t" r="r" b="b"/>
              <a:pathLst>
                <a:path w="499110" h="257809">
                  <a:moveTo>
                    <a:pt x="26085" y="0"/>
                  </a:moveTo>
                  <a:lnTo>
                    <a:pt x="0" y="0"/>
                  </a:lnTo>
                  <a:lnTo>
                    <a:pt x="0" y="257619"/>
                  </a:lnTo>
                  <a:lnTo>
                    <a:pt x="26085" y="257619"/>
                  </a:lnTo>
                  <a:lnTo>
                    <a:pt x="26085" y="13144"/>
                  </a:lnTo>
                  <a:lnTo>
                    <a:pt x="26085" y="0"/>
                  </a:lnTo>
                  <a:close/>
                </a:path>
                <a:path w="499110" h="257809">
                  <a:moveTo>
                    <a:pt x="58039" y="19278"/>
                  </a:moveTo>
                  <a:lnTo>
                    <a:pt x="38354" y="19278"/>
                  </a:lnTo>
                  <a:lnTo>
                    <a:pt x="38354" y="238353"/>
                  </a:lnTo>
                  <a:lnTo>
                    <a:pt x="58039" y="238353"/>
                  </a:lnTo>
                  <a:lnTo>
                    <a:pt x="58039" y="19278"/>
                  </a:lnTo>
                  <a:close/>
                </a:path>
                <a:path w="499110" h="257809">
                  <a:moveTo>
                    <a:pt x="90004" y="19278"/>
                  </a:moveTo>
                  <a:lnTo>
                    <a:pt x="70307" y="19278"/>
                  </a:lnTo>
                  <a:lnTo>
                    <a:pt x="70307" y="238353"/>
                  </a:lnTo>
                  <a:lnTo>
                    <a:pt x="90004" y="238353"/>
                  </a:lnTo>
                  <a:lnTo>
                    <a:pt x="90004" y="19278"/>
                  </a:lnTo>
                  <a:close/>
                </a:path>
                <a:path w="499110" h="257809">
                  <a:moveTo>
                    <a:pt x="499059" y="0"/>
                  </a:moveTo>
                  <a:lnTo>
                    <a:pt x="102273" y="0"/>
                  </a:lnTo>
                  <a:lnTo>
                    <a:pt x="102273" y="257619"/>
                  </a:lnTo>
                  <a:lnTo>
                    <a:pt x="499059" y="257619"/>
                  </a:lnTo>
                  <a:lnTo>
                    <a:pt x="49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257343" y="7754852"/>
              <a:ext cx="2399665" cy="1464310"/>
            </a:xfrm>
            <a:custGeom>
              <a:avLst/>
              <a:gdLst/>
              <a:ahLst/>
              <a:cxnLst/>
              <a:rect l="l" t="t" r="r" b="b"/>
              <a:pathLst>
                <a:path w="2399665" h="1464309">
                  <a:moveTo>
                    <a:pt x="1175924" y="174990"/>
                  </a:moveTo>
                  <a:lnTo>
                    <a:pt x="831610" y="174990"/>
                  </a:lnTo>
                  <a:lnTo>
                    <a:pt x="901387" y="0"/>
                  </a:lnTo>
                  <a:lnTo>
                    <a:pt x="1245725" y="0"/>
                  </a:lnTo>
                  <a:lnTo>
                    <a:pt x="1175924" y="174990"/>
                  </a:lnTo>
                  <a:close/>
                </a:path>
                <a:path w="2399665" h="1464309">
                  <a:moveTo>
                    <a:pt x="2328129" y="1099039"/>
                  </a:moveTo>
                  <a:lnTo>
                    <a:pt x="662985" y="1099039"/>
                  </a:lnTo>
                  <a:lnTo>
                    <a:pt x="635335" y="1093463"/>
                  </a:lnTo>
                  <a:lnTo>
                    <a:pt x="612752" y="1078257"/>
                  </a:lnTo>
                  <a:lnTo>
                    <a:pt x="597524" y="1055701"/>
                  </a:lnTo>
                  <a:lnTo>
                    <a:pt x="591940" y="1028076"/>
                  </a:lnTo>
                  <a:lnTo>
                    <a:pt x="591940" y="245947"/>
                  </a:lnTo>
                  <a:lnTo>
                    <a:pt x="597524" y="218335"/>
                  </a:lnTo>
                  <a:lnTo>
                    <a:pt x="612752" y="195780"/>
                  </a:lnTo>
                  <a:lnTo>
                    <a:pt x="635335" y="180569"/>
                  </a:lnTo>
                  <a:lnTo>
                    <a:pt x="662985" y="174990"/>
                  </a:lnTo>
                  <a:lnTo>
                    <a:pt x="2328129" y="174990"/>
                  </a:lnTo>
                  <a:lnTo>
                    <a:pt x="2355783" y="180569"/>
                  </a:lnTo>
                  <a:lnTo>
                    <a:pt x="2378367" y="195780"/>
                  </a:lnTo>
                  <a:lnTo>
                    <a:pt x="2393595" y="218335"/>
                  </a:lnTo>
                  <a:lnTo>
                    <a:pt x="2399180" y="245947"/>
                  </a:lnTo>
                  <a:lnTo>
                    <a:pt x="2399180" y="1028076"/>
                  </a:lnTo>
                  <a:lnTo>
                    <a:pt x="2393595" y="1055701"/>
                  </a:lnTo>
                  <a:lnTo>
                    <a:pt x="2378367" y="1078257"/>
                  </a:lnTo>
                  <a:lnTo>
                    <a:pt x="2355783" y="1093463"/>
                  </a:lnTo>
                  <a:lnTo>
                    <a:pt x="2328129" y="1099039"/>
                  </a:lnTo>
                  <a:close/>
                </a:path>
                <a:path w="2399665" h="1464309">
                  <a:moveTo>
                    <a:pt x="1029217" y="1463837"/>
                  </a:moveTo>
                  <a:lnTo>
                    <a:pt x="684873" y="1463837"/>
                  </a:lnTo>
                  <a:lnTo>
                    <a:pt x="830343" y="1099039"/>
                  </a:lnTo>
                  <a:lnTo>
                    <a:pt x="1174657" y="1099039"/>
                  </a:lnTo>
                  <a:lnTo>
                    <a:pt x="1029217" y="1463837"/>
                  </a:lnTo>
                  <a:close/>
                </a:path>
                <a:path w="2399665" h="1464309">
                  <a:moveTo>
                    <a:pt x="1495557" y="1463837"/>
                  </a:moveTo>
                  <a:lnTo>
                    <a:pt x="1369776" y="1463837"/>
                  </a:lnTo>
                  <a:lnTo>
                    <a:pt x="1495557" y="1148355"/>
                  </a:lnTo>
                  <a:lnTo>
                    <a:pt x="1495557" y="1463837"/>
                  </a:lnTo>
                  <a:close/>
                </a:path>
                <a:path w="2399665" h="1464309">
                  <a:moveTo>
                    <a:pt x="344338" y="1463837"/>
                  </a:moveTo>
                  <a:lnTo>
                    <a:pt x="0" y="1463837"/>
                  </a:lnTo>
                  <a:lnTo>
                    <a:pt x="216513" y="920855"/>
                  </a:lnTo>
                  <a:lnTo>
                    <a:pt x="560828" y="920855"/>
                  </a:lnTo>
                  <a:lnTo>
                    <a:pt x="344338" y="1463837"/>
                  </a:lnTo>
                  <a:close/>
                </a:path>
                <a:path w="2399665" h="1464309">
                  <a:moveTo>
                    <a:pt x="344338" y="542975"/>
                  </a:moveTo>
                  <a:lnTo>
                    <a:pt x="0" y="542975"/>
                  </a:lnTo>
                  <a:lnTo>
                    <a:pt x="216513" y="0"/>
                  </a:lnTo>
                  <a:lnTo>
                    <a:pt x="560828" y="0"/>
                  </a:lnTo>
                  <a:lnTo>
                    <a:pt x="344338" y="542975"/>
                  </a:lnTo>
                  <a:close/>
                </a:path>
              </a:pathLst>
            </a:custGeom>
            <a:solidFill>
              <a:srgbClr val="FAB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071031" y="7754852"/>
              <a:ext cx="2181225" cy="1464310"/>
            </a:xfrm>
            <a:custGeom>
              <a:avLst/>
              <a:gdLst/>
              <a:ahLst/>
              <a:cxnLst/>
              <a:rect l="l" t="t" r="r" b="b"/>
              <a:pathLst>
                <a:path w="2181225" h="1464309">
                  <a:moveTo>
                    <a:pt x="2180713" y="1463837"/>
                  </a:moveTo>
                  <a:lnTo>
                    <a:pt x="1925841" y="1463837"/>
                  </a:lnTo>
                  <a:lnTo>
                    <a:pt x="2142356" y="920855"/>
                  </a:lnTo>
                  <a:lnTo>
                    <a:pt x="2180713" y="920855"/>
                  </a:lnTo>
                  <a:lnTo>
                    <a:pt x="2180713" y="1463837"/>
                  </a:lnTo>
                  <a:close/>
                </a:path>
                <a:path w="2181225" h="1464309">
                  <a:moveTo>
                    <a:pt x="1047140" y="174990"/>
                  </a:moveTo>
                  <a:lnTo>
                    <a:pt x="702802" y="174990"/>
                  </a:lnTo>
                  <a:lnTo>
                    <a:pt x="772579" y="0"/>
                  </a:lnTo>
                  <a:lnTo>
                    <a:pt x="1116917" y="0"/>
                  </a:lnTo>
                  <a:lnTo>
                    <a:pt x="1047140" y="174990"/>
                  </a:lnTo>
                  <a:close/>
                </a:path>
                <a:path w="2181225" h="1464309">
                  <a:moveTo>
                    <a:pt x="1585276" y="1463837"/>
                  </a:moveTo>
                  <a:lnTo>
                    <a:pt x="1240962" y="1463837"/>
                  </a:lnTo>
                  <a:lnTo>
                    <a:pt x="1386408" y="1099039"/>
                  </a:lnTo>
                  <a:lnTo>
                    <a:pt x="681870" y="1099039"/>
                  </a:lnTo>
                  <a:lnTo>
                    <a:pt x="681870" y="174990"/>
                  </a:lnTo>
                  <a:lnTo>
                    <a:pt x="1387675" y="174990"/>
                  </a:lnTo>
                  <a:lnTo>
                    <a:pt x="1457452" y="0"/>
                  </a:lnTo>
                  <a:lnTo>
                    <a:pt x="1801790" y="0"/>
                  </a:lnTo>
                  <a:lnTo>
                    <a:pt x="1585492" y="542483"/>
                  </a:lnTo>
                  <a:lnTo>
                    <a:pt x="1585492" y="920855"/>
                  </a:lnTo>
                  <a:lnTo>
                    <a:pt x="1801790" y="920855"/>
                  </a:lnTo>
                  <a:lnTo>
                    <a:pt x="1585276" y="1463837"/>
                  </a:lnTo>
                  <a:close/>
                </a:path>
                <a:path w="2181225" h="1464309">
                  <a:moveTo>
                    <a:pt x="900402" y="1463837"/>
                  </a:moveTo>
                  <a:lnTo>
                    <a:pt x="681870" y="1463837"/>
                  </a:lnTo>
                  <a:lnTo>
                    <a:pt x="681870" y="1148355"/>
                  </a:lnTo>
                  <a:lnTo>
                    <a:pt x="701535" y="1099039"/>
                  </a:lnTo>
                  <a:lnTo>
                    <a:pt x="1045872" y="1099039"/>
                  </a:lnTo>
                  <a:lnTo>
                    <a:pt x="900402" y="1463837"/>
                  </a:lnTo>
                  <a:close/>
                </a:path>
                <a:path w="2181225" h="1464309">
                  <a:moveTo>
                    <a:pt x="344337" y="1140788"/>
                  </a:moveTo>
                  <a:lnTo>
                    <a:pt x="0" y="1140788"/>
                  </a:lnTo>
                  <a:lnTo>
                    <a:pt x="16655" y="1099039"/>
                  </a:lnTo>
                  <a:lnTo>
                    <a:pt x="360969" y="1099039"/>
                  </a:lnTo>
                  <a:lnTo>
                    <a:pt x="344337" y="1140788"/>
                  </a:lnTo>
                  <a:close/>
                </a:path>
                <a:path w="2181225" h="1464309">
                  <a:moveTo>
                    <a:pt x="2180713" y="542975"/>
                  </a:moveTo>
                  <a:lnTo>
                    <a:pt x="1925841" y="542975"/>
                  </a:lnTo>
                  <a:lnTo>
                    <a:pt x="2142356" y="0"/>
                  </a:lnTo>
                  <a:lnTo>
                    <a:pt x="2180713" y="0"/>
                  </a:lnTo>
                  <a:lnTo>
                    <a:pt x="2180713" y="542975"/>
                  </a:lnTo>
                  <a:close/>
                </a:path>
              </a:pathLst>
            </a:custGeom>
            <a:solidFill>
              <a:srgbClr val="E8AC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257343" y="7563098"/>
              <a:ext cx="2956560" cy="2720340"/>
            </a:xfrm>
            <a:custGeom>
              <a:avLst/>
              <a:gdLst/>
              <a:ahLst/>
              <a:cxnLst/>
              <a:rect l="l" t="t" r="r" b="b"/>
              <a:pathLst>
                <a:path w="2956559" h="2720340">
                  <a:moveTo>
                    <a:pt x="429578" y="191752"/>
                  </a:moveTo>
                  <a:lnTo>
                    <a:pt x="255297" y="191752"/>
                  </a:lnTo>
                  <a:lnTo>
                    <a:pt x="255297" y="0"/>
                  </a:lnTo>
                  <a:lnTo>
                    <a:pt x="429578" y="0"/>
                  </a:lnTo>
                  <a:lnTo>
                    <a:pt x="429578" y="191752"/>
                  </a:lnTo>
                  <a:close/>
                </a:path>
                <a:path w="2956559" h="2720340">
                  <a:moveTo>
                    <a:pt x="0" y="734728"/>
                  </a:moveTo>
                  <a:lnTo>
                    <a:pt x="0" y="191752"/>
                  </a:lnTo>
                  <a:lnTo>
                    <a:pt x="216513" y="191752"/>
                  </a:lnTo>
                  <a:lnTo>
                    <a:pt x="0" y="734728"/>
                  </a:lnTo>
                  <a:close/>
                </a:path>
                <a:path w="2956559" h="2720340">
                  <a:moveTo>
                    <a:pt x="591940" y="734728"/>
                  </a:moveTo>
                  <a:lnTo>
                    <a:pt x="344338" y="734728"/>
                  </a:lnTo>
                  <a:lnTo>
                    <a:pt x="560828" y="191752"/>
                  </a:lnTo>
                  <a:lnTo>
                    <a:pt x="901387" y="191752"/>
                  </a:lnTo>
                  <a:lnTo>
                    <a:pt x="831610" y="366743"/>
                  </a:lnTo>
                  <a:lnTo>
                    <a:pt x="662985" y="366743"/>
                  </a:lnTo>
                  <a:lnTo>
                    <a:pt x="635335" y="372322"/>
                  </a:lnTo>
                  <a:lnTo>
                    <a:pt x="612752" y="387533"/>
                  </a:lnTo>
                  <a:lnTo>
                    <a:pt x="597524" y="410088"/>
                  </a:lnTo>
                  <a:lnTo>
                    <a:pt x="591940" y="437700"/>
                  </a:lnTo>
                  <a:lnTo>
                    <a:pt x="591940" y="734728"/>
                  </a:lnTo>
                  <a:close/>
                </a:path>
                <a:path w="2956559" h="2720340">
                  <a:moveTo>
                    <a:pt x="1516490" y="366743"/>
                  </a:moveTo>
                  <a:lnTo>
                    <a:pt x="1175924" y="366743"/>
                  </a:lnTo>
                  <a:lnTo>
                    <a:pt x="1245725" y="191752"/>
                  </a:lnTo>
                  <a:lnTo>
                    <a:pt x="1586267" y="191752"/>
                  </a:lnTo>
                  <a:lnTo>
                    <a:pt x="1516490" y="366743"/>
                  </a:lnTo>
                  <a:close/>
                </a:path>
                <a:path w="2956559" h="2720340">
                  <a:moveTo>
                    <a:pt x="2201363" y="366743"/>
                  </a:moveTo>
                  <a:lnTo>
                    <a:pt x="1860828" y="366743"/>
                  </a:lnTo>
                  <a:lnTo>
                    <a:pt x="1930604" y="191752"/>
                  </a:lnTo>
                  <a:lnTo>
                    <a:pt x="2271140" y="191752"/>
                  </a:lnTo>
                  <a:lnTo>
                    <a:pt x="2201363" y="366743"/>
                  </a:lnTo>
                  <a:close/>
                </a:path>
                <a:path w="2956559" h="2720340">
                  <a:moveTo>
                    <a:pt x="2254809" y="1236920"/>
                  </a:moveTo>
                  <a:lnTo>
                    <a:pt x="736306" y="1236920"/>
                  </a:lnTo>
                  <a:lnTo>
                    <a:pt x="698665" y="1229311"/>
                  </a:lnTo>
                  <a:lnTo>
                    <a:pt x="667898" y="1208573"/>
                  </a:lnTo>
                  <a:lnTo>
                    <a:pt x="647140" y="1177840"/>
                  </a:lnTo>
                  <a:lnTo>
                    <a:pt x="639524" y="1140249"/>
                  </a:lnTo>
                  <a:lnTo>
                    <a:pt x="639524" y="517286"/>
                  </a:lnTo>
                  <a:lnTo>
                    <a:pt x="647140" y="479692"/>
                  </a:lnTo>
                  <a:lnTo>
                    <a:pt x="667898" y="448960"/>
                  </a:lnTo>
                  <a:lnTo>
                    <a:pt x="698665" y="428223"/>
                  </a:lnTo>
                  <a:lnTo>
                    <a:pt x="736306" y="420615"/>
                  </a:lnTo>
                  <a:lnTo>
                    <a:pt x="2254809" y="420615"/>
                  </a:lnTo>
                  <a:lnTo>
                    <a:pt x="2292441" y="428223"/>
                  </a:lnTo>
                  <a:lnTo>
                    <a:pt x="2313466" y="442392"/>
                  </a:lnTo>
                  <a:lnTo>
                    <a:pt x="736306" y="442392"/>
                  </a:lnTo>
                  <a:lnTo>
                    <a:pt x="707138" y="448286"/>
                  </a:lnTo>
                  <a:lnTo>
                    <a:pt x="683301" y="464350"/>
                  </a:lnTo>
                  <a:lnTo>
                    <a:pt x="667221" y="488158"/>
                  </a:lnTo>
                  <a:lnTo>
                    <a:pt x="661322" y="517286"/>
                  </a:lnTo>
                  <a:lnTo>
                    <a:pt x="661322" y="1140249"/>
                  </a:lnTo>
                  <a:lnTo>
                    <a:pt x="667221" y="1169374"/>
                  </a:lnTo>
                  <a:lnTo>
                    <a:pt x="683301" y="1193183"/>
                  </a:lnTo>
                  <a:lnTo>
                    <a:pt x="707138" y="1209248"/>
                  </a:lnTo>
                  <a:lnTo>
                    <a:pt x="736306" y="1215142"/>
                  </a:lnTo>
                  <a:lnTo>
                    <a:pt x="2313463" y="1215142"/>
                  </a:lnTo>
                  <a:lnTo>
                    <a:pt x="2292441" y="1229311"/>
                  </a:lnTo>
                  <a:lnTo>
                    <a:pt x="2254809" y="1236920"/>
                  </a:lnTo>
                  <a:close/>
                </a:path>
                <a:path w="2956559" h="2720340">
                  <a:moveTo>
                    <a:pt x="2313463" y="1215142"/>
                  </a:moveTo>
                  <a:lnTo>
                    <a:pt x="2254809" y="1215142"/>
                  </a:lnTo>
                  <a:lnTo>
                    <a:pt x="2283967" y="1209248"/>
                  </a:lnTo>
                  <a:lnTo>
                    <a:pt x="2307807" y="1193183"/>
                  </a:lnTo>
                  <a:lnTo>
                    <a:pt x="2323896" y="1169374"/>
                  </a:lnTo>
                  <a:lnTo>
                    <a:pt x="2329799" y="1140249"/>
                  </a:lnTo>
                  <a:lnTo>
                    <a:pt x="2329799" y="517286"/>
                  </a:lnTo>
                  <a:lnTo>
                    <a:pt x="2323896" y="488158"/>
                  </a:lnTo>
                  <a:lnTo>
                    <a:pt x="2307807" y="464350"/>
                  </a:lnTo>
                  <a:lnTo>
                    <a:pt x="2283967" y="448286"/>
                  </a:lnTo>
                  <a:lnTo>
                    <a:pt x="2254809" y="442392"/>
                  </a:lnTo>
                  <a:lnTo>
                    <a:pt x="2313466" y="442392"/>
                  </a:lnTo>
                  <a:lnTo>
                    <a:pt x="2323211" y="448960"/>
                  </a:lnTo>
                  <a:lnTo>
                    <a:pt x="2343976" y="479692"/>
                  </a:lnTo>
                  <a:lnTo>
                    <a:pt x="2351596" y="517286"/>
                  </a:lnTo>
                  <a:lnTo>
                    <a:pt x="2351596" y="1140249"/>
                  </a:lnTo>
                  <a:lnTo>
                    <a:pt x="2343976" y="1177840"/>
                  </a:lnTo>
                  <a:lnTo>
                    <a:pt x="2323211" y="1208573"/>
                  </a:lnTo>
                  <a:lnTo>
                    <a:pt x="2313463" y="1215142"/>
                  </a:lnTo>
                  <a:close/>
                </a:path>
                <a:path w="2956559" h="2720340">
                  <a:moveTo>
                    <a:pt x="832103" y="959533"/>
                  </a:moveTo>
                  <a:lnTo>
                    <a:pt x="781799" y="959533"/>
                  </a:lnTo>
                  <a:lnTo>
                    <a:pt x="726546" y="678726"/>
                  </a:lnTo>
                  <a:lnTo>
                    <a:pt x="774291" y="678726"/>
                  </a:lnTo>
                  <a:lnTo>
                    <a:pt x="808900" y="871726"/>
                  </a:lnTo>
                  <a:lnTo>
                    <a:pt x="851172" y="871726"/>
                  </a:lnTo>
                  <a:lnTo>
                    <a:pt x="832103" y="959533"/>
                  </a:lnTo>
                  <a:close/>
                </a:path>
                <a:path w="2956559" h="2720340">
                  <a:moveTo>
                    <a:pt x="851172" y="871726"/>
                  </a:moveTo>
                  <a:lnTo>
                    <a:pt x="808900" y="871726"/>
                  </a:lnTo>
                  <a:lnTo>
                    <a:pt x="851017" y="678726"/>
                  </a:lnTo>
                  <a:lnTo>
                    <a:pt x="906481" y="678726"/>
                  </a:lnTo>
                  <a:lnTo>
                    <a:pt x="921066" y="749496"/>
                  </a:lnTo>
                  <a:lnTo>
                    <a:pt x="877716" y="749496"/>
                  </a:lnTo>
                  <a:lnTo>
                    <a:pt x="851172" y="871726"/>
                  </a:lnTo>
                  <a:close/>
                </a:path>
                <a:path w="2956559" h="2720340">
                  <a:moveTo>
                    <a:pt x="990158" y="874984"/>
                  </a:moveTo>
                  <a:lnTo>
                    <a:pt x="946928" y="874984"/>
                  </a:lnTo>
                  <a:lnTo>
                    <a:pt x="982498" y="678726"/>
                  </a:lnTo>
                  <a:lnTo>
                    <a:pt x="1029283" y="678726"/>
                  </a:lnTo>
                  <a:lnTo>
                    <a:pt x="990158" y="874984"/>
                  </a:lnTo>
                  <a:close/>
                </a:path>
                <a:path w="2956559" h="2720340">
                  <a:moveTo>
                    <a:pt x="1061309" y="959533"/>
                  </a:moveTo>
                  <a:lnTo>
                    <a:pt x="1011828" y="959533"/>
                  </a:lnTo>
                  <a:lnTo>
                    <a:pt x="1101570" y="678726"/>
                  </a:lnTo>
                  <a:lnTo>
                    <a:pt x="1150865" y="678726"/>
                  </a:lnTo>
                  <a:lnTo>
                    <a:pt x="1172418" y="744245"/>
                  </a:lnTo>
                  <a:lnTo>
                    <a:pt x="1125812" y="744245"/>
                  </a:lnTo>
                  <a:lnTo>
                    <a:pt x="1094579" y="848448"/>
                  </a:lnTo>
                  <a:lnTo>
                    <a:pt x="1206696" y="848448"/>
                  </a:lnTo>
                  <a:lnTo>
                    <a:pt x="1222327" y="895964"/>
                  </a:lnTo>
                  <a:lnTo>
                    <a:pt x="1080362" y="895964"/>
                  </a:lnTo>
                  <a:lnTo>
                    <a:pt x="1061309" y="959533"/>
                  </a:lnTo>
                  <a:close/>
                </a:path>
                <a:path w="2956559" h="2720340">
                  <a:moveTo>
                    <a:pt x="1314193" y="959533"/>
                  </a:moveTo>
                  <a:lnTo>
                    <a:pt x="1267781" y="959533"/>
                  </a:lnTo>
                  <a:lnTo>
                    <a:pt x="1267781" y="678726"/>
                  </a:lnTo>
                  <a:lnTo>
                    <a:pt x="1365764" y="678726"/>
                  </a:lnTo>
                  <a:lnTo>
                    <a:pt x="1383212" y="679200"/>
                  </a:lnTo>
                  <a:lnTo>
                    <a:pt x="1427139" y="690778"/>
                  </a:lnTo>
                  <a:lnTo>
                    <a:pt x="1450439" y="722340"/>
                  </a:lnTo>
                  <a:lnTo>
                    <a:pt x="1451615" y="726242"/>
                  </a:lnTo>
                  <a:lnTo>
                    <a:pt x="1314193" y="726242"/>
                  </a:lnTo>
                  <a:lnTo>
                    <a:pt x="1314193" y="797481"/>
                  </a:lnTo>
                  <a:lnTo>
                    <a:pt x="1448146" y="797481"/>
                  </a:lnTo>
                  <a:lnTo>
                    <a:pt x="1447358" y="799469"/>
                  </a:lnTo>
                  <a:lnTo>
                    <a:pt x="1409224" y="832103"/>
                  </a:lnTo>
                  <a:lnTo>
                    <a:pt x="1395490" y="835624"/>
                  </a:lnTo>
                  <a:lnTo>
                    <a:pt x="1402633" y="841108"/>
                  </a:lnTo>
                  <a:lnTo>
                    <a:pt x="1403987" y="842303"/>
                  </a:lnTo>
                  <a:lnTo>
                    <a:pt x="1314193" y="842303"/>
                  </a:lnTo>
                  <a:lnTo>
                    <a:pt x="1314193" y="959533"/>
                  </a:lnTo>
                  <a:close/>
                </a:path>
                <a:path w="2956559" h="2720340">
                  <a:moveTo>
                    <a:pt x="1448146" y="797481"/>
                  </a:moveTo>
                  <a:lnTo>
                    <a:pt x="1348682" y="797481"/>
                  </a:lnTo>
                  <a:lnTo>
                    <a:pt x="1363077" y="797309"/>
                  </a:lnTo>
                  <a:lnTo>
                    <a:pt x="1374588" y="796794"/>
                  </a:lnTo>
                  <a:lnTo>
                    <a:pt x="1408326" y="770434"/>
                  </a:lnTo>
                  <a:lnTo>
                    <a:pt x="1408326" y="752173"/>
                  </a:lnTo>
                  <a:lnTo>
                    <a:pt x="1406542" y="744972"/>
                  </a:lnTo>
                  <a:lnTo>
                    <a:pt x="1402950" y="739559"/>
                  </a:lnTo>
                  <a:lnTo>
                    <a:pt x="1399382" y="734122"/>
                  </a:lnTo>
                  <a:lnTo>
                    <a:pt x="1350604" y="726242"/>
                  </a:lnTo>
                  <a:lnTo>
                    <a:pt x="1451615" y="726242"/>
                  </a:lnTo>
                  <a:lnTo>
                    <a:pt x="1453671" y="733066"/>
                  </a:lnTo>
                  <a:lnTo>
                    <a:pt x="1455534" y="744245"/>
                  </a:lnTo>
                  <a:lnTo>
                    <a:pt x="1455624" y="744972"/>
                  </a:lnTo>
                  <a:lnTo>
                    <a:pt x="1456257" y="757256"/>
                  </a:lnTo>
                  <a:lnTo>
                    <a:pt x="1455268" y="772929"/>
                  </a:lnTo>
                  <a:lnTo>
                    <a:pt x="1452300" y="787001"/>
                  </a:lnTo>
                  <a:lnTo>
                    <a:pt x="1448146" y="797481"/>
                  </a:lnTo>
                  <a:close/>
                </a:path>
                <a:path w="2956559" h="2720340">
                  <a:moveTo>
                    <a:pt x="429578" y="1112608"/>
                  </a:moveTo>
                  <a:lnTo>
                    <a:pt x="255297" y="1112608"/>
                  </a:lnTo>
                  <a:lnTo>
                    <a:pt x="255297" y="734728"/>
                  </a:lnTo>
                  <a:lnTo>
                    <a:pt x="429578" y="734728"/>
                  </a:lnTo>
                  <a:lnTo>
                    <a:pt x="429578" y="1112608"/>
                  </a:lnTo>
                  <a:close/>
                </a:path>
                <a:path w="2956559" h="2720340">
                  <a:moveTo>
                    <a:pt x="1206696" y="848448"/>
                  </a:moveTo>
                  <a:lnTo>
                    <a:pt x="1157622" y="848448"/>
                  </a:lnTo>
                  <a:lnTo>
                    <a:pt x="1125812" y="744245"/>
                  </a:lnTo>
                  <a:lnTo>
                    <a:pt x="1172418" y="744245"/>
                  </a:lnTo>
                  <a:lnTo>
                    <a:pt x="1206696" y="848448"/>
                  </a:lnTo>
                  <a:close/>
                </a:path>
                <a:path w="2956559" h="2720340">
                  <a:moveTo>
                    <a:pt x="973303" y="959533"/>
                  </a:moveTo>
                  <a:lnTo>
                    <a:pt x="923773" y="959533"/>
                  </a:lnTo>
                  <a:lnTo>
                    <a:pt x="877716" y="749496"/>
                  </a:lnTo>
                  <a:lnTo>
                    <a:pt x="921066" y="749496"/>
                  </a:lnTo>
                  <a:lnTo>
                    <a:pt x="946928" y="874984"/>
                  </a:lnTo>
                  <a:lnTo>
                    <a:pt x="990158" y="874984"/>
                  </a:lnTo>
                  <a:lnTo>
                    <a:pt x="973303" y="959533"/>
                  </a:lnTo>
                  <a:close/>
                </a:path>
                <a:path w="2956559" h="2720340">
                  <a:moveTo>
                    <a:pt x="1474865" y="959533"/>
                  </a:moveTo>
                  <a:lnTo>
                    <a:pt x="1419329" y="959533"/>
                  </a:lnTo>
                  <a:lnTo>
                    <a:pt x="1385657" y="898449"/>
                  </a:lnTo>
                  <a:lnTo>
                    <a:pt x="1377306" y="883420"/>
                  </a:lnTo>
                  <a:lnTo>
                    <a:pt x="1356610" y="851424"/>
                  </a:lnTo>
                  <a:lnTo>
                    <a:pt x="1334512" y="842303"/>
                  </a:lnTo>
                  <a:lnTo>
                    <a:pt x="1403987" y="842303"/>
                  </a:lnTo>
                  <a:lnTo>
                    <a:pt x="1431761" y="876873"/>
                  </a:lnTo>
                  <a:lnTo>
                    <a:pt x="1446875" y="904750"/>
                  </a:lnTo>
                  <a:lnTo>
                    <a:pt x="1474865" y="959533"/>
                  </a:lnTo>
                  <a:close/>
                </a:path>
                <a:path w="2956559" h="2720340">
                  <a:moveTo>
                    <a:pt x="1243238" y="959533"/>
                  </a:moveTo>
                  <a:lnTo>
                    <a:pt x="1192796" y="959533"/>
                  </a:lnTo>
                  <a:lnTo>
                    <a:pt x="1172621" y="895964"/>
                  </a:lnTo>
                  <a:lnTo>
                    <a:pt x="1222327" y="895964"/>
                  </a:lnTo>
                  <a:lnTo>
                    <a:pt x="1243238" y="959533"/>
                  </a:lnTo>
                  <a:close/>
                </a:path>
                <a:path w="2956559" h="2720340">
                  <a:moveTo>
                    <a:pt x="0" y="1655590"/>
                  </a:moveTo>
                  <a:lnTo>
                    <a:pt x="0" y="1112608"/>
                  </a:lnTo>
                  <a:lnTo>
                    <a:pt x="216513" y="1112608"/>
                  </a:lnTo>
                  <a:lnTo>
                    <a:pt x="0" y="1655590"/>
                  </a:lnTo>
                  <a:close/>
                </a:path>
                <a:path w="2956559" h="2720340">
                  <a:moveTo>
                    <a:pt x="684873" y="1655590"/>
                  </a:moveTo>
                  <a:lnTo>
                    <a:pt x="344338" y="1655590"/>
                  </a:lnTo>
                  <a:lnTo>
                    <a:pt x="560828" y="1112608"/>
                  </a:lnTo>
                  <a:lnTo>
                    <a:pt x="591940" y="1112608"/>
                  </a:lnTo>
                  <a:lnTo>
                    <a:pt x="591940" y="1219829"/>
                  </a:lnTo>
                  <a:lnTo>
                    <a:pt x="597524" y="1247454"/>
                  </a:lnTo>
                  <a:lnTo>
                    <a:pt x="612752" y="1270010"/>
                  </a:lnTo>
                  <a:lnTo>
                    <a:pt x="635335" y="1285216"/>
                  </a:lnTo>
                  <a:lnTo>
                    <a:pt x="662985" y="1290792"/>
                  </a:lnTo>
                  <a:lnTo>
                    <a:pt x="830343" y="1290792"/>
                  </a:lnTo>
                  <a:lnTo>
                    <a:pt x="684873" y="1655590"/>
                  </a:lnTo>
                  <a:close/>
                </a:path>
                <a:path w="2956559" h="2720340">
                  <a:moveTo>
                    <a:pt x="1369776" y="1655590"/>
                  </a:moveTo>
                  <a:lnTo>
                    <a:pt x="1029217" y="1655590"/>
                  </a:lnTo>
                  <a:lnTo>
                    <a:pt x="1174657" y="1290792"/>
                  </a:lnTo>
                  <a:lnTo>
                    <a:pt x="1515222" y="1290792"/>
                  </a:lnTo>
                  <a:lnTo>
                    <a:pt x="1369776" y="1655590"/>
                  </a:lnTo>
                  <a:close/>
                </a:path>
                <a:path w="2956559" h="2720340">
                  <a:moveTo>
                    <a:pt x="2054650" y="1655590"/>
                  </a:moveTo>
                  <a:lnTo>
                    <a:pt x="1714090" y="1655590"/>
                  </a:lnTo>
                  <a:lnTo>
                    <a:pt x="1859560" y="1290792"/>
                  </a:lnTo>
                  <a:lnTo>
                    <a:pt x="2200096" y="1290792"/>
                  </a:lnTo>
                  <a:lnTo>
                    <a:pt x="2054650" y="1655590"/>
                  </a:lnTo>
                  <a:close/>
                </a:path>
                <a:path w="2956559" h="2720340">
                  <a:moveTo>
                    <a:pt x="429578" y="2545618"/>
                  </a:moveTo>
                  <a:lnTo>
                    <a:pt x="255297" y="2545618"/>
                  </a:lnTo>
                  <a:lnTo>
                    <a:pt x="255297" y="1655590"/>
                  </a:lnTo>
                  <a:lnTo>
                    <a:pt x="429578" y="1655590"/>
                  </a:lnTo>
                  <a:lnTo>
                    <a:pt x="429578" y="2545618"/>
                  </a:lnTo>
                  <a:close/>
                </a:path>
                <a:path w="2956559" h="2720340">
                  <a:moveTo>
                    <a:pt x="553039" y="2719745"/>
                  </a:moveTo>
                  <a:lnTo>
                    <a:pt x="131860" y="2719745"/>
                  </a:lnTo>
                  <a:lnTo>
                    <a:pt x="131860" y="2545618"/>
                  </a:lnTo>
                  <a:lnTo>
                    <a:pt x="553039" y="2545618"/>
                  </a:lnTo>
                  <a:lnTo>
                    <a:pt x="553039" y="2719745"/>
                  </a:lnTo>
                  <a:close/>
                </a:path>
                <a:path w="2956559" h="2720340">
                  <a:moveTo>
                    <a:pt x="2739103" y="191752"/>
                  </a:moveTo>
                  <a:lnTo>
                    <a:pt x="2564825" y="191752"/>
                  </a:lnTo>
                  <a:lnTo>
                    <a:pt x="2564825" y="0"/>
                  </a:lnTo>
                  <a:lnTo>
                    <a:pt x="2739103" y="0"/>
                  </a:lnTo>
                  <a:lnTo>
                    <a:pt x="2739103" y="191752"/>
                  </a:lnTo>
                  <a:close/>
                </a:path>
                <a:path w="2956559" h="2720340">
                  <a:moveTo>
                    <a:pt x="2739529" y="734728"/>
                  </a:moveTo>
                  <a:lnTo>
                    <a:pt x="2398963" y="734728"/>
                  </a:lnTo>
                  <a:lnTo>
                    <a:pt x="2615478" y="191752"/>
                  </a:lnTo>
                  <a:lnTo>
                    <a:pt x="2956043" y="191752"/>
                  </a:lnTo>
                  <a:lnTo>
                    <a:pt x="2739529" y="734728"/>
                  </a:lnTo>
                  <a:close/>
                </a:path>
                <a:path w="2956559" h="2720340">
                  <a:moveTo>
                    <a:pt x="2739103" y="1112608"/>
                  </a:moveTo>
                  <a:lnTo>
                    <a:pt x="2564825" y="1112608"/>
                  </a:lnTo>
                  <a:lnTo>
                    <a:pt x="2564825" y="734728"/>
                  </a:lnTo>
                  <a:lnTo>
                    <a:pt x="2739103" y="734728"/>
                  </a:lnTo>
                  <a:lnTo>
                    <a:pt x="2739103" y="1112608"/>
                  </a:lnTo>
                  <a:close/>
                </a:path>
                <a:path w="2956559" h="2720340">
                  <a:moveTo>
                    <a:pt x="2739529" y="1655590"/>
                  </a:moveTo>
                  <a:lnTo>
                    <a:pt x="2398963" y="1655590"/>
                  </a:lnTo>
                  <a:lnTo>
                    <a:pt x="2615478" y="1112608"/>
                  </a:lnTo>
                  <a:lnTo>
                    <a:pt x="2956043" y="1112608"/>
                  </a:lnTo>
                  <a:lnTo>
                    <a:pt x="2739529" y="1655590"/>
                  </a:lnTo>
                  <a:close/>
                </a:path>
                <a:path w="2956559" h="2720340">
                  <a:moveTo>
                    <a:pt x="2739103" y="2545618"/>
                  </a:moveTo>
                  <a:lnTo>
                    <a:pt x="2564825" y="2545618"/>
                  </a:lnTo>
                  <a:lnTo>
                    <a:pt x="2564825" y="1655590"/>
                  </a:lnTo>
                  <a:lnTo>
                    <a:pt x="2739103" y="1655590"/>
                  </a:lnTo>
                  <a:lnTo>
                    <a:pt x="2739103" y="2545618"/>
                  </a:lnTo>
                  <a:close/>
                </a:path>
                <a:path w="2956559" h="2720340">
                  <a:moveTo>
                    <a:pt x="2862541" y="2719745"/>
                  </a:moveTo>
                  <a:lnTo>
                    <a:pt x="2441387" y="2719745"/>
                  </a:lnTo>
                  <a:lnTo>
                    <a:pt x="2441387" y="2545618"/>
                  </a:lnTo>
                  <a:lnTo>
                    <a:pt x="2862541" y="2545618"/>
                  </a:lnTo>
                  <a:lnTo>
                    <a:pt x="2862541" y="2719745"/>
                  </a:lnTo>
                  <a:close/>
                </a:path>
              </a:pathLst>
            </a:custGeom>
            <a:solidFill>
              <a:srgbClr val="4E4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512640" y="7563122"/>
              <a:ext cx="2701290" cy="2720340"/>
            </a:xfrm>
            <a:custGeom>
              <a:avLst/>
              <a:gdLst/>
              <a:ahLst/>
              <a:cxnLst/>
              <a:rect l="l" t="t" r="r" b="b"/>
              <a:pathLst>
                <a:path w="2701290" h="2720340">
                  <a:moveTo>
                    <a:pt x="297741" y="2719721"/>
                  </a:moveTo>
                  <a:lnTo>
                    <a:pt x="87140" y="2719721"/>
                  </a:lnTo>
                  <a:lnTo>
                    <a:pt x="87140" y="1727176"/>
                  </a:lnTo>
                  <a:lnTo>
                    <a:pt x="0" y="1727176"/>
                  </a:lnTo>
                  <a:lnTo>
                    <a:pt x="0" y="1655566"/>
                  </a:lnTo>
                  <a:lnTo>
                    <a:pt x="174280" y="1655566"/>
                  </a:lnTo>
                  <a:lnTo>
                    <a:pt x="174280" y="2545594"/>
                  </a:lnTo>
                  <a:lnTo>
                    <a:pt x="297741" y="2545594"/>
                  </a:lnTo>
                  <a:lnTo>
                    <a:pt x="297741" y="2719721"/>
                  </a:lnTo>
                  <a:close/>
                </a:path>
                <a:path w="2701290" h="2720340">
                  <a:moveTo>
                    <a:pt x="174280" y="1112584"/>
                  </a:moveTo>
                  <a:lnTo>
                    <a:pt x="87140" y="1112584"/>
                  </a:lnTo>
                  <a:lnTo>
                    <a:pt x="87140" y="806344"/>
                  </a:lnTo>
                  <a:lnTo>
                    <a:pt x="0" y="806344"/>
                  </a:lnTo>
                  <a:lnTo>
                    <a:pt x="0" y="734704"/>
                  </a:lnTo>
                  <a:lnTo>
                    <a:pt x="174280" y="734704"/>
                  </a:lnTo>
                  <a:lnTo>
                    <a:pt x="174280" y="1112584"/>
                  </a:lnTo>
                  <a:close/>
                </a:path>
                <a:path w="2701290" h="2720340">
                  <a:moveTo>
                    <a:pt x="174280" y="191728"/>
                  </a:moveTo>
                  <a:lnTo>
                    <a:pt x="87140" y="191728"/>
                  </a:lnTo>
                  <a:lnTo>
                    <a:pt x="87140" y="0"/>
                  </a:lnTo>
                  <a:lnTo>
                    <a:pt x="174280" y="0"/>
                  </a:lnTo>
                  <a:lnTo>
                    <a:pt x="174280" y="191728"/>
                  </a:lnTo>
                  <a:close/>
                </a:path>
                <a:path w="2701290" h="2720340">
                  <a:moveTo>
                    <a:pt x="1999511" y="1236896"/>
                  </a:moveTo>
                  <a:lnTo>
                    <a:pt x="1240260" y="1236896"/>
                  </a:lnTo>
                  <a:lnTo>
                    <a:pt x="1240260" y="1215118"/>
                  </a:lnTo>
                  <a:lnTo>
                    <a:pt x="1999511" y="1215118"/>
                  </a:lnTo>
                  <a:lnTo>
                    <a:pt x="2028670" y="1209224"/>
                  </a:lnTo>
                  <a:lnTo>
                    <a:pt x="2052510" y="1193159"/>
                  </a:lnTo>
                  <a:lnTo>
                    <a:pt x="2068598" y="1169350"/>
                  </a:lnTo>
                  <a:lnTo>
                    <a:pt x="2074502" y="1140225"/>
                  </a:lnTo>
                  <a:lnTo>
                    <a:pt x="2074502" y="517262"/>
                  </a:lnTo>
                  <a:lnTo>
                    <a:pt x="2068598" y="488134"/>
                  </a:lnTo>
                  <a:lnTo>
                    <a:pt x="2052510" y="464326"/>
                  </a:lnTo>
                  <a:lnTo>
                    <a:pt x="2028670" y="448262"/>
                  </a:lnTo>
                  <a:lnTo>
                    <a:pt x="1999511" y="442368"/>
                  </a:lnTo>
                  <a:lnTo>
                    <a:pt x="1240260" y="442368"/>
                  </a:lnTo>
                  <a:lnTo>
                    <a:pt x="1240260" y="420591"/>
                  </a:lnTo>
                  <a:lnTo>
                    <a:pt x="1999511" y="420591"/>
                  </a:lnTo>
                  <a:lnTo>
                    <a:pt x="2037143" y="428199"/>
                  </a:lnTo>
                  <a:lnTo>
                    <a:pt x="2067913" y="448936"/>
                  </a:lnTo>
                  <a:lnTo>
                    <a:pt x="2088679" y="479668"/>
                  </a:lnTo>
                  <a:lnTo>
                    <a:pt x="2096299" y="517262"/>
                  </a:lnTo>
                  <a:lnTo>
                    <a:pt x="2096299" y="1140225"/>
                  </a:lnTo>
                  <a:lnTo>
                    <a:pt x="2088679" y="1177816"/>
                  </a:lnTo>
                  <a:lnTo>
                    <a:pt x="2067913" y="1208549"/>
                  </a:lnTo>
                  <a:lnTo>
                    <a:pt x="2037143" y="1229287"/>
                  </a:lnTo>
                  <a:lnTo>
                    <a:pt x="1999511" y="1236896"/>
                  </a:lnTo>
                  <a:close/>
                </a:path>
                <a:path w="2701290" h="2720340">
                  <a:moveTo>
                    <a:pt x="1907847" y="964316"/>
                  </a:moveTo>
                  <a:lnTo>
                    <a:pt x="1861184" y="954891"/>
                  </a:lnTo>
                  <a:lnTo>
                    <a:pt x="1824289" y="926630"/>
                  </a:lnTo>
                  <a:lnTo>
                    <a:pt x="1799656" y="879914"/>
                  </a:lnTo>
                  <a:lnTo>
                    <a:pt x="1792044" y="840592"/>
                  </a:lnTo>
                  <a:lnTo>
                    <a:pt x="1791093" y="818719"/>
                  </a:lnTo>
                  <a:lnTo>
                    <a:pt x="1792058" y="796387"/>
                  </a:lnTo>
                  <a:lnTo>
                    <a:pt x="1799756" y="756826"/>
                  </a:lnTo>
                  <a:lnTo>
                    <a:pt x="1824255" y="710655"/>
                  </a:lnTo>
                  <a:lnTo>
                    <a:pt x="1859528" y="683080"/>
                  </a:lnTo>
                  <a:lnTo>
                    <a:pt x="1905546" y="673925"/>
                  </a:lnTo>
                  <a:lnTo>
                    <a:pt x="1925130" y="675235"/>
                  </a:lnTo>
                  <a:lnTo>
                    <a:pt x="1971593" y="694905"/>
                  </a:lnTo>
                  <a:lnTo>
                    <a:pt x="1992653" y="722378"/>
                  </a:lnTo>
                  <a:lnTo>
                    <a:pt x="1905546" y="722378"/>
                  </a:lnTo>
                  <a:lnTo>
                    <a:pt x="1891398" y="723823"/>
                  </a:lnTo>
                  <a:lnTo>
                    <a:pt x="1857422" y="745464"/>
                  </a:lnTo>
                  <a:lnTo>
                    <a:pt x="1840179" y="793717"/>
                  </a:lnTo>
                  <a:lnTo>
                    <a:pt x="1839031" y="815862"/>
                  </a:lnTo>
                  <a:lnTo>
                    <a:pt x="1840275" y="839723"/>
                  </a:lnTo>
                  <a:lnTo>
                    <a:pt x="1850233" y="878316"/>
                  </a:lnTo>
                  <a:lnTo>
                    <a:pt x="1879051" y="910154"/>
                  </a:lnTo>
                  <a:lnTo>
                    <a:pt x="1905168" y="915864"/>
                  </a:lnTo>
                  <a:lnTo>
                    <a:pt x="2006599" y="915864"/>
                  </a:lnTo>
                  <a:lnTo>
                    <a:pt x="2006599" y="920833"/>
                  </a:lnTo>
                  <a:lnTo>
                    <a:pt x="1976751" y="944755"/>
                  </a:lnTo>
                  <a:lnTo>
                    <a:pt x="1935786" y="961104"/>
                  </a:lnTo>
                  <a:lnTo>
                    <a:pt x="1921826" y="963512"/>
                  </a:lnTo>
                  <a:lnTo>
                    <a:pt x="1907847" y="964316"/>
                  </a:lnTo>
                  <a:close/>
                </a:path>
                <a:path w="2701290" h="2720340">
                  <a:moveTo>
                    <a:pt x="1288570" y="959509"/>
                  </a:moveTo>
                  <a:lnTo>
                    <a:pt x="1245233" y="959509"/>
                  </a:lnTo>
                  <a:lnTo>
                    <a:pt x="1245233" y="678702"/>
                  </a:lnTo>
                  <a:lnTo>
                    <a:pt x="1290492" y="678702"/>
                  </a:lnTo>
                  <a:lnTo>
                    <a:pt x="1339647" y="776411"/>
                  </a:lnTo>
                  <a:lnTo>
                    <a:pt x="1288570" y="776411"/>
                  </a:lnTo>
                  <a:lnTo>
                    <a:pt x="1288570" y="959509"/>
                  </a:lnTo>
                  <a:close/>
                </a:path>
                <a:path w="2701290" h="2720340">
                  <a:moveTo>
                    <a:pt x="1428148" y="866235"/>
                  </a:moveTo>
                  <a:lnTo>
                    <a:pt x="1384835" y="866235"/>
                  </a:lnTo>
                  <a:lnTo>
                    <a:pt x="1384835" y="678702"/>
                  </a:lnTo>
                  <a:lnTo>
                    <a:pt x="1428148" y="678702"/>
                  </a:lnTo>
                  <a:lnTo>
                    <a:pt x="1428148" y="866235"/>
                  </a:lnTo>
                  <a:close/>
                </a:path>
                <a:path w="2701290" h="2720340">
                  <a:moveTo>
                    <a:pt x="1522094" y="959509"/>
                  </a:moveTo>
                  <a:lnTo>
                    <a:pt x="1475707" y="959509"/>
                  </a:lnTo>
                  <a:lnTo>
                    <a:pt x="1475707" y="678702"/>
                  </a:lnTo>
                  <a:lnTo>
                    <a:pt x="1522094" y="678702"/>
                  </a:lnTo>
                  <a:lnTo>
                    <a:pt x="1522094" y="959509"/>
                  </a:lnTo>
                  <a:close/>
                </a:path>
                <a:path w="2701290" h="2720340">
                  <a:moveTo>
                    <a:pt x="1610479" y="959509"/>
                  </a:moveTo>
                  <a:lnTo>
                    <a:pt x="1567143" y="959509"/>
                  </a:lnTo>
                  <a:lnTo>
                    <a:pt x="1567143" y="678702"/>
                  </a:lnTo>
                  <a:lnTo>
                    <a:pt x="1612401" y="678702"/>
                  </a:lnTo>
                  <a:lnTo>
                    <a:pt x="1661544" y="776411"/>
                  </a:lnTo>
                  <a:lnTo>
                    <a:pt x="1610479" y="776411"/>
                  </a:lnTo>
                  <a:lnTo>
                    <a:pt x="1610479" y="959509"/>
                  </a:lnTo>
                  <a:close/>
                </a:path>
                <a:path w="2701290" h="2720340">
                  <a:moveTo>
                    <a:pt x="1750057" y="866235"/>
                  </a:moveTo>
                  <a:lnTo>
                    <a:pt x="1706721" y="866235"/>
                  </a:lnTo>
                  <a:lnTo>
                    <a:pt x="1706721" y="678702"/>
                  </a:lnTo>
                  <a:lnTo>
                    <a:pt x="1750057" y="678702"/>
                  </a:lnTo>
                  <a:lnTo>
                    <a:pt x="1750057" y="866235"/>
                  </a:lnTo>
                  <a:close/>
                </a:path>
                <a:path w="2701290" h="2720340">
                  <a:moveTo>
                    <a:pt x="1957514" y="767007"/>
                  </a:moveTo>
                  <a:lnTo>
                    <a:pt x="1938534" y="733888"/>
                  </a:lnTo>
                  <a:lnTo>
                    <a:pt x="1905546" y="722378"/>
                  </a:lnTo>
                  <a:lnTo>
                    <a:pt x="1992653" y="722378"/>
                  </a:lnTo>
                  <a:lnTo>
                    <a:pt x="1998864" y="737404"/>
                  </a:lnTo>
                  <a:lnTo>
                    <a:pt x="2003523" y="756482"/>
                  </a:lnTo>
                  <a:lnTo>
                    <a:pt x="1957514" y="767007"/>
                  </a:lnTo>
                  <a:close/>
                </a:path>
                <a:path w="2701290" h="2720340">
                  <a:moveTo>
                    <a:pt x="1428148" y="959509"/>
                  </a:moveTo>
                  <a:lnTo>
                    <a:pt x="1381363" y="959509"/>
                  </a:lnTo>
                  <a:lnTo>
                    <a:pt x="1288570" y="776411"/>
                  </a:lnTo>
                  <a:lnTo>
                    <a:pt x="1339647" y="776411"/>
                  </a:lnTo>
                  <a:lnTo>
                    <a:pt x="1384835" y="866235"/>
                  </a:lnTo>
                  <a:lnTo>
                    <a:pt x="1428148" y="866235"/>
                  </a:lnTo>
                  <a:lnTo>
                    <a:pt x="1428148" y="959509"/>
                  </a:lnTo>
                  <a:close/>
                </a:path>
                <a:path w="2701290" h="2720340">
                  <a:moveTo>
                    <a:pt x="1750057" y="959509"/>
                  </a:moveTo>
                  <a:lnTo>
                    <a:pt x="1703273" y="959509"/>
                  </a:lnTo>
                  <a:lnTo>
                    <a:pt x="1610479" y="776411"/>
                  </a:lnTo>
                  <a:lnTo>
                    <a:pt x="1661544" y="776411"/>
                  </a:lnTo>
                  <a:lnTo>
                    <a:pt x="1706721" y="866235"/>
                  </a:lnTo>
                  <a:lnTo>
                    <a:pt x="1750057" y="866235"/>
                  </a:lnTo>
                  <a:lnTo>
                    <a:pt x="1750057" y="959509"/>
                  </a:lnTo>
                  <a:close/>
                </a:path>
                <a:path w="2701290" h="2720340">
                  <a:moveTo>
                    <a:pt x="2006599" y="915864"/>
                  </a:moveTo>
                  <a:lnTo>
                    <a:pt x="1905168" y="915864"/>
                  </a:lnTo>
                  <a:lnTo>
                    <a:pt x="1912034" y="915463"/>
                  </a:lnTo>
                  <a:lnTo>
                    <a:pt x="1919040" y="914263"/>
                  </a:lnTo>
                  <a:lnTo>
                    <a:pt x="1953674" y="897223"/>
                  </a:lnTo>
                  <a:lnTo>
                    <a:pt x="1959628" y="891973"/>
                  </a:lnTo>
                  <a:lnTo>
                    <a:pt x="1959628" y="856459"/>
                  </a:lnTo>
                  <a:lnTo>
                    <a:pt x="1906321" y="856459"/>
                  </a:lnTo>
                  <a:lnTo>
                    <a:pt x="1906321" y="808967"/>
                  </a:lnTo>
                  <a:lnTo>
                    <a:pt x="2006599" y="808967"/>
                  </a:lnTo>
                  <a:lnTo>
                    <a:pt x="2006599" y="915864"/>
                  </a:lnTo>
                  <a:close/>
                </a:path>
                <a:path w="2701290" h="2720340">
                  <a:moveTo>
                    <a:pt x="2483805" y="191728"/>
                  </a:moveTo>
                  <a:lnTo>
                    <a:pt x="2396669" y="191728"/>
                  </a:lnTo>
                  <a:lnTo>
                    <a:pt x="2396669" y="0"/>
                  </a:lnTo>
                  <a:lnTo>
                    <a:pt x="2483805" y="0"/>
                  </a:lnTo>
                  <a:lnTo>
                    <a:pt x="2483805" y="191728"/>
                  </a:lnTo>
                  <a:close/>
                </a:path>
                <a:path w="2701290" h="2720340">
                  <a:moveTo>
                    <a:pt x="2484231" y="734704"/>
                  </a:moveTo>
                  <a:lnTo>
                    <a:pt x="2143882" y="734704"/>
                  </a:lnTo>
                  <a:lnTo>
                    <a:pt x="2143882" y="734212"/>
                  </a:lnTo>
                  <a:lnTo>
                    <a:pt x="2360180" y="191728"/>
                  </a:lnTo>
                  <a:lnTo>
                    <a:pt x="2700746" y="191728"/>
                  </a:lnTo>
                  <a:lnTo>
                    <a:pt x="2484231" y="734704"/>
                  </a:lnTo>
                  <a:close/>
                </a:path>
                <a:path w="2701290" h="2720340">
                  <a:moveTo>
                    <a:pt x="2483805" y="1112584"/>
                  </a:moveTo>
                  <a:lnTo>
                    <a:pt x="2396669" y="1112584"/>
                  </a:lnTo>
                  <a:lnTo>
                    <a:pt x="2396669" y="806320"/>
                  </a:lnTo>
                  <a:lnTo>
                    <a:pt x="2309528" y="806320"/>
                  </a:lnTo>
                  <a:lnTo>
                    <a:pt x="2309528" y="734704"/>
                  </a:lnTo>
                  <a:lnTo>
                    <a:pt x="2483805" y="734704"/>
                  </a:lnTo>
                  <a:lnTo>
                    <a:pt x="2483805" y="1112584"/>
                  </a:lnTo>
                  <a:close/>
                </a:path>
                <a:path w="2701290" h="2720340">
                  <a:moveTo>
                    <a:pt x="2484231" y="1655566"/>
                  </a:moveTo>
                  <a:lnTo>
                    <a:pt x="2143666" y="1655566"/>
                  </a:lnTo>
                  <a:lnTo>
                    <a:pt x="2360180" y="1112584"/>
                  </a:lnTo>
                  <a:lnTo>
                    <a:pt x="2700746" y="1112584"/>
                  </a:lnTo>
                  <a:lnTo>
                    <a:pt x="2484231" y="1655566"/>
                  </a:lnTo>
                  <a:close/>
                </a:path>
                <a:path w="2701290" h="2720340">
                  <a:moveTo>
                    <a:pt x="2607244" y="2719721"/>
                  </a:moveTo>
                  <a:lnTo>
                    <a:pt x="2396669" y="2719721"/>
                  </a:lnTo>
                  <a:lnTo>
                    <a:pt x="2396669" y="1727176"/>
                  </a:lnTo>
                  <a:lnTo>
                    <a:pt x="2309528" y="1727176"/>
                  </a:lnTo>
                  <a:lnTo>
                    <a:pt x="2309528" y="1655566"/>
                  </a:lnTo>
                  <a:lnTo>
                    <a:pt x="2483805" y="1655566"/>
                  </a:lnTo>
                  <a:lnTo>
                    <a:pt x="2483805" y="2545594"/>
                  </a:lnTo>
                  <a:lnTo>
                    <a:pt x="2607244" y="2545594"/>
                  </a:lnTo>
                  <a:lnTo>
                    <a:pt x="2607244" y="2719721"/>
                  </a:lnTo>
                  <a:close/>
                </a:path>
                <a:path w="2701290" h="2720340">
                  <a:moveTo>
                    <a:pt x="1946066" y="366719"/>
                  </a:moveTo>
                  <a:lnTo>
                    <a:pt x="1605530" y="366719"/>
                  </a:lnTo>
                  <a:lnTo>
                    <a:pt x="1675307" y="191728"/>
                  </a:lnTo>
                  <a:lnTo>
                    <a:pt x="2015843" y="191728"/>
                  </a:lnTo>
                  <a:lnTo>
                    <a:pt x="1946066" y="366719"/>
                  </a:lnTo>
                  <a:close/>
                </a:path>
                <a:path w="2701290" h="2720340">
                  <a:moveTo>
                    <a:pt x="1261192" y="366719"/>
                  </a:moveTo>
                  <a:lnTo>
                    <a:pt x="1240260" y="366719"/>
                  </a:lnTo>
                  <a:lnTo>
                    <a:pt x="1240260" y="191728"/>
                  </a:lnTo>
                  <a:lnTo>
                    <a:pt x="1330969" y="191728"/>
                  </a:lnTo>
                  <a:lnTo>
                    <a:pt x="1261192" y="366719"/>
                  </a:lnTo>
                  <a:close/>
                </a:path>
                <a:path w="2701290" h="2720340">
                  <a:moveTo>
                    <a:pt x="1799352" y="1655566"/>
                  </a:moveTo>
                  <a:lnTo>
                    <a:pt x="1458792" y="1655566"/>
                  </a:lnTo>
                  <a:lnTo>
                    <a:pt x="1604263" y="1290768"/>
                  </a:lnTo>
                  <a:lnTo>
                    <a:pt x="1944798" y="1290768"/>
                  </a:lnTo>
                  <a:lnTo>
                    <a:pt x="1799352" y="1655566"/>
                  </a:lnTo>
                  <a:close/>
                </a:path>
                <a:path w="2701290" h="2720340">
                  <a:moveTo>
                    <a:pt x="1243287" y="1332517"/>
                  </a:moveTo>
                  <a:lnTo>
                    <a:pt x="902727" y="1332517"/>
                  </a:lnTo>
                  <a:lnTo>
                    <a:pt x="919359" y="1290768"/>
                  </a:lnTo>
                  <a:lnTo>
                    <a:pt x="1259925" y="1290768"/>
                  </a:lnTo>
                  <a:lnTo>
                    <a:pt x="1243287" y="1332517"/>
                  </a:lnTo>
                  <a:close/>
                </a:path>
                <a:path w="2701290" h="2720340">
                  <a:moveTo>
                    <a:pt x="558390" y="1332517"/>
                  </a:moveTo>
                  <a:lnTo>
                    <a:pt x="422518" y="1332517"/>
                  </a:lnTo>
                  <a:lnTo>
                    <a:pt x="389094" y="1325773"/>
                  </a:lnTo>
                  <a:lnTo>
                    <a:pt x="361797" y="1307383"/>
                  </a:lnTo>
                  <a:lnTo>
                    <a:pt x="343392" y="1280111"/>
                  </a:lnTo>
                  <a:lnTo>
                    <a:pt x="336642" y="1246720"/>
                  </a:lnTo>
                  <a:lnTo>
                    <a:pt x="336642" y="1204970"/>
                  </a:lnTo>
                  <a:lnTo>
                    <a:pt x="343392" y="1238361"/>
                  </a:lnTo>
                  <a:lnTo>
                    <a:pt x="361797" y="1265634"/>
                  </a:lnTo>
                  <a:lnTo>
                    <a:pt x="389094" y="1284023"/>
                  </a:lnTo>
                  <a:lnTo>
                    <a:pt x="422518" y="1290768"/>
                  </a:lnTo>
                  <a:lnTo>
                    <a:pt x="575046" y="1290768"/>
                  </a:lnTo>
                  <a:lnTo>
                    <a:pt x="558390" y="1332517"/>
                  </a:lnTo>
                  <a:close/>
                </a:path>
              </a:pathLst>
            </a:custGeom>
            <a:solidFill>
              <a:srgbClr val="3D3B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442347" y="7301537"/>
              <a:ext cx="2624455" cy="261620"/>
            </a:xfrm>
            <a:custGeom>
              <a:avLst/>
              <a:gdLst/>
              <a:ahLst/>
              <a:cxnLst/>
              <a:rect l="l" t="t" r="r" b="b"/>
              <a:pathLst>
                <a:path w="2624455" h="261620">
                  <a:moveTo>
                    <a:pt x="2603046" y="223164"/>
                  </a:moveTo>
                  <a:lnTo>
                    <a:pt x="2330875" y="223164"/>
                  </a:lnTo>
                  <a:lnTo>
                    <a:pt x="2357814" y="33685"/>
                  </a:lnTo>
                  <a:lnTo>
                    <a:pt x="2362294" y="20273"/>
                  </a:lnTo>
                  <a:lnTo>
                    <a:pt x="2370939" y="9599"/>
                  </a:lnTo>
                  <a:lnTo>
                    <a:pt x="2382734" y="2547"/>
                  </a:lnTo>
                  <a:lnTo>
                    <a:pt x="2396664" y="0"/>
                  </a:lnTo>
                  <a:lnTo>
                    <a:pt x="2537281" y="0"/>
                  </a:lnTo>
                  <a:lnTo>
                    <a:pt x="2571627" y="20273"/>
                  </a:lnTo>
                  <a:lnTo>
                    <a:pt x="2603046" y="223164"/>
                  </a:lnTo>
                  <a:close/>
                </a:path>
                <a:path w="2624455" h="261620">
                  <a:moveTo>
                    <a:pt x="2624393" y="261561"/>
                  </a:moveTo>
                  <a:lnTo>
                    <a:pt x="2309529" y="261561"/>
                  </a:lnTo>
                  <a:lnTo>
                    <a:pt x="2309529" y="223164"/>
                  </a:lnTo>
                  <a:lnTo>
                    <a:pt x="2624393" y="223164"/>
                  </a:lnTo>
                  <a:lnTo>
                    <a:pt x="2624393" y="261561"/>
                  </a:lnTo>
                  <a:close/>
                </a:path>
                <a:path w="2624455" h="261620">
                  <a:moveTo>
                    <a:pt x="293518" y="223164"/>
                  </a:moveTo>
                  <a:lnTo>
                    <a:pt x="21351" y="223164"/>
                  </a:lnTo>
                  <a:lnTo>
                    <a:pt x="48285" y="33685"/>
                  </a:lnTo>
                  <a:lnTo>
                    <a:pt x="52766" y="20273"/>
                  </a:lnTo>
                  <a:lnTo>
                    <a:pt x="61410" y="9599"/>
                  </a:lnTo>
                  <a:lnTo>
                    <a:pt x="73200" y="2547"/>
                  </a:lnTo>
                  <a:lnTo>
                    <a:pt x="87116" y="0"/>
                  </a:lnTo>
                  <a:lnTo>
                    <a:pt x="227751" y="0"/>
                  </a:lnTo>
                  <a:lnTo>
                    <a:pt x="262102" y="20273"/>
                  </a:lnTo>
                  <a:lnTo>
                    <a:pt x="293518" y="223164"/>
                  </a:lnTo>
                  <a:close/>
                </a:path>
                <a:path w="2624455" h="261620">
                  <a:moveTo>
                    <a:pt x="314892" y="261561"/>
                  </a:moveTo>
                  <a:lnTo>
                    <a:pt x="0" y="261561"/>
                  </a:lnTo>
                  <a:lnTo>
                    <a:pt x="0" y="223164"/>
                  </a:lnTo>
                  <a:lnTo>
                    <a:pt x="314892" y="223164"/>
                  </a:lnTo>
                  <a:lnTo>
                    <a:pt x="314892" y="261561"/>
                  </a:lnTo>
                  <a:close/>
                </a:path>
              </a:pathLst>
            </a:custGeom>
            <a:solidFill>
              <a:srgbClr val="ED26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154695"/>
              <a:ext cx="15297149" cy="63815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993910" y="8258632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60" h="376554">
                  <a:moveTo>
                    <a:pt x="394842" y="376082"/>
                  </a:moveTo>
                  <a:lnTo>
                    <a:pt x="21624" y="376082"/>
                  </a:lnTo>
                  <a:lnTo>
                    <a:pt x="13377" y="374682"/>
                  </a:lnTo>
                  <a:lnTo>
                    <a:pt x="6494" y="370651"/>
                  </a:lnTo>
                  <a:lnTo>
                    <a:pt x="1777" y="364236"/>
                  </a:lnTo>
                  <a:lnTo>
                    <a:pt x="27" y="355688"/>
                  </a:lnTo>
                  <a:lnTo>
                    <a:pt x="0" y="347337"/>
                  </a:lnTo>
                  <a:lnTo>
                    <a:pt x="3313" y="342319"/>
                  </a:lnTo>
                  <a:lnTo>
                    <a:pt x="6128" y="336960"/>
                  </a:lnTo>
                  <a:lnTo>
                    <a:pt x="195688" y="6740"/>
                  </a:lnTo>
                  <a:lnTo>
                    <a:pt x="202606" y="1685"/>
                  </a:lnTo>
                  <a:lnTo>
                    <a:pt x="210475" y="0"/>
                  </a:lnTo>
                  <a:lnTo>
                    <a:pt x="218344" y="1684"/>
                  </a:lnTo>
                  <a:lnTo>
                    <a:pt x="225261" y="6739"/>
                  </a:lnTo>
                  <a:lnTo>
                    <a:pt x="410095" y="335102"/>
                  </a:lnTo>
                  <a:lnTo>
                    <a:pt x="413297" y="340372"/>
                  </a:lnTo>
                  <a:lnTo>
                    <a:pt x="416219" y="345484"/>
                  </a:lnTo>
                  <a:lnTo>
                    <a:pt x="416219" y="351374"/>
                  </a:lnTo>
                  <a:lnTo>
                    <a:pt x="416343" y="353844"/>
                  </a:lnTo>
                  <a:lnTo>
                    <a:pt x="414608" y="362681"/>
                  </a:lnTo>
                  <a:lnTo>
                    <a:pt x="409924" y="369729"/>
                  </a:lnTo>
                  <a:lnTo>
                    <a:pt x="403075" y="374394"/>
                  </a:lnTo>
                  <a:lnTo>
                    <a:pt x="394842" y="376082"/>
                  </a:lnTo>
                  <a:close/>
                </a:path>
              </a:pathLst>
            </a:custGeom>
            <a:solidFill>
              <a:srgbClr val="FFD4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993910" y="8258632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60" h="376554">
                  <a:moveTo>
                    <a:pt x="6125" y="336954"/>
                  </a:moveTo>
                  <a:lnTo>
                    <a:pt x="3314" y="342319"/>
                  </a:lnTo>
                  <a:lnTo>
                    <a:pt x="0" y="347337"/>
                  </a:lnTo>
                  <a:lnTo>
                    <a:pt x="0" y="353226"/>
                  </a:lnTo>
                  <a:lnTo>
                    <a:pt x="21625" y="376082"/>
                  </a:lnTo>
                  <a:lnTo>
                    <a:pt x="394842" y="376082"/>
                  </a:lnTo>
                  <a:lnTo>
                    <a:pt x="403075" y="374394"/>
                  </a:lnTo>
                  <a:lnTo>
                    <a:pt x="409925" y="369729"/>
                  </a:lnTo>
                  <a:lnTo>
                    <a:pt x="414608" y="362681"/>
                  </a:lnTo>
                  <a:lnTo>
                    <a:pt x="416343" y="353844"/>
                  </a:lnTo>
                  <a:lnTo>
                    <a:pt x="416220" y="351374"/>
                  </a:lnTo>
                  <a:lnTo>
                    <a:pt x="416220" y="345484"/>
                  </a:lnTo>
                  <a:lnTo>
                    <a:pt x="413297" y="340372"/>
                  </a:lnTo>
                  <a:lnTo>
                    <a:pt x="410095" y="335102"/>
                  </a:lnTo>
                  <a:lnTo>
                    <a:pt x="225262" y="6739"/>
                  </a:lnTo>
                  <a:lnTo>
                    <a:pt x="218344" y="1684"/>
                  </a:lnTo>
                  <a:lnTo>
                    <a:pt x="210475" y="0"/>
                  </a:lnTo>
                  <a:lnTo>
                    <a:pt x="202606" y="1685"/>
                  </a:lnTo>
                  <a:lnTo>
                    <a:pt x="195688" y="6740"/>
                  </a:lnTo>
                  <a:lnTo>
                    <a:pt x="6129" y="336960"/>
                  </a:lnTo>
                  <a:close/>
                </a:path>
              </a:pathLst>
            </a:custGeom>
            <a:ln w="2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175319" y="8360180"/>
              <a:ext cx="60960" cy="232410"/>
            </a:xfrm>
            <a:custGeom>
              <a:avLst/>
              <a:gdLst/>
              <a:ahLst/>
              <a:cxnLst/>
              <a:rect l="l" t="t" r="r" b="b"/>
              <a:pathLst>
                <a:path w="60960" h="232409">
                  <a:moveTo>
                    <a:pt x="60490" y="20472"/>
                  </a:moveTo>
                  <a:lnTo>
                    <a:pt x="57505" y="12484"/>
                  </a:lnTo>
                  <a:lnTo>
                    <a:pt x="50076" y="5981"/>
                  </a:lnTo>
                  <a:lnTo>
                    <a:pt x="40462" y="1600"/>
                  </a:lnTo>
                  <a:lnTo>
                    <a:pt x="30975" y="0"/>
                  </a:lnTo>
                  <a:lnTo>
                    <a:pt x="21247" y="1600"/>
                  </a:lnTo>
                  <a:lnTo>
                    <a:pt x="11150" y="5981"/>
                  </a:lnTo>
                  <a:lnTo>
                    <a:pt x="3213" y="12484"/>
                  </a:lnTo>
                  <a:lnTo>
                    <a:pt x="0" y="20472"/>
                  </a:lnTo>
                  <a:lnTo>
                    <a:pt x="10083" y="138315"/>
                  </a:lnTo>
                  <a:lnTo>
                    <a:pt x="11722" y="146304"/>
                  </a:lnTo>
                  <a:lnTo>
                    <a:pt x="16192" y="152806"/>
                  </a:lnTo>
                  <a:lnTo>
                    <a:pt x="22821" y="157187"/>
                  </a:lnTo>
                  <a:lnTo>
                    <a:pt x="30975" y="158788"/>
                  </a:lnTo>
                  <a:lnTo>
                    <a:pt x="39116" y="157187"/>
                  </a:lnTo>
                  <a:lnTo>
                    <a:pt x="45745" y="152806"/>
                  </a:lnTo>
                  <a:lnTo>
                    <a:pt x="50215" y="146304"/>
                  </a:lnTo>
                  <a:lnTo>
                    <a:pt x="51854" y="138315"/>
                  </a:lnTo>
                  <a:lnTo>
                    <a:pt x="60490" y="20472"/>
                  </a:lnTo>
                  <a:close/>
                </a:path>
                <a:path w="60960" h="232409">
                  <a:moveTo>
                    <a:pt x="60629" y="198729"/>
                  </a:moveTo>
                  <a:lnTo>
                    <a:pt x="35077" y="173304"/>
                  </a:lnTo>
                  <a:lnTo>
                    <a:pt x="27241" y="173304"/>
                  </a:lnTo>
                  <a:lnTo>
                    <a:pt x="1689" y="198729"/>
                  </a:lnTo>
                  <a:lnTo>
                    <a:pt x="1689" y="206489"/>
                  </a:lnTo>
                  <a:lnTo>
                    <a:pt x="27241" y="231927"/>
                  </a:lnTo>
                  <a:lnTo>
                    <a:pt x="35077" y="231927"/>
                  </a:lnTo>
                  <a:lnTo>
                    <a:pt x="60629" y="206489"/>
                  </a:lnTo>
                  <a:lnTo>
                    <a:pt x="60604" y="202615"/>
                  </a:lnTo>
                  <a:lnTo>
                    <a:pt x="60629" y="198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480051" y="8258632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59" h="376554">
                  <a:moveTo>
                    <a:pt x="394842" y="376082"/>
                  </a:moveTo>
                  <a:lnTo>
                    <a:pt x="21624" y="376082"/>
                  </a:lnTo>
                  <a:lnTo>
                    <a:pt x="13377" y="374682"/>
                  </a:lnTo>
                  <a:lnTo>
                    <a:pt x="6494" y="370651"/>
                  </a:lnTo>
                  <a:lnTo>
                    <a:pt x="1777" y="364236"/>
                  </a:lnTo>
                  <a:lnTo>
                    <a:pt x="27" y="355688"/>
                  </a:lnTo>
                  <a:lnTo>
                    <a:pt x="0" y="347337"/>
                  </a:lnTo>
                  <a:lnTo>
                    <a:pt x="3313" y="342319"/>
                  </a:lnTo>
                  <a:lnTo>
                    <a:pt x="6128" y="336960"/>
                  </a:lnTo>
                  <a:lnTo>
                    <a:pt x="195688" y="6740"/>
                  </a:lnTo>
                  <a:lnTo>
                    <a:pt x="202606" y="1685"/>
                  </a:lnTo>
                  <a:lnTo>
                    <a:pt x="210475" y="0"/>
                  </a:lnTo>
                  <a:lnTo>
                    <a:pt x="218344" y="1684"/>
                  </a:lnTo>
                  <a:lnTo>
                    <a:pt x="225261" y="6739"/>
                  </a:lnTo>
                  <a:lnTo>
                    <a:pt x="410095" y="335102"/>
                  </a:lnTo>
                  <a:lnTo>
                    <a:pt x="413297" y="340372"/>
                  </a:lnTo>
                  <a:lnTo>
                    <a:pt x="416219" y="345484"/>
                  </a:lnTo>
                  <a:lnTo>
                    <a:pt x="416219" y="351374"/>
                  </a:lnTo>
                  <a:lnTo>
                    <a:pt x="416343" y="353844"/>
                  </a:lnTo>
                  <a:lnTo>
                    <a:pt x="414608" y="362681"/>
                  </a:lnTo>
                  <a:lnTo>
                    <a:pt x="409924" y="369729"/>
                  </a:lnTo>
                  <a:lnTo>
                    <a:pt x="403075" y="374394"/>
                  </a:lnTo>
                  <a:lnTo>
                    <a:pt x="394842" y="376082"/>
                  </a:lnTo>
                  <a:close/>
                </a:path>
              </a:pathLst>
            </a:custGeom>
            <a:solidFill>
              <a:srgbClr val="FFD4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480051" y="8258632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59" h="376554">
                  <a:moveTo>
                    <a:pt x="6125" y="336954"/>
                  </a:moveTo>
                  <a:lnTo>
                    <a:pt x="3314" y="342319"/>
                  </a:lnTo>
                  <a:lnTo>
                    <a:pt x="0" y="347337"/>
                  </a:lnTo>
                  <a:lnTo>
                    <a:pt x="0" y="353226"/>
                  </a:lnTo>
                  <a:lnTo>
                    <a:pt x="21625" y="376082"/>
                  </a:lnTo>
                  <a:lnTo>
                    <a:pt x="394842" y="376082"/>
                  </a:lnTo>
                  <a:lnTo>
                    <a:pt x="403075" y="374394"/>
                  </a:lnTo>
                  <a:lnTo>
                    <a:pt x="409925" y="369729"/>
                  </a:lnTo>
                  <a:lnTo>
                    <a:pt x="414608" y="362681"/>
                  </a:lnTo>
                  <a:lnTo>
                    <a:pt x="416343" y="353844"/>
                  </a:lnTo>
                  <a:lnTo>
                    <a:pt x="416220" y="351374"/>
                  </a:lnTo>
                  <a:lnTo>
                    <a:pt x="416220" y="345484"/>
                  </a:lnTo>
                  <a:lnTo>
                    <a:pt x="413297" y="340372"/>
                  </a:lnTo>
                  <a:lnTo>
                    <a:pt x="410095" y="335102"/>
                  </a:lnTo>
                  <a:lnTo>
                    <a:pt x="225262" y="6739"/>
                  </a:lnTo>
                  <a:lnTo>
                    <a:pt x="218344" y="1684"/>
                  </a:lnTo>
                  <a:lnTo>
                    <a:pt x="210475" y="0"/>
                  </a:lnTo>
                  <a:lnTo>
                    <a:pt x="202606" y="1685"/>
                  </a:lnTo>
                  <a:lnTo>
                    <a:pt x="195688" y="6740"/>
                  </a:lnTo>
                  <a:lnTo>
                    <a:pt x="6129" y="336960"/>
                  </a:lnTo>
                  <a:close/>
                </a:path>
              </a:pathLst>
            </a:custGeom>
            <a:ln w="2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661476" y="8360180"/>
              <a:ext cx="60960" cy="232410"/>
            </a:xfrm>
            <a:custGeom>
              <a:avLst/>
              <a:gdLst/>
              <a:ahLst/>
              <a:cxnLst/>
              <a:rect l="l" t="t" r="r" b="b"/>
              <a:pathLst>
                <a:path w="60959" h="232409">
                  <a:moveTo>
                    <a:pt x="60490" y="20472"/>
                  </a:moveTo>
                  <a:lnTo>
                    <a:pt x="57505" y="12484"/>
                  </a:lnTo>
                  <a:lnTo>
                    <a:pt x="50063" y="5981"/>
                  </a:lnTo>
                  <a:lnTo>
                    <a:pt x="40462" y="1600"/>
                  </a:lnTo>
                  <a:lnTo>
                    <a:pt x="30962" y="0"/>
                  </a:lnTo>
                  <a:lnTo>
                    <a:pt x="21247" y="1600"/>
                  </a:lnTo>
                  <a:lnTo>
                    <a:pt x="11137" y="5981"/>
                  </a:lnTo>
                  <a:lnTo>
                    <a:pt x="3213" y="12484"/>
                  </a:lnTo>
                  <a:lnTo>
                    <a:pt x="0" y="20472"/>
                  </a:lnTo>
                  <a:lnTo>
                    <a:pt x="10083" y="138315"/>
                  </a:lnTo>
                  <a:lnTo>
                    <a:pt x="11709" y="146304"/>
                  </a:lnTo>
                  <a:lnTo>
                    <a:pt x="16179" y="152806"/>
                  </a:lnTo>
                  <a:lnTo>
                    <a:pt x="22821" y="157187"/>
                  </a:lnTo>
                  <a:lnTo>
                    <a:pt x="30962" y="158788"/>
                  </a:lnTo>
                  <a:lnTo>
                    <a:pt x="39103" y="157187"/>
                  </a:lnTo>
                  <a:lnTo>
                    <a:pt x="45745" y="152806"/>
                  </a:lnTo>
                  <a:lnTo>
                    <a:pt x="50215" y="146304"/>
                  </a:lnTo>
                  <a:lnTo>
                    <a:pt x="51841" y="138315"/>
                  </a:lnTo>
                  <a:lnTo>
                    <a:pt x="60490" y="20472"/>
                  </a:lnTo>
                  <a:close/>
                </a:path>
                <a:path w="60959" h="232409">
                  <a:moveTo>
                    <a:pt x="60604" y="198729"/>
                  </a:moveTo>
                  <a:lnTo>
                    <a:pt x="35064" y="173304"/>
                  </a:lnTo>
                  <a:lnTo>
                    <a:pt x="27228" y="173304"/>
                  </a:lnTo>
                  <a:lnTo>
                    <a:pt x="1676" y="198729"/>
                  </a:lnTo>
                  <a:lnTo>
                    <a:pt x="1676" y="206489"/>
                  </a:lnTo>
                  <a:lnTo>
                    <a:pt x="27228" y="231927"/>
                  </a:lnTo>
                  <a:lnTo>
                    <a:pt x="35064" y="231927"/>
                  </a:lnTo>
                  <a:lnTo>
                    <a:pt x="60604" y="206489"/>
                  </a:lnTo>
                  <a:lnTo>
                    <a:pt x="60591" y="202615"/>
                  </a:lnTo>
                  <a:lnTo>
                    <a:pt x="60604" y="198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40172" y="8258632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59" h="376554">
                  <a:moveTo>
                    <a:pt x="394842" y="376082"/>
                  </a:moveTo>
                  <a:lnTo>
                    <a:pt x="21624" y="376082"/>
                  </a:lnTo>
                  <a:lnTo>
                    <a:pt x="13377" y="374682"/>
                  </a:lnTo>
                  <a:lnTo>
                    <a:pt x="6494" y="370651"/>
                  </a:lnTo>
                  <a:lnTo>
                    <a:pt x="1777" y="364236"/>
                  </a:lnTo>
                  <a:lnTo>
                    <a:pt x="27" y="355688"/>
                  </a:lnTo>
                  <a:lnTo>
                    <a:pt x="0" y="347337"/>
                  </a:lnTo>
                  <a:lnTo>
                    <a:pt x="3313" y="342319"/>
                  </a:lnTo>
                  <a:lnTo>
                    <a:pt x="6128" y="336960"/>
                  </a:lnTo>
                  <a:lnTo>
                    <a:pt x="195688" y="6740"/>
                  </a:lnTo>
                  <a:lnTo>
                    <a:pt x="202606" y="1685"/>
                  </a:lnTo>
                  <a:lnTo>
                    <a:pt x="210475" y="0"/>
                  </a:lnTo>
                  <a:lnTo>
                    <a:pt x="218344" y="1684"/>
                  </a:lnTo>
                  <a:lnTo>
                    <a:pt x="225261" y="6739"/>
                  </a:lnTo>
                  <a:lnTo>
                    <a:pt x="410095" y="335102"/>
                  </a:lnTo>
                  <a:lnTo>
                    <a:pt x="413297" y="340372"/>
                  </a:lnTo>
                  <a:lnTo>
                    <a:pt x="416219" y="345484"/>
                  </a:lnTo>
                  <a:lnTo>
                    <a:pt x="416219" y="351374"/>
                  </a:lnTo>
                  <a:lnTo>
                    <a:pt x="416343" y="353844"/>
                  </a:lnTo>
                  <a:lnTo>
                    <a:pt x="414608" y="362681"/>
                  </a:lnTo>
                  <a:lnTo>
                    <a:pt x="409924" y="369729"/>
                  </a:lnTo>
                  <a:lnTo>
                    <a:pt x="403075" y="374394"/>
                  </a:lnTo>
                  <a:lnTo>
                    <a:pt x="394842" y="376082"/>
                  </a:lnTo>
                  <a:close/>
                </a:path>
              </a:pathLst>
            </a:custGeom>
            <a:solidFill>
              <a:srgbClr val="FFD4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340172" y="8258632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59" h="376554">
                  <a:moveTo>
                    <a:pt x="6125" y="336954"/>
                  </a:moveTo>
                  <a:lnTo>
                    <a:pt x="3314" y="342319"/>
                  </a:lnTo>
                  <a:lnTo>
                    <a:pt x="0" y="347337"/>
                  </a:lnTo>
                  <a:lnTo>
                    <a:pt x="0" y="353226"/>
                  </a:lnTo>
                  <a:lnTo>
                    <a:pt x="21625" y="376082"/>
                  </a:lnTo>
                  <a:lnTo>
                    <a:pt x="394842" y="376082"/>
                  </a:lnTo>
                  <a:lnTo>
                    <a:pt x="403075" y="374394"/>
                  </a:lnTo>
                  <a:lnTo>
                    <a:pt x="409925" y="369729"/>
                  </a:lnTo>
                  <a:lnTo>
                    <a:pt x="414608" y="362681"/>
                  </a:lnTo>
                  <a:lnTo>
                    <a:pt x="416343" y="353844"/>
                  </a:lnTo>
                  <a:lnTo>
                    <a:pt x="416220" y="351374"/>
                  </a:lnTo>
                  <a:lnTo>
                    <a:pt x="416220" y="345484"/>
                  </a:lnTo>
                  <a:lnTo>
                    <a:pt x="413297" y="340372"/>
                  </a:lnTo>
                  <a:lnTo>
                    <a:pt x="410095" y="335102"/>
                  </a:lnTo>
                  <a:lnTo>
                    <a:pt x="225262" y="6739"/>
                  </a:lnTo>
                  <a:lnTo>
                    <a:pt x="218344" y="1684"/>
                  </a:lnTo>
                  <a:lnTo>
                    <a:pt x="210475" y="0"/>
                  </a:lnTo>
                  <a:lnTo>
                    <a:pt x="202606" y="1685"/>
                  </a:lnTo>
                  <a:lnTo>
                    <a:pt x="195688" y="6740"/>
                  </a:lnTo>
                  <a:lnTo>
                    <a:pt x="6129" y="336960"/>
                  </a:lnTo>
                  <a:close/>
                </a:path>
              </a:pathLst>
            </a:custGeom>
            <a:ln w="2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521590" y="8360180"/>
              <a:ext cx="60960" cy="232410"/>
            </a:xfrm>
            <a:custGeom>
              <a:avLst/>
              <a:gdLst/>
              <a:ahLst/>
              <a:cxnLst/>
              <a:rect l="l" t="t" r="r" b="b"/>
              <a:pathLst>
                <a:path w="60959" h="232409">
                  <a:moveTo>
                    <a:pt x="60490" y="20472"/>
                  </a:moveTo>
                  <a:lnTo>
                    <a:pt x="57505" y="12484"/>
                  </a:lnTo>
                  <a:lnTo>
                    <a:pt x="50076" y="5981"/>
                  </a:lnTo>
                  <a:lnTo>
                    <a:pt x="40462" y="1600"/>
                  </a:lnTo>
                  <a:lnTo>
                    <a:pt x="30975" y="0"/>
                  </a:lnTo>
                  <a:lnTo>
                    <a:pt x="21247" y="1600"/>
                  </a:lnTo>
                  <a:lnTo>
                    <a:pt x="11150" y="5981"/>
                  </a:lnTo>
                  <a:lnTo>
                    <a:pt x="3213" y="12484"/>
                  </a:lnTo>
                  <a:lnTo>
                    <a:pt x="0" y="20472"/>
                  </a:lnTo>
                  <a:lnTo>
                    <a:pt x="10083" y="138315"/>
                  </a:lnTo>
                  <a:lnTo>
                    <a:pt x="11722" y="146304"/>
                  </a:lnTo>
                  <a:lnTo>
                    <a:pt x="16192" y="152806"/>
                  </a:lnTo>
                  <a:lnTo>
                    <a:pt x="22821" y="157187"/>
                  </a:lnTo>
                  <a:lnTo>
                    <a:pt x="30975" y="158788"/>
                  </a:lnTo>
                  <a:lnTo>
                    <a:pt x="39116" y="157187"/>
                  </a:lnTo>
                  <a:lnTo>
                    <a:pt x="45745" y="152806"/>
                  </a:lnTo>
                  <a:lnTo>
                    <a:pt x="50215" y="146304"/>
                  </a:lnTo>
                  <a:lnTo>
                    <a:pt x="51854" y="138315"/>
                  </a:lnTo>
                  <a:lnTo>
                    <a:pt x="60490" y="20472"/>
                  </a:lnTo>
                  <a:close/>
                </a:path>
                <a:path w="60959" h="232409">
                  <a:moveTo>
                    <a:pt x="60642" y="198729"/>
                  </a:moveTo>
                  <a:lnTo>
                    <a:pt x="35102" y="173304"/>
                  </a:lnTo>
                  <a:lnTo>
                    <a:pt x="27266" y="173304"/>
                  </a:lnTo>
                  <a:lnTo>
                    <a:pt x="1714" y="198729"/>
                  </a:lnTo>
                  <a:lnTo>
                    <a:pt x="1714" y="206489"/>
                  </a:lnTo>
                  <a:lnTo>
                    <a:pt x="27266" y="231927"/>
                  </a:lnTo>
                  <a:lnTo>
                    <a:pt x="35102" y="231927"/>
                  </a:lnTo>
                  <a:lnTo>
                    <a:pt x="60642" y="206489"/>
                  </a:lnTo>
                  <a:lnTo>
                    <a:pt x="60629" y="202615"/>
                  </a:lnTo>
                  <a:lnTo>
                    <a:pt x="60642" y="198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133725" y="8258632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60" h="376554">
                  <a:moveTo>
                    <a:pt x="394842" y="376082"/>
                  </a:moveTo>
                  <a:lnTo>
                    <a:pt x="21624" y="376082"/>
                  </a:lnTo>
                  <a:lnTo>
                    <a:pt x="13377" y="374682"/>
                  </a:lnTo>
                  <a:lnTo>
                    <a:pt x="6494" y="370651"/>
                  </a:lnTo>
                  <a:lnTo>
                    <a:pt x="1777" y="364236"/>
                  </a:lnTo>
                  <a:lnTo>
                    <a:pt x="27" y="355688"/>
                  </a:lnTo>
                  <a:lnTo>
                    <a:pt x="0" y="347337"/>
                  </a:lnTo>
                  <a:lnTo>
                    <a:pt x="3313" y="342319"/>
                  </a:lnTo>
                  <a:lnTo>
                    <a:pt x="6128" y="336960"/>
                  </a:lnTo>
                  <a:lnTo>
                    <a:pt x="195688" y="6740"/>
                  </a:lnTo>
                  <a:lnTo>
                    <a:pt x="202606" y="1685"/>
                  </a:lnTo>
                  <a:lnTo>
                    <a:pt x="210475" y="0"/>
                  </a:lnTo>
                  <a:lnTo>
                    <a:pt x="218344" y="1684"/>
                  </a:lnTo>
                  <a:lnTo>
                    <a:pt x="225261" y="6739"/>
                  </a:lnTo>
                  <a:lnTo>
                    <a:pt x="410095" y="335102"/>
                  </a:lnTo>
                  <a:lnTo>
                    <a:pt x="413297" y="340372"/>
                  </a:lnTo>
                  <a:lnTo>
                    <a:pt x="416219" y="345484"/>
                  </a:lnTo>
                  <a:lnTo>
                    <a:pt x="416219" y="351374"/>
                  </a:lnTo>
                  <a:lnTo>
                    <a:pt x="416343" y="353844"/>
                  </a:lnTo>
                  <a:lnTo>
                    <a:pt x="414608" y="362681"/>
                  </a:lnTo>
                  <a:lnTo>
                    <a:pt x="409924" y="369729"/>
                  </a:lnTo>
                  <a:lnTo>
                    <a:pt x="403075" y="374394"/>
                  </a:lnTo>
                  <a:lnTo>
                    <a:pt x="394842" y="376082"/>
                  </a:lnTo>
                  <a:close/>
                </a:path>
              </a:pathLst>
            </a:custGeom>
            <a:solidFill>
              <a:srgbClr val="FFD4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133725" y="8258632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60" h="376554">
                  <a:moveTo>
                    <a:pt x="6125" y="336954"/>
                  </a:moveTo>
                  <a:lnTo>
                    <a:pt x="3314" y="342319"/>
                  </a:lnTo>
                  <a:lnTo>
                    <a:pt x="0" y="347337"/>
                  </a:lnTo>
                  <a:lnTo>
                    <a:pt x="0" y="353226"/>
                  </a:lnTo>
                  <a:lnTo>
                    <a:pt x="21625" y="376082"/>
                  </a:lnTo>
                  <a:lnTo>
                    <a:pt x="394842" y="376082"/>
                  </a:lnTo>
                  <a:lnTo>
                    <a:pt x="403075" y="374394"/>
                  </a:lnTo>
                  <a:lnTo>
                    <a:pt x="409925" y="369729"/>
                  </a:lnTo>
                  <a:lnTo>
                    <a:pt x="414608" y="362681"/>
                  </a:lnTo>
                  <a:lnTo>
                    <a:pt x="416343" y="353844"/>
                  </a:lnTo>
                  <a:lnTo>
                    <a:pt x="416220" y="351374"/>
                  </a:lnTo>
                  <a:lnTo>
                    <a:pt x="416220" y="345484"/>
                  </a:lnTo>
                  <a:lnTo>
                    <a:pt x="413297" y="340372"/>
                  </a:lnTo>
                  <a:lnTo>
                    <a:pt x="410095" y="335102"/>
                  </a:lnTo>
                  <a:lnTo>
                    <a:pt x="225262" y="6739"/>
                  </a:lnTo>
                  <a:lnTo>
                    <a:pt x="218344" y="1684"/>
                  </a:lnTo>
                  <a:lnTo>
                    <a:pt x="210475" y="0"/>
                  </a:lnTo>
                  <a:lnTo>
                    <a:pt x="202606" y="1685"/>
                  </a:lnTo>
                  <a:lnTo>
                    <a:pt x="195688" y="6740"/>
                  </a:lnTo>
                  <a:lnTo>
                    <a:pt x="6129" y="336960"/>
                  </a:lnTo>
                  <a:close/>
                </a:path>
              </a:pathLst>
            </a:custGeom>
            <a:ln w="2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315117" y="8360180"/>
              <a:ext cx="60960" cy="232410"/>
            </a:xfrm>
            <a:custGeom>
              <a:avLst/>
              <a:gdLst/>
              <a:ahLst/>
              <a:cxnLst/>
              <a:rect l="l" t="t" r="r" b="b"/>
              <a:pathLst>
                <a:path w="60960" h="232409">
                  <a:moveTo>
                    <a:pt x="60490" y="20472"/>
                  </a:moveTo>
                  <a:lnTo>
                    <a:pt x="57505" y="12484"/>
                  </a:lnTo>
                  <a:lnTo>
                    <a:pt x="50063" y="5981"/>
                  </a:lnTo>
                  <a:lnTo>
                    <a:pt x="40462" y="1600"/>
                  </a:lnTo>
                  <a:lnTo>
                    <a:pt x="30962" y="0"/>
                  </a:lnTo>
                  <a:lnTo>
                    <a:pt x="21247" y="1600"/>
                  </a:lnTo>
                  <a:lnTo>
                    <a:pt x="11150" y="5981"/>
                  </a:lnTo>
                  <a:lnTo>
                    <a:pt x="3213" y="12484"/>
                  </a:lnTo>
                  <a:lnTo>
                    <a:pt x="0" y="20472"/>
                  </a:lnTo>
                  <a:lnTo>
                    <a:pt x="10083" y="138315"/>
                  </a:lnTo>
                  <a:lnTo>
                    <a:pt x="11722" y="146304"/>
                  </a:lnTo>
                  <a:lnTo>
                    <a:pt x="16179" y="152806"/>
                  </a:lnTo>
                  <a:lnTo>
                    <a:pt x="22821" y="157187"/>
                  </a:lnTo>
                  <a:lnTo>
                    <a:pt x="30962" y="158788"/>
                  </a:lnTo>
                  <a:lnTo>
                    <a:pt x="39103" y="157187"/>
                  </a:lnTo>
                  <a:lnTo>
                    <a:pt x="45745" y="152806"/>
                  </a:lnTo>
                  <a:lnTo>
                    <a:pt x="50215" y="146304"/>
                  </a:lnTo>
                  <a:lnTo>
                    <a:pt x="51854" y="138315"/>
                  </a:lnTo>
                  <a:lnTo>
                    <a:pt x="60490" y="20472"/>
                  </a:lnTo>
                  <a:close/>
                </a:path>
                <a:path w="60960" h="232409">
                  <a:moveTo>
                    <a:pt x="60642" y="198729"/>
                  </a:moveTo>
                  <a:lnTo>
                    <a:pt x="35090" y="173304"/>
                  </a:lnTo>
                  <a:lnTo>
                    <a:pt x="27254" y="173304"/>
                  </a:lnTo>
                  <a:lnTo>
                    <a:pt x="1701" y="198729"/>
                  </a:lnTo>
                  <a:lnTo>
                    <a:pt x="1701" y="206489"/>
                  </a:lnTo>
                  <a:lnTo>
                    <a:pt x="27254" y="231927"/>
                  </a:lnTo>
                  <a:lnTo>
                    <a:pt x="35090" y="231927"/>
                  </a:lnTo>
                  <a:lnTo>
                    <a:pt x="60642" y="206489"/>
                  </a:lnTo>
                  <a:lnTo>
                    <a:pt x="60617" y="202615"/>
                  </a:lnTo>
                  <a:lnTo>
                    <a:pt x="60642" y="198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826317" y="8287801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59" h="376554">
                  <a:moveTo>
                    <a:pt x="394842" y="376082"/>
                  </a:moveTo>
                  <a:lnTo>
                    <a:pt x="21624" y="376082"/>
                  </a:lnTo>
                  <a:lnTo>
                    <a:pt x="13377" y="374682"/>
                  </a:lnTo>
                  <a:lnTo>
                    <a:pt x="6494" y="370651"/>
                  </a:lnTo>
                  <a:lnTo>
                    <a:pt x="1777" y="364236"/>
                  </a:lnTo>
                  <a:lnTo>
                    <a:pt x="27" y="355688"/>
                  </a:lnTo>
                  <a:lnTo>
                    <a:pt x="0" y="347337"/>
                  </a:lnTo>
                  <a:lnTo>
                    <a:pt x="3313" y="342319"/>
                  </a:lnTo>
                  <a:lnTo>
                    <a:pt x="6128" y="336960"/>
                  </a:lnTo>
                  <a:lnTo>
                    <a:pt x="195688" y="6740"/>
                  </a:lnTo>
                  <a:lnTo>
                    <a:pt x="202606" y="1685"/>
                  </a:lnTo>
                  <a:lnTo>
                    <a:pt x="210475" y="0"/>
                  </a:lnTo>
                  <a:lnTo>
                    <a:pt x="218344" y="1684"/>
                  </a:lnTo>
                  <a:lnTo>
                    <a:pt x="225261" y="6739"/>
                  </a:lnTo>
                  <a:lnTo>
                    <a:pt x="410095" y="335102"/>
                  </a:lnTo>
                  <a:lnTo>
                    <a:pt x="413297" y="340372"/>
                  </a:lnTo>
                  <a:lnTo>
                    <a:pt x="416219" y="345484"/>
                  </a:lnTo>
                  <a:lnTo>
                    <a:pt x="416219" y="351374"/>
                  </a:lnTo>
                  <a:lnTo>
                    <a:pt x="416343" y="353844"/>
                  </a:lnTo>
                  <a:lnTo>
                    <a:pt x="414608" y="362681"/>
                  </a:lnTo>
                  <a:lnTo>
                    <a:pt x="409924" y="369729"/>
                  </a:lnTo>
                  <a:lnTo>
                    <a:pt x="403075" y="374394"/>
                  </a:lnTo>
                  <a:lnTo>
                    <a:pt x="394842" y="376082"/>
                  </a:lnTo>
                  <a:close/>
                </a:path>
              </a:pathLst>
            </a:custGeom>
            <a:solidFill>
              <a:srgbClr val="FFD4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2826316" y="8287801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59" h="376554">
                  <a:moveTo>
                    <a:pt x="6125" y="336954"/>
                  </a:moveTo>
                  <a:lnTo>
                    <a:pt x="3314" y="342319"/>
                  </a:lnTo>
                  <a:lnTo>
                    <a:pt x="0" y="347337"/>
                  </a:lnTo>
                  <a:lnTo>
                    <a:pt x="0" y="353226"/>
                  </a:lnTo>
                  <a:lnTo>
                    <a:pt x="21625" y="376082"/>
                  </a:lnTo>
                  <a:lnTo>
                    <a:pt x="394842" y="376082"/>
                  </a:lnTo>
                  <a:lnTo>
                    <a:pt x="403075" y="374394"/>
                  </a:lnTo>
                  <a:lnTo>
                    <a:pt x="409925" y="369729"/>
                  </a:lnTo>
                  <a:lnTo>
                    <a:pt x="414608" y="362681"/>
                  </a:lnTo>
                  <a:lnTo>
                    <a:pt x="416343" y="353844"/>
                  </a:lnTo>
                  <a:lnTo>
                    <a:pt x="416220" y="351374"/>
                  </a:lnTo>
                  <a:lnTo>
                    <a:pt x="416220" y="345484"/>
                  </a:lnTo>
                  <a:lnTo>
                    <a:pt x="413297" y="340372"/>
                  </a:lnTo>
                  <a:lnTo>
                    <a:pt x="410095" y="335102"/>
                  </a:lnTo>
                  <a:lnTo>
                    <a:pt x="225262" y="6739"/>
                  </a:lnTo>
                  <a:lnTo>
                    <a:pt x="218344" y="1684"/>
                  </a:lnTo>
                  <a:lnTo>
                    <a:pt x="210475" y="0"/>
                  </a:lnTo>
                  <a:lnTo>
                    <a:pt x="202606" y="1685"/>
                  </a:lnTo>
                  <a:lnTo>
                    <a:pt x="195688" y="6740"/>
                  </a:lnTo>
                  <a:lnTo>
                    <a:pt x="6129" y="336960"/>
                  </a:lnTo>
                  <a:close/>
                </a:path>
              </a:pathLst>
            </a:custGeom>
            <a:ln w="2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3007734" y="8389352"/>
              <a:ext cx="60960" cy="232410"/>
            </a:xfrm>
            <a:custGeom>
              <a:avLst/>
              <a:gdLst/>
              <a:ahLst/>
              <a:cxnLst/>
              <a:rect l="l" t="t" r="r" b="b"/>
              <a:pathLst>
                <a:path w="60959" h="232409">
                  <a:moveTo>
                    <a:pt x="60490" y="20472"/>
                  </a:moveTo>
                  <a:lnTo>
                    <a:pt x="57505" y="12484"/>
                  </a:lnTo>
                  <a:lnTo>
                    <a:pt x="50076" y="5981"/>
                  </a:lnTo>
                  <a:lnTo>
                    <a:pt x="40462" y="1600"/>
                  </a:lnTo>
                  <a:lnTo>
                    <a:pt x="30975" y="0"/>
                  </a:lnTo>
                  <a:lnTo>
                    <a:pt x="21247" y="1600"/>
                  </a:lnTo>
                  <a:lnTo>
                    <a:pt x="11150" y="5981"/>
                  </a:lnTo>
                  <a:lnTo>
                    <a:pt x="3213" y="12484"/>
                  </a:lnTo>
                  <a:lnTo>
                    <a:pt x="0" y="20472"/>
                  </a:lnTo>
                  <a:lnTo>
                    <a:pt x="10083" y="138315"/>
                  </a:lnTo>
                  <a:lnTo>
                    <a:pt x="11722" y="146304"/>
                  </a:lnTo>
                  <a:lnTo>
                    <a:pt x="16192" y="152806"/>
                  </a:lnTo>
                  <a:lnTo>
                    <a:pt x="22821" y="157175"/>
                  </a:lnTo>
                  <a:lnTo>
                    <a:pt x="30975" y="158788"/>
                  </a:lnTo>
                  <a:lnTo>
                    <a:pt x="39116" y="157175"/>
                  </a:lnTo>
                  <a:lnTo>
                    <a:pt x="45745" y="152806"/>
                  </a:lnTo>
                  <a:lnTo>
                    <a:pt x="50215" y="146304"/>
                  </a:lnTo>
                  <a:lnTo>
                    <a:pt x="51854" y="138315"/>
                  </a:lnTo>
                  <a:lnTo>
                    <a:pt x="60490" y="20472"/>
                  </a:lnTo>
                  <a:close/>
                </a:path>
                <a:path w="60959" h="232409">
                  <a:moveTo>
                    <a:pt x="60617" y="198729"/>
                  </a:moveTo>
                  <a:lnTo>
                    <a:pt x="35064" y="173304"/>
                  </a:lnTo>
                  <a:lnTo>
                    <a:pt x="27228" y="173304"/>
                  </a:lnTo>
                  <a:lnTo>
                    <a:pt x="1676" y="198729"/>
                  </a:lnTo>
                  <a:lnTo>
                    <a:pt x="1676" y="206489"/>
                  </a:lnTo>
                  <a:lnTo>
                    <a:pt x="27228" y="231927"/>
                  </a:lnTo>
                  <a:lnTo>
                    <a:pt x="35064" y="231927"/>
                  </a:lnTo>
                  <a:lnTo>
                    <a:pt x="60617" y="206489"/>
                  </a:lnTo>
                  <a:lnTo>
                    <a:pt x="60591" y="202615"/>
                  </a:lnTo>
                  <a:lnTo>
                    <a:pt x="60617" y="198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619839" y="8287801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59" h="376554">
                  <a:moveTo>
                    <a:pt x="394842" y="376082"/>
                  </a:moveTo>
                  <a:lnTo>
                    <a:pt x="21624" y="376082"/>
                  </a:lnTo>
                  <a:lnTo>
                    <a:pt x="13377" y="374682"/>
                  </a:lnTo>
                  <a:lnTo>
                    <a:pt x="6494" y="370651"/>
                  </a:lnTo>
                  <a:lnTo>
                    <a:pt x="1777" y="364236"/>
                  </a:lnTo>
                  <a:lnTo>
                    <a:pt x="27" y="355688"/>
                  </a:lnTo>
                  <a:lnTo>
                    <a:pt x="0" y="347337"/>
                  </a:lnTo>
                  <a:lnTo>
                    <a:pt x="3313" y="342319"/>
                  </a:lnTo>
                  <a:lnTo>
                    <a:pt x="6128" y="336960"/>
                  </a:lnTo>
                  <a:lnTo>
                    <a:pt x="195688" y="6740"/>
                  </a:lnTo>
                  <a:lnTo>
                    <a:pt x="202606" y="1685"/>
                  </a:lnTo>
                  <a:lnTo>
                    <a:pt x="210475" y="0"/>
                  </a:lnTo>
                  <a:lnTo>
                    <a:pt x="218344" y="1684"/>
                  </a:lnTo>
                  <a:lnTo>
                    <a:pt x="225261" y="6739"/>
                  </a:lnTo>
                  <a:lnTo>
                    <a:pt x="410095" y="335102"/>
                  </a:lnTo>
                  <a:lnTo>
                    <a:pt x="413297" y="340372"/>
                  </a:lnTo>
                  <a:lnTo>
                    <a:pt x="416219" y="345484"/>
                  </a:lnTo>
                  <a:lnTo>
                    <a:pt x="416219" y="351374"/>
                  </a:lnTo>
                  <a:lnTo>
                    <a:pt x="416343" y="353844"/>
                  </a:lnTo>
                  <a:lnTo>
                    <a:pt x="414608" y="362681"/>
                  </a:lnTo>
                  <a:lnTo>
                    <a:pt x="409924" y="369729"/>
                  </a:lnTo>
                  <a:lnTo>
                    <a:pt x="403075" y="374394"/>
                  </a:lnTo>
                  <a:lnTo>
                    <a:pt x="394842" y="376082"/>
                  </a:lnTo>
                  <a:close/>
                </a:path>
              </a:pathLst>
            </a:custGeom>
            <a:solidFill>
              <a:srgbClr val="FFD4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619838" y="8287801"/>
              <a:ext cx="416559" cy="376555"/>
            </a:xfrm>
            <a:custGeom>
              <a:avLst/>
              <a:gdLst/>
              <a:ahLst/>
              <a:cxnLst/>
              <a:rect l="l" t="t" r="r" b="b"/>
              <a:pathLst>
                <a:path w="416559" h="376554">
                  <a:moveTo>
                    <a:pt x="6125" y="336954"/>
                  </a:moveTo>
                  <a:lnTo>
                    <a:pt x="3314" y="342319"/>
                  </a:lnTo>
                  <a:lnTo>
                    <a:pt x="0" y="347337"/>
                  </a:lnTo>
                  <a:lnTo>
                    <a:pt x="0" y="353226"/>
                  </a:lnTo>
                  <a:lnTo>
                    <a:pt x="21625" y="376082"/>
                  </a:lnTo>
                  <a:lnTo>
                    <a:pt x="394842" y="376082"/>
                  </a:lnTo>
                  <a:lnTo>
                    <a:pt x="403075" y="374394"/>
                  </a:lnTo>
                  <a:lnTo>
                    <a:pt x="409925" y="369729"/>
                  </a:lnTo>
                  <a:lnTo>
                    <a:pt x="414608" y="362681"/>
                  </a:lnTo>
                  <a:lnTo>
                    <a:pt x="416343" y="353844"/>
                  </a:lnTo>
                  <a:lnTo>
                    <a:pt x="416220" y="351374"/>
                  </a:lnTo>
                  <a:lnTo>
                    <a:pt x="416220" y="345484"/>
                  </a:lnTo>
                  <a:lnTo>
                    <a:pt x="413297" y="340372"/>
                  </a:lnTo>
                  <a:lnTo>
                    <a:pt x="410095" y="335102"/>
                  </a:lnTo>
                  <a:lnTo>
                    <a:pt x="225262" y="6739"/>
                  </a:lnTo>
                  <a:lnTo>
                    <a:pt x="218344" y="1684"/>
                  </a:lnTo>
                  <a:lnTo>
                    <a:pt x="210475" y="0"/>
                  </a:lnTo>
                  <a:lnTo>
                    <a:pt x="202606" y="1685"/>
                  </a:lnTo>
                  <a:lnTo>
                    <a:pt x="195688" y="6740"/>
                  </a:lnTo>
                  <a:lnTo>
                    <a:pt x="6129" y="336960"/>
                  </a:lnTo>
                  <a:close/>
                </a:path>
              </a:pathLst>
            </a:custGeom>
            <a:ln w="20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801261" y="8389352"/>
              <a:ext cx="60960" cy="232410"/>
            </a:xfrm>
            <a:custGeom>
              <a:avLst/>
              <a:gdLst/>
              <a:ahLst/>
              <a:cxnLst/>
              <a:rect l="l" t="t" r="r" b="b"/>
              <a:pathLst>
                <a:path w="60959" h="232409">
                  <a:moveTo>
                    <a:pt x="60490" y="20472"/>
                  </a:moveTo>
                  <a:lnTo>
                    <a:pt x="57505" y="12484"/>
                  </a:lnTo>
                  <a:lnTo>
                    <a:pt x="50063" y="5981"/>
                  </a:lnTo>
                  <a:lnTo>
                    <a:pt x="40462" y="1600"/>
                  </a:lnTo>
                  <a:lnTo>
                    <a:pt x="30962" y="0"/>
                  </a:lnTo>
                  <a:lnTo>
                    <a:pt x="21247" y="1600"/>
                  </a:lnTo>
                  <a:lnTo>
                    <a:pt x="11150" y="5981"/>
                  </a:lnTo>
                  <a:lnTo>
                    <a:pt x="3213" y="12484"/>
                  </a:lnTo>
                  <a:lnTo>
                    <a:pt x="0" y="20472"/>
                  </a:lnTo>
                  <a:lnTo>
                    <a:pt x="10083" y="138315"/>
                  </a:lnTo>
                  <a:lnTo>
                    <a:pt x="11722" y="146304"/>
                  </a:lnTo>
                  <a:lnTo>
                    <a:pt x="16179" y="152806"/>
                  </a:lnTo>
                  <a:lnTo>
                    <a:pt x="22821" y="157175"/>
                  </a:lnTo>
                  <a:lnTo>
                    <a:pt x="30962" y="158788"/>
                  </a:lnTo>
                  <a:lnTo>
                    <a:pt x="39103" y="157175"/>
                  </a:lnTo>
                  <a:lnTo>
                    <a:pt x="45745" y="152806"/>
                  </a:lnTo>
                  <a:lnTo>
                    <a:pt x="50215" y="146304"/>
                  </a:lnTo>
                  <a:lnTo>
                    <a:pt x="51854" y="138315"/>
                  </a:lnTo>
                  <a:lnTo>
                    <a:pt x="60490" y="20472"/>
                  </a:lnTo>
                  <a:close/>
                </a:path>
                <a:path w="60959" h="232409">
                  <a:moveTo>
                    <a:pt x="60617" y="198729"/>
                  </a:moveTo>
                  <a:lnTo>
                    <a:pt x="35064" y="173304"/>
                  </a:lnTo>
                  <a:lnTo>
                    <a:pt x="27228" y="173304"/>
                  </a:lnTo>
                  <a:lnTo>
                    <a:pt x="1676" y="198729"/>
                  </a:lnTo>
                  <a:lnTo>
                    <a:pt x="1676" y="206489"/>
                  </a:lnTo>
                  <a:lnTo>
                    <a:pt x="27228" y="231927"/>
                  </a:lnTo>
                  <a:lnTo>
                    <a:pt x="35064" y="231927"/>
                  </a:lnTo>
                  <a:lnTo>
                    <a:pt x="60617" y="206489"/>
                  </a:lnTo>
                  <a:lnTo>
                    <a:pt x="60591" y="202615"/>
                  </a:lnTo>
                  <a:lnTo>
                    <a:pt x="60617" y="198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2022" y="26057"/>
              <a:ext cx="2447924" cy="1724024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94662" y="2977975"/>
            <a:ext cx="11478895" cy="28168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4655"/>
              </a:lnSpc>
              <a:spcBef>
                <a:spcPts val="114"/>
              </a:spcBef>
            </a:pPr>
            <a:r>
              <a:rPr dirty="0" sz="3900" spc="-470"/>
              <a:t>Task#</a:t>
            </a:r>
            <a:r>
              <a:rPr dirty="0" sz="3900" spc="-620"/>
              <a:t> </a:t>
            </a:r>
            <a:r>
              <a:rPr dirty="0" sz="3900" spc="-285"/>
              <a:t>02</a:t>
            </a:r>
            <a:endParaRPr sz="3900"/>
          </a:p>
          <a:p>
            <a:pPr marL="12700" marR="5080">
              <a:lnSpc>
                <a:spcPts val="7730"/>
              </a:lnSpc>
              <a:spcBef>
                <a:spcPts val="1795"/>
              </a:spcBef>
            </a:pPr>
            <a:r>
              <a:rPr dirty="0" sz="8000" spc="-969"/>
              <a:t>HOT</a:t>
            </a:r>
            <a:r>
              <a:rPr dirty="0" sz="8000" spc="-1290"/>
              <a:t> </a:t>
            </a:r>
            <a:r>
              <a:rPr dirty="0" sz="8000" spc="-1135"/>
              <a:t>ZONES</a:t>
            </a:r>
            <a:r>
              <a:rPr dirty="0" sz="8000" spc="-1285"/>
              <a:t> </a:t>
            </a:r>
            <a:r>
              <a:rPr dirty="0" sz="8000" spc="-1000"/>
              <a:t>OF</a:t>
            </a:r>
            <a:r>
              <a:rPr dirty="0" sz="8000" spc="-1285"/>
              <a:t> </a:t>
            </a:r>
            <a:r>
              <a:rPr dirty="0" sz="8000" spc="-1070">
                <a:solidFill>
                  <a:srgbClr val="F02037"/>
                </a:solidFill>
              </a:rPr>
              <a:t>TERRORISM </a:t>
            </a:r>
            <a:r>
              <a:rPr dirty="0" sz="8000" spc="-1019"/>
              <a:t>AROUND</a:t>
            </a:r>
            <a:r>
              <a:rPr dirty="0" sz="8000" spc="-1280"/>
              <a:t> </a:t>
            </a:r>
            <a:r>
              <a:rPr dirty="0" sz="8000" spc="-965"/>
              <a:t>THE</a:t>
            </a:r>
            <a:r>
              <a:rPr dirty="0" sz="8000" spc="-1280"/>
              <a:t> </a:t>
            </a:r>
            <a:r>
              <a:rPr dirty="0" sz="8000" spc="-1065"/>
              <a:t>GLOBE</a:t>
            </a:r>
            <a:endParaRPr sz="8000"/>
          </a:p>
        </p:txBody>
      </p:sp>
      <p:sp>
        <p:nvSpPr>
          <p:cNvPr id="38" name="object 38" descr=""/>
          <p:cNvSpPr txBox="1"/>
          <p:nvPr/>
        </p:nvSpPr>
        <p:spPr>
          <a:xfrm>
            <a:off x="2125194" y="9497300"/>
            <a:ext cx="494220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29">
                <a:solidFill>
                  <a:srgbClr val="FFFFFF"/>
                </a:solidFill>
                <a:latin typeface="Verdana"/>
                <a:cs typeface="Verdana"/>
              </a:rPr>
              <a:t>Presented</a:t>
            </a:r>
            <a:r>
              <a:rPr dirty="0" sz="3400" spc="-5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95">
                <a:solidFill>
                  <a:srgbClr val="FFFFFF"/>
                </a:solidFill>
                <a:latin typeface="Verdana"/>
                <a:cs typeface="Verdana"/>
              </a:rPr>
              <a:t>by:</a:t>
            </a:r>
            <a:r>
              <a:rPr dirty="0" sz="3400" spc="-5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Verdana"/>
                <a:cs typeface="Verdana"/>
              </a:rPr>
              <a:t>Ans</a:t>
            </a:r>
            <a:r>
              <a:rPr dirty="0" sz="3400" spc="-5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Rehman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0155" y="3340059"/>
              <a:ext cx="171440" cy="1714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0155" y="4692609"/>
              <a:ext cx="171440" cy="1714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0155" y="6045159"/>
              <a:ext cx="171440" cy="17144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497840" indent="120014">
              <a:lnSpc>
                <a:spcPct val="113599"/>
              </a:lnSpc>
              <a:spcBef>
                <a:spcPts val="95"/>
              </a:spcBef>
            </a:pPr>
            <a:r>
              <a:rPr dirty="0" spc="-10">
                <a:solidFill>
                  <a:srgbClr val="FFFFFF"/>
                </a:solidFill>
              </a:rPr>
              <a:t>Perform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60"/>
              <a:t>'Exploratory</a:t>
            </a:r>
            <a:r>
              <a:rPr dirty="0" spc="-375"/>
              <a:t> </a:t>
            </a:r>
            <a:r>
              <a:rPr dirty="0" spc="-85"/>
              <a:t>Data</a:t>
            </a:r>
            <a:r>
              <a:rPr dirty="0" spc="-370"/>
              <a:t> </a:t>
            </a:r>
            <a:r>
              <a:rPr dirty="0" spc="-75"/>
              <a:t>Analysis'</a:t>
            </a:r>
            <a:r>
              <a:rPr dirty="0" spc="-375"/>
              <a:t> </a:t>
            </a:r>
            <a:r>
              <a:rPr dirty="0" spc="-10">
                <a:solidFill>
                  <a:srgbClr val="FFFFFF"/>
                </a:solidFill>
              </a:rPr>
              <a:t>on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30">
                <a:solidFill>
                  <a:srgbClr val="FFFFFF"/>
                </a:solidFill>
              </a:rPr>
              <a:t>the</a:t>
            </a:r>
            <a:r>
              <a:rPr dirty="0" spc="-37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provided </a:t>
            </a:r>
            <a:r>
              <a:rPr dirty="0" spc="-50">
                <a:solidFill>
                  <a:srgbClr val="FFFFFF"/>
                </a:solidFill>
              </a:rPr>
              <a:t>dataset</a:t>
            </a:r>
            <a:r>
              <a:rPr dirty="0" spc="-365">
                <a:solidFill>
                  <a:srgbClr val="FFFFFF"/>
                </a:solidFill>
              </a:rPr>
              <a:t> </a:t>
            </a:r>
            <a:r>
              <a:rPr dirty="0" spc="-204">
                <a:latin typeface="Arial Black"/>
                <a:cs typeface="Arial Black"/>
              </a:rPr>
              <a:t>Global</a:t>
            </a:r>
            <a:r>
              <a:rPr dirty="0" spc="-325">
                <a:latin typeface="Arial Black"/>
                <a:cs typeface="Arial Black"/>
              </a:rPr>
              <a:t> </a:t>
            </a:r>
            <a:r>
              <a:rPr dirty="0" spc="-265">
                <a:latin typeface="Arial Black"/>
                <a:cs typeface="Arial Black"/>
              </a:rPr>
              <a:t>Terrorism</a:t>
            </a:r>
            <a:r>
              <a:rPr dirty="0" spc="-265">
                <a:solidFill>
                  <a:srgbClr val="FFFFFF"/>
                </a:solidFill>
              </a:rPr>
              <a:t>.</a:t>
            </a:r>
          </a:p>
          <a:p>
            <a:pPr marL="12700" marR="299720" indent="120014">
              <a:lnSpc>
                <a:spcPct val="113599"/>
              </a:lnSpc>
              <a:spcBef>
                <a:spcPts val="5"/>
              </a:spcBef>
            </a:pPr>
            <a:r>
              <a:rPr dirty="0" spc="-75">
                <a:solidFill>
                  <a:srgbClr val="FFFFFF"/>
                </a:solidFill>
              </a:rPr>
              <a:t>As</a:t>
            </a:r>
            <a:r>
              <a:rPr dirty="0" spc="-365">
                <a:solidFill>
                  <a:srgbClr val="FFFFFF"/>
                </a:solidFill>
              </a:rPr>
              <a:t> </a:t>
            </a:r>
            <a:r>
              <a:rPr dirty="0" spc="-170">
                <a:solidFill>
                  <a:srgbClr val="FFFFFF"/>
                </a:solidFill>
              </a:rPr>
              <a:t>a</a:t>
            </a:r>
            <a:r>
              <a:rPr dirty="0" spc="-365">
                <a:solidFill>
                  <a:srgbClr val="FFFFFF"/>
                </a:solidFill>
              </a:rPr>
              <a:t> </a:t>
            </a:r>
            <a:r>
              <a:rPr dirty="0" spc="-70">
                <a:solidFill>
                  <a:srgbClr val="FFFFFF"/>
                </a:solidFill>
              </a:rPr>
              <a:t>Security/Defense</a:t>
            </a:r>
            <a:r>
              <a:rPr dirty="0" spc="-365">
                <a:solidFill>
                  <a:srgbClr val="FFFFFF"/>
                </a:solidFill>
              </a:rPr>
              <a:t> </a:t>
            </a:r>
            <a:r>
              <a:rPr dirty="0" spc="-100">
                <a:solidFill>
                  <a:srgbClr val="FFFFFF"/>
                </a:solidFill>
              </a:rPr>
              <a:t>Analyst,</a:t>
            </a:r>
            <a:r>
              <a:rPr dirty="0" spc="-365">
                <a:solidFill>
                  <a:srgbClr val="FFFFFF"/>
                </a:solidFill>
              </a:rPr>
              <a:t> </a:t>
            </a:r>
            <a:r>
              <a:rPr dirty="0" spc="-30">
                <a:solidFill>
                  <a:srgbClr val="FFFFFF"/>
                </a:solidFill>
              </a:rPr>
              <a:t>try</a:t>
            </a:r>
            <a:r>
              <a:rPr dirty="0" spc="-365">
                <a:solidFill>
                  <a:srgbClr val="FFFFFF"/>
                </a:solidFill>
              </a:rPr>
              <a:t> </a:t>
            </a:r>
            <a:r>
              <a:rPr dirty="0" spc="50">
                <a:solidFill>
                  <a:srgbClr val="FFFFFF"/>
                </a:solidFill>
              </a:rPr>
              <a:t>to</a:t>
            </a:r>
            <a:r>
              <a:rPr dirty="0" spc="-36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find</a:t>
            </a:r>
            <a:r>
              <a:rPr dirty="0" spc="-36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out</a:t>
            </a:r>
            <a:r>
              <a:rPr dirty="0" spc="-365">
                <a:solidFill>
                  <a:srgbClr val="FFFFFF"/>
                </a:solidFill>
              </a:rPr>
              <a:t> </a:t>
            </a:r>
            <a:r>
              <a:rPr dirty="0" spc="-30">
                <a:solidFill>
                  <a:srgbClr val="FFFFFF"/>
                </a:solidFill>
              </a:rPr>
              <a:t>the</a:t>
            </a:r>
            <a:r>
              <a:rPr dirty="0" spc="-360">
                <a:solidFill>
                  <a:srgbClr val="FFFFFF"/>
                </a:solidFill>
              </a:rPr>
              <a:t> </a:t>
            </a:r>
            <a:r>
              <a:rPr dirty="0" spc="-25">
                <a:latin typeface="Arial Black"/>
                <a:cs typeface="Arial Black"/>
              </a:rPr>
              <a:t>hot </a:t>
            </a:r>
            <a:r>
              <a:rPr dirty="0" spc="-275">
                <a:latin typeface="Arial Black"/>
                <a:cs typeface="Arial Black"/>
              </a:rPr>
              <a:t>zones</a:t>
            </a:r>
            <a:r>
              <a:rPr dirty="0" spc="-360">
                <a:latin typeface="Arial Black"/>
                <a:cs typeface="Arial Black"/>
              </a:rPr>
              <a:t> </a:t>
            </a:r>
            <a:r>
              <a:rPr dirty="0" spc="-85">
                <a:latin typeface="Arial Black"/>
                <a:cs typeface="Arial Black"/>
              </a:rPr>
              <a:t>of</a:t>
            </a:r>
            <a:r>
              <a:rPr dirty="0" spc="-360">
                <a:latin typeface="Arial Black"/>
                <a:cs typeface="Arial Black"/>
              </a:rPr>
              <a:t> </a:t>
            </a:r>
            <a:r>
              <a:rPr dirty="0" spc="-105">
                <a:latin typeface="Arial Black"/>
                <a:cs typeface="Arial Black"/>
              </a:rPr>
              <a:t>terrorism</a:t>
            </a:r>
            <a:r>
              <a:rPr dirty="0" spc="-105">
                <a:solidFill>
                  <a:srgbClr val="FFFFFF"/>
                </a:solidFill>
              </a:rPr>
              <a:t>.</a:t>
            </a:r>
          </a:p>
          <a:p>
            <a:pPr marL="132715">
              <a:lnSpc>
                <a:spcPct val="100000"/>
              </a:lnSpc>
              <a:spcBef>
                <a:spcPts val="630"/>
              </a:spcBef>
            </a:pPr>
            <a:r>
              <a:rPr dirty="0" spc="-105">
                <a:solidFill>
                  <a:srgbClr val="FFFFFF"/>
                </a:solidFill>
              </a:rPr>
              <a:t>What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all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35">
                <a:solidFill>
                  <a:srgbClr val="FFFFFF"/>
                </a:solidFill>
              </a:rPr>
              <a:t>security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80">
                <a:solidFill>
                  <a:srgbClr val="FFFFFF"/>
                </a:solidFill>
              </a:rPr>
              <a:t>issues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55">
                <a:solidFill>
                  <a:srgbClr val="FFFFFF"/>
                </a:solidFill>
              </a:rPr>
              <a:t>and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80">
                <a:solidFill>
                  <a:srgbClr val="FFFFFF"/>
                </a:solidFill>
              </a:rPr>
              <a:t>insights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50">
                <a:solidFill>
                  <a:srgbClr val="FFFFFF"/>
                </a:solidFill>
              </a:rPr>
              <a:t>you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35">
                <a:solidFill>
                  <a:srgbClr val="FFFFFF"/>
                </a:solidFill>
              </a:rPr>
              <a:t>can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45">
                <a:solidFill>
                  <a:srgbClr val="FFFFFF"/>
                </a:solidFill>
              </a:rPr>
              <a:t>derive</a:t>
            </a:r>
            <a:r>
              <a:rPr dirty="0" spc="-37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by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pc="-330">
                <a:solidFill>
                  <a:srgbClr val="FFFFFF"/>
                </a:solidFill>
                <a:latin typeface="Arial Black"/>
                <a:cs typeface="Arial Black"/>
              </a:rPr>
              <a:t>EDA?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889276" y="9556095"/>
            <a:ext cx="850963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GRIPJULY24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10">
                <a:solidFill>
                  <a:srgbClr val="FFFFFF"/>
                </a:solidFill>
                <a:latin typeface="Verdana"/>
                <a:cs typeface="Verdana"/>
              </a:rPr>
              <a:t>2024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9">
                <a:solidFill>
                  <a:srgbClr val="FFFFFF"/>
                </a:solidFill>
                <a:latin typeface="Verdana"/>
                <a:cs typeface="Verdana"/>
              </a:rPr>
              <a:t>@The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Verdana"/>
                <a:cs typeface="Verdana"/>
              </a:rPr>
              <a:t>Sparks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Verdana"/>
                <a:cs typeface="Verdana"/>
              </a:rPr>
              <a:t>Foundation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699677"/>
            <a:ext cx="5745480" cy="1400810"/>
          </a:xfrm>
          <a:prstGeom prst="rect"/>
          <a:solidFill>
            <a:srgbClr val="A6A5A6"/>
          </a:solidFill>
        </p:spPr>
        <p:txBody>
          <a:bodyPr wrap="square" lIns="0" tIns="281940" rIns="0" bIns="0" rtlCol="0" vert="horz">
            <a:spAutoFit/>
          </a:bodyPr>
          <a:lstStyle/>
          <a:p>
            <a:pPr marL="436245">
              <a:lnSpc>
                <a:spcPct val="100000"/>
              </a:lnSpc>
              <a:spcBef>
                <a:spcPts val="2220"/>
              </a:spcBef>
            </a:pPr>
            <a:r>
              <a:rPr dirty="0" sz="4900" spc="-320"/>
              <a:t>Problem</a:t>
            </a:r>
            <a:r>
              <a:rPr dirty="0" sz="4900" spc="-725"/>
              <a:t> </a:t>
            </a:r>
            <a:r>
              <a:rPr dirty="0" sz="4900" spc="-440"/>
              <a:t>Overview</a:t>
            </a:r>
            <a:endParaRPr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E2A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36" y="54684"/>
            <a:ext cx="18164159" cy="101822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88087" y="5095615"/>
            <a:ext cx="3025140" cy="132715"/>
          </a:xfrm>
          <a:custGeom>
            <a:avLst/>
            <a:gdLst/>
            <a:ahLst/>
            <a:cxnLst/>
            <a:rect l="l" t="t" r="r" b="b"/>
            <a:pathLst>
              <a:path w="3025140" h="132714">
                <a:moveTo>
                  <a:pt x="0" y="26275"/>
                </a:moveTo>
                <a:lnTo>
                  <a:pt x="3282" y="12734"/>
                </a:lnTo>
                <a:lnTo>
                  <a:pt x="13236" y="3350"/>
                </a:lnTo>
                <a:lnTo>
                  <a:pt x="29371" y="0"/>
                </a:lnTo>
                <a:lnTo>
                  <a:pt x="2951032" y="47525"/>
                </a:lnTo>
                <a:lnTo>
                  <a:pt x="2991493" y="59939"/>
                </a:lnTo>
                <a:lnTo>
                  <a:pt x="3020806" y="90321"/>
                </a:lnTo>
                <a:lnTo>
                  <a:pt x="3024686" y="106144"/>
                </a:lnTo>
                <a:lnTo>
                  <a:pt x="3021403" y="119685"/>
                </a:lnTo>
                <a:lnTo>
                  <a:pt x="3011449" y="129068"/>
                </a:lnTo>
                <a:lnTo>
                  <a:pt x="2995315" y="132419"/>
                </a:lnTo>
                <a:lnTo>
                  <a:pt x="73653" y="84894"/>
                </a:lnTo>
                <a:lnTo>
                  <a:pt x="33163" y="72538"/>
                </a:lnTo>
                <a:lnTo>
                  <a:pt x="3879" y="42098"/>
                </a:lnTo>
                <a:lnTo>
                  <a:pt x="0" y="26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889276" y="9556095"/>
            <a:ext cx="850963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GRIPJULY24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10">
                <a:solidFill>
                  <a:srgbClr val="FFFFFF"/>
                </a:solidFill>
                <a:latin typeface="Verdana"/>
                <a:cs typeface="Verdana"/>
              </a:rPr>
              <a:t>2024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9">
                <a:solidFill>
                  <a:srgbClr val="FFFFFF"/>
                </a:solidFill>
                <a:latin typeface="Verdana"/>
                <a:cs typeface="Verdana"/>
              </a:rPr>
              <a:t>@The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35">
                <a:solidFill>
                  <a:srgbClr val="FFFFFF"/>
                </a:solidFill>
                <a:latin typeface="Verdana"/>
                <a:cs typeface="Verdana"/>
              </a:rPr>
              <a:t>Sparks</a:t>
            </a:r>
            <a:r>
              <a:rPr dirty="0" sz="34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Verdana"/>
                <a:cs typeface="Verdana"/>
              </a:rPr>
              <a:t>Foundation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716937"/>
            <a:ext cx="10928350" cy="1243965"/>
          </a:xfrm>
          <a:prstGeom prst="rect"/>
          <a:solidFill>
            <a:srgbClr val="A6A5A6"/>
          </a:solidFill>
        </p:spPr>
        <p:txBody>
          <a:bodyPr wrap="square" lIns="0" tIns="275590" rIns="0" bIns="0" rtlCol="0" vert="horz">
            <a:spAutoFit/>
          </a:bodyPr>
          <a:lstStyle/>
          <a:p>
            <a:pPr marL="590550">
              <a:lnSpc>
                <a:spcPct val="100000"/>
              </a:lnSpc>
              <a:spcBef>
                <a:spcPts val="2170"/>
              </a:spcBef>
            </a:pPr>
            <a:r>
              <a:rPr dirty="0" sz="4200" spc="-430"/>
              <a:t>Key</a:t>
            </a:r>
            <a:r>
              <a:rPr dirty="0" sz="4200" spc="-670"/>
              <a:t> </a:t>
            </a:r>
            <a:r>
              <a:rPr dirty="0" sz="4200" spc="-270"/>
              <a:t>Insights</a:t>
            </a:r>
            <a:r>
              <a:rPr dirty="0" sz="4200" spc="-670"/>
              <a:t> </a:t>
            </a:r>
            <a:r>
              <a:rPr dirty="0" sz="4200" spc="-300"/>
              <a:t>on</a:t>
            </a:r>
            <a:r>
              <a:rPr dirty="0" sz="4200" spc="-665"/>
              <a:t> </a:t>
            </a:r>
            <a:r>
              <a:rPr dirty="0" sz="4200" spc="-275"/>
              <a:t>Global</a:t>
            </a:r>
            <a:r>
              <a:rPr dirty="0" sz="4200" spc="-670"/>
              <a:t> </a:t>
            </a:r>
            <a:r>
              <a:rPr dirty="0" sz="4200" spc="-295"/>
              <a:t>Terrorism</a:t>
            </a:r>
            <a:r>
              <a:rPr dirty="0" sz="4200" spc="-665"/>
              <a:t> </a:t>
            </a:r>
            <a:r>
              <a:rPr dirty="0" sz="4200" spc="-245"/>
              <a:t>Hot</a:t>
            </a:r>
            <a:r>
              <a:rPr dirty="0" sz="4200" spc="-670"/>
              <a:t> </a:t>
            </a:r>
            <a:r>
              <a:rPr dirty="0" sz="4200" spc="-409"/>
              <a:t>Zones</a:t>
            </a:r>
            <a:endParaRPr sz="4200"/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050100" y="2402737"/>
          <a:ext cx="4684395" cy="670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7715"/>
              </a:tblGrid>
              <a:tr h="1083310">
                <a:tc>
                  <a:txBody>
                    <a:bodyPr/>
                    <a:lstStyle/>
                    <a:p>
                      <a:pPr algn="ctr" marR="122555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dirty="0" sz="2900" spc="-19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Most</a:t>
                      </a:r>
                      <a:r>
                        <a:rPr dirty="0" sz="2900" spc="-4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900" spc="-19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attacked</a:t>
                      </a:r>
                      <a:r>
                        <a:rPr dirty="0" sz="2900" spc="-4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900" spc="-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places</a:t>
                      </a:r>
                      <a:endParaRPr sz="2900">
                        <a:latin typeface="Verdana"/>
                        <a:cs typeface="Verdana"/>
                      </a:endParaRPr>
                    </a:p>
                  </a:txBody>
                  <a:tcPr marL="0" marR="0" marB="0" marT="247015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3310">
                <a:tc>
                  <a:txBody>
                    <a:bodyPr/>
                    <a:lstStyle/>
                    <a:p>
                      <a:pPr algn="ctr" marR="984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900" spc="-19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Most</a:t>
                      </a:r>
                      <a:r>
                        <a:rPr dirty="0" sz="2900" spc="-4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900" spc="-19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active</a:t>
                      </a:r>
                      <a:r>
                        <a:rPr dirty="0" sz="2900" spc="-4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9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terrorist</a:t>
                      </a:r>
                      <a:endParaRPr sz="2900">
                        <a:latin typeface="Verdana"/>
                        <a:cs typeface="Verdana"/>
                      </a:endParaRPr>
                    </a:p>
                    <a:p>
                      <a:pPr algn="ctr" marR="984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900" spc="-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groups</a:t>
                      </a:r>
                      <a:endParaRPr sz="2900">
                        <a:latin typeface="Verdana"/>
                        <a:cs typeface="Verdana"/>
                      </a:endParaRPr>
                    </a:p>
                  </a:txBody>
                  <a:tcPr marL="0" marR="0" marB="0" marT="1651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52830">
                <a:tc>
                  <a:txBody>
                    <a:bodyPr/>
                    <a:lstStyle/>
                    <a:p>
                      <a:pPr algn="ctr" marR="209550">
                        <a:lnSpc>
                          <a:spcPts val="3410"/>
                        </a:lnSpc>
                      </a:pPr>
                      <a:r>
                        <a:rPr dirty="0" sz="2850" spc="-16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Highest</a:t>
                      </a:r>
                      <a:r>
                        <a:rPr dirty="0" sz="2850" spc="-4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50" spc="-229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number</a:t>
                      </a:r>
                      <a:r>
                        <a:rPr dirty="0" sz="2850" spc="-41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50" spc="-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endParaRPr sz="2850">
                        <a:latin typeface="Verdana"/>
                        <a:cs typeface="Verdana"/>
                      </a:endParaRPr>
                    </a:p>
                    <a:p>
                      <a:pPr algn="ctr" marR="2095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850" spc="-19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attacks</a:t>
                      </a:r>
                      <a:r>
                        <a:rPr dirty="0" sz="2850" spc="-4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50" spc="-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year</a:t>
                      </a:r>
                      <a:endParaRPr sz="285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9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3310">
                <a:tc>
                  <a:txBody>
                    <a:bodyPr/>
                    <a:lstStyle/>
                    <a:p>
                      <a:pPr marL="1763395" marR="391795" indent="-1471930">
                        <a:lnSpc>
                          <a:spcPts val="3779"/>
                        </a:lnSpc>
                        <a:spcBef>
                          <a:spcPts val="50"/>
                        </a:spcBef>
                      </a:pPr>
                      <a:r>
                        <a:rPr dirty="0" sz="2700" spc="-17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Most</a:t>
                      </a:r>
                      <a:r>
                        <a:rPr dirty="0" sz="2700" spc="-39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700" spc="-24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common</a:t>
                      </a:r>
                      <a:r>
                        <a:rPr dirty="0" sz="2700" spc="-39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700" spc="-19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methods</a:t>
                      </a:r>
                      <a:r>
                        <a:rPr dirty="0" sz="2700" spc="-39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700" spc="-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dirty="0" sz="27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attack</a:t>
                      </a:r>
                      <a:endParaRPr sz="2700">
                        <a:latin typeface="Verdana"/>
                        <a:cs typeface="Verdana"/>
                      </a:endParaRPr>
                    </a:p>
                  </a:txBody>
                  <a:tcPr marL="0" marR="0" marB="0" marT="635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83310">
                <a:tc>
                  <a:txBody>
                    <a:bodyPr/>
                    <a:lstStyle/>
                    <a:p>
                      <a:pPr algn="ctr" marR="9842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dirty="0" sz="2800" spc="-2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Primary</a:t>
                      </a:r>
                      <a:r>
                        <a:rPr dirty="0" sz="2800" spc="-40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targets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28575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9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52830">
                <a:tc>
                  <a:txBody>
                    <a:bodyPr/>
                    <a:lstStyle/>
                    <a:p>
                      <a:pPr algn="ctr" marR="12128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dirty="0" sz="2850" spc="-18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Most</a:t>
                      </a:r>
                      <a:r>
                        <a:rPr dirty="0" sz="2850" spc="-40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50" spc="-16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deadliest</a:t>
                      </a:r>
                      <a:r>
                        <a:rPr dirty="0" sz="2850" spc="-40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50" spc="-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group</a:t>
                      </a:r>
                      <a:endParaRPr sz="2850">
                        <a:latin typeface="Verdana"/>
                        <a:cs typeface="Verdana"/>
                      </a:endParaRPr>
                    </a:p>
                  </a:txBody>
                  <a:tcPr marL="0" marR="0" marB="0" marT="22479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3057693" y="2441141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19">
                <a:moveTo>
                  <a:pt x="0" y="0"/>
                </a:moveTo>
                <a:lnTo>
                  <a:pt x="37963" y="0"/>
                </a:lnTo>
                <a:lnTo>
                  <a:pt x="37963" y="7624"/>
                </a:lnTo>
                <a:lnTo>
                  <a:pt x="0" y="7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057693" y="5837802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7963" y="0"/>
                </a:lnTo>
                <a:lnTo>
                  <a:pt x="37963" y="7624"/>
                </a:lnTo>
                <a:lnTo>
                  <a:pt x="0" y="7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057693" y="7950768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7963" y="0"/>
                </a:lnTo>
                <a:lnTo>
                  <a:pt x="37963" y="7624"/>
                </a:lnTo>
                <a:lnTo>
                  <a:pt x="0" y="7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057693" y="9093585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7963" y="0"/>
                </a:lnTo>
                <a:lnTo>
                  <a:pt x="37963" y="7624"/>
                </a:lnTo>
                <a:lnTo>
                  <a:pt x="0" y="7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057693" y="4554137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7963" y="0"/>
                </a:lnTo>
                <a:lnTo>
                  <a:pt x="37963" y="7624"/>
                </a:lnTo>
                <a:lnTo>
                  <a:pt x="0" y="7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10734704" y="2414505"/>
          <a:ext cx="4750435" cy="670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3120"/>
              </a:tblGrid>
              <a:tr h="1094105">
                <a:tc>
                  <a:txBody>
                    <a:bodyPr/>
                    <a:lstStyle/>
                    <a:p>
                      <a:pPr marL="882650" marR="573405" indent="-450215">
                        <a:lnSpc>
                          <a:spcPct val="115399"/>
                        </a:lnSpc>
                        <a:spcBef>
                          <a:spcPts val="815"/>
                        </a:spcBef>
                      </a:pPr>
                      <a:r>
                        <a:rPr dirty="0" sz="2400" spc="-2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Iraq,</a:t>
                      </a:r>
                      <a:r>
                        <a:rPr dirty="0" sz="2400" spc="1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9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Afghanistan,</a:t>
                      </a:r>
                      <a:r>
                        <a:rPr dirty="0" sz="2400" spc="-3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7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Pakistan, </a:t>
                      </a:r>
                      <a:r>
                        <a:rPr dirty="0" sz="2400" spc="-2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India,</a:t>
                      </a:r>
                      <a:r>
                        <a:rPr dirty="0" sz="2400" spc="-36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21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2400" spc="-3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14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Combodia.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103505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1958339" marR="310515" indent="-1597025">
                        <a:lnSpc>
                          <a:spcPct val="115399"/>
                        </a:lnSpc>
                        <a:spcBef>
                          <a:spcPts val="855"/>
                        </a:spcBef>
                      </a:pPr>
                      <a:r>
                        <a:rPr dirty="0" sz="2400" spc="-204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Taliban,</a:t>
                      </a:r>
                      <a:r>
                        <a:rPr dirty="0" sz="2400" spc="-3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34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ISIL,</a:t>
                      </a:r>
                      <a:r>
                        <a:rPr dirty="0" sz="2400" spc="-3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7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Shining</a:t>
                      </a:r>
                      <a:r>
                        <a:rPr dirty="0" sz="2400" spc="-3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2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Path,</a:t>
                      </a:r>
                      <a:r>
                        <a:rPr dirty="0" sz="2400" spc="-3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4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2400" spc="-30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FMLN.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108585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128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dirty="0" sz="3400" spc="-434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2014</a:t>
                      </a:r>
                      <a:endParaRPr sz="3400">
                        <a:latin typeface="Verdana"/>
                        <a:cs typeface="Verdana"/>
                      </a:endParaRPr>
                    </a:p>
                  </a:txBody>
                  <a:tcPr marL="0" marR="0" marB="0" marT="22479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128395">
                <a:tc>
                  <a:txBody>
                    <a:bodyPr/>
                    <a:lstStyle/>
                    <a:p>
                      <a:pPr marL="250190" marR="244475" indent="19050">
                        <a:lnSpc>
                          <a:spcPct val="116500"/>
                        </a:lnSpc>
                        <a:spcBef>
                          <a:spcPts val="390"/>
                        </a:spcBef>
                      </a:pPr>
                      <a:r>
                        <a:rPr dirty="0" sz="2650" spc="-204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Bombing/Explosions,</a:t>
                      </a:r>
                      <a:r>
                        <a:rPr dirty="0" sz="2650" spc="-3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650" spc="-1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armed </a:t>
                      </a:r>
                      <a:r>
                        <a:rPr dirty="0" sz="2650" spc="-21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assaults,</a:t>
                      </a:r>
                      <a:r>
                        <a:rPr dirty="0" sz="2650" spc="-37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650" spc="-2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2650" spc="-37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650" spc="-18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assassinations.</a:t>
                      </a:r>
                      <a:endParaRPr sz="2650">
                        <a:latin typeface="Verdana"/>
                        <a:cs typeface="Verdana"/>
                      </a:endParaRPr>
                    </a:p>
                  </a:txBody>
                  <a:tcPr marL="0" marR="0" marB="0" marT="4953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128395">
                <a:tc>
                  <a:txBody>
                    <a:bodyPr/>
                    <a:lstStyle/>
                    <a:p>
                      <a:pPr marL="988060" marR="419100" indent="-678180">
                        <a:lnSpc>
                          <a:spcPct val="117200"/>
                        </a:lnSpc>
                        <a:spcBef>
                          <a:spcPts val="675"/>
                        </a:spcBef>
                      </a:pPr>
                      <a:r>
                        <a:rPr dirty="0" sz="2400" spc="-1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Private</a:t>
                      </a:r>
                      <a:r>
                        <a:rPr dirty="0" sz="2400" spc="-3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citizens</a:t>
                      </a:r>
                      <a:r>
                        <a:rPr dirty="0" sz="2400" spc="-3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9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2400" spc="-3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7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property; </a:t>
                      </a:r>
                      <a:r>
                        <a:rPr dirty="0" sz="2400" spc="-1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military</a:t>
                      </a:r>
                      <a:r>
                        <a:rPr dirty="0" sz="2400" spc="-3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9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2400" spc="-34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police.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85725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94740">
                <a:tc>
                  <a:txBody>
                    <a:bodyPr/>
                    <a:lstStyle/>
                    <a:p>
                      <a:pPr marL="344170" marR="193675" indent="-144780">
                        <a:lnSpc>
                          <a:spcPct val="117200"/>
                        </a:lnSpc>
                        <a:spcBef>
                          <a:spcPts val="390"/>
                        </a:spcBef>
                      </a:pPr>
                      <a:r>
                        <a:rPr dirty="0" sz="2350" spc="-2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2350" spc="-34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350" spc="-16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Taliban</a:t>
                      </a:r>
                      <a:r>
                        <a:rPr dirty="0" sz="2350" spc="-3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350" spc="-3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2350" spc="-3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350" spc="-13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responsible</a:t>
                      </a:r>
                      <a:r>
                        <a:rPr dirty="0" sz="2350" spc="-34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350" spc="-9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2350" spc="-3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350" spc="-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943 </a:t>
                      </a:r>
                      <a:r>
                        <a:rPr dirty="0" sz="2350" spc="-1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attacks</a:t>
                      </a:r>
                      <a:r>
                        <a:rPr dirty="0" sz="2350" spc="-33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350" spc="-8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2350" spc="-3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350" spc="-1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Afghanistan</a:t>
                      </a:r>
                      <a:r>
                        <a:rPr dirty="0" sz="2350" spc="-3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350" spc="-8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2350" spc="-3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350" spc="-3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2015.</a:t>
                      </a:r>
                      <a:endParaRPr sz="2350">
                        <a:latin typeface="Verdana"/>
                        <a:cs typeface="Verdana"/>
                      </a:endParaRPr>
                    </a:p>
                  </a:txBody>
                  <a:tcPr marL="0" marR="0" marB="0" marT="4953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 descr=""/>
          <p:cNvSpPr/>
          <p:nvPr/>
        </p:nvSpPr>
        <p:spPr>
          <a:xfrm>
            <a:off x="7688084" y="2813189"/>
            <a:ext cx="3025140" cy="5786120"/>
          </a:xfrm>
          <a:custGeom>
            <a:avLst/>
            <a:gdLst/>
            <a:ahLst/>
            <a:cxnLst/>
            <a:rect l="l" t="t" r="r" b="b"/>
            <a:pathLst>
              <a:path w="3025140" h="5786120">
                <a:moveTo>
                  <a:pt x="3024682" y="5759386"/>
                </a:moveTo>
                <a:lnTo>
                  <a:pt x="2991485" y="5713184"/>
                </a:lnTo>
                <a:lnTo>
                  <a:pt x="2951022" y="5700776"/>
                </a:lnTo>
                <a:lnTo>
                  <a:pt x="29362" y="5653240"/>
                </a:lnTo>
                <a:lnTo>
                  <a:pt x="13233" y="5656592"/>
                </a:lnTo>
                <a:lnTo>
                  <a:pt x="3276" y="5665978"/>
                </a:lnTo>
                <a:lnTo>
                  <a:pt x="0" y="5679516"/>
                </a:lnTo>
                <a:lnTo>
                  <a:pt x="3873" y="5695340"/>
                </a:lnTo>
                <a:lnTo>
                  <a:pt x="33159" y="5725782"/>
                </a:lnTo>
                <a:lnTo>
                  <a:pt x="73647" y="5738139"/>
                </a:lnTo>
                <a:lnTo>
                  <a:pt x="2995307" y="5785663"/>
                </a:lnTo>
                <a:lnTo>
                  <a:pt x="3011449" y="5782310"/>
                </a:lnTo>
                <a:lnTo>
                  <a:pt x="3021393" y="5772937"/>
                </a:lnTo>
                <a:lnTo>
                  <a:pt x="3024682" y="5759386"/>
                </a:lnTo>
                <a:close/>
              </a:path>
              <a:path w="3025140" h="5786120">
                <a:moveTo>
                  <a:pt x="3024682" y="4645164"/>
                </a:moveTo>
                <a:lnTo>
                  <a:pt x="2991485" y="4598962"/>
                </a:lnTo>
                <a:lnTo>
                  <a:pt x="2951022" y="4586541"/>
                </a:lnTo>
                <a:lnTo>
                  <a:pt x="29362" y="4539018"/>
                </a:lnTo>
                <a:lnTo>
                  <a:pt x="13233" y="4542371"/>
                </a:lnTo>
                <a:lnTo>
                  <a:pt x="3276" y="4551756"/>
                </a:lnTo>
                <a:lnTo>
                  <a:pt x="0" y="4565294"/>
                </a:lnTo>
                <a:lnTo>
                  <a:pt x="3873" y="4581118"/>
                </a:lnTo>
                <a:lnTo>
                  <a:pt x="33159" y="4611560"/>
                </a:lnTo>
                <a:lnTo>
                  <a:pt x="73647" y="4623917"/>
                </a:lnTo>
                <a:lnTo>
                  <a:pt x="2995307" y="4671441"/>
                </a:lnTo>
                <a:lnTo>
                  <a:pt x="3011449" y="4668088"/>
                </a:lnTo>
                <a:lnTo>
                  <a:pt x="3021393" y="4658703"/>
                </a:lnTo>
                <a:lnTo>
                  <a:pt x="3024682" y="4645164"/>
                </a:lnTo>
                <a:close/>
              </a:path>
              <a:path w="3025140" h="5786120">
                <a:moveTo>
                  <a:pt x="3024682" y="3469551"/>
                </a:moveTo>
                <a:lnTo>
                  <a:pt x="2991485" y="3423348"/>
                </a:lnTo>
                <a:lnTo>
                  <a:pt x="2951022" y="3410928"/>
                </a:lnTo>
                <a:lnTo>
                  <a:pt x="29362" y="3363404"/>
                </a:lnTo>
                <a:lnTo>
                  <a:pt x="13233" y="3366757"/>
                </a:lnTo>
                <a:lnTo>
                  <a:pt x="3276" y="3376142"/>
                </a:lnTo>
                <a:lnTo>
                  <a:pt x="0" y="3389680"/>
                </a:lnTo>
                <a:lnTo>
                  <a:pt x="3873" y="3405505"/>
                </a:lnTo>
                <a:lnTo>
                  <a:pt x="33159" y="3435947"/>
                </a:lnTo>
                <a:lnTo>
                  <a:pt x="73647" y="3448304"/>
                </a:lnTo>
                <a:lnTo>
                  <a:pt x="2995307" y="3495827"/>
                </a:lnTo>
                <a:lnTo>
                  <a:pt x="3011449" y="3492474"/>
                </a:lnTo>
                <a:lnTo>
                  <a:pt x="3021393" y="3483089"/>
                </a:lnTo>
                <a:lnTo>
                  <a:pt x="3024682" y="3469551"/>
                </a:lnTo>
                <a:close/>
              </a:path>
              <a:path w="3025140" h="5786120">
                <a:moveTo>
                  <a:pt x="3024682" y="1245755"/>
                </a:moveTo>
                <a:lnTo>
                  <a:pt x="2991485" y="1199553"/>
                </a:lnTo>
                <a:lnTo>
                  <a:pt x="2951022" y="1187145"/>
                </a:lnTo>
                <a:lnTo>
                  <a:pt x="29362" y="1139609"/>
                </a:lnTo>
                <a:lnTo>
                  <a:pt x="13233" y="1142961"/>
                </a:lnTo>
                <a:lnTo>
                  <a:pt x="3276" y="1152347"/>
                </a:lnTo>
                <a:lnTo>
                  <a:pt x="0" y="1165885"/>
                </a:lnTo>
                <a:lnTo>
                  <a:pt x="3873" y="1181709"/>
                </a:lnTo>
                <a:lnTo>
                  <a:pt x="33159" y="1212151"/>
                </a:lnTo>
                <a:lnTo>
                  <a:pt x="73647" y="1224508"/>
                </a:lnTo>
                <a:lnTo>
                  <a:pt x="2995307" y="1272032"/>
                </a:lnTo>
                <a:lnTo>
                  <a:pt x="3011449" y="1268679"/>
                </a:lnTo>
                <a:lnTo>
                  <a:pt x="3021393" y="1259306"/>
                </a:lnTo>
                <a:lnTo>
                  <a:pt x="3024682" y="1245755"/>
                </a:lnTo>
                <a:close/>
              </a:path>
              <a:path w="3025140" h="5786120">
                <a:moveTo>
                  <a:pt x="3024682" y="106133"/>
                </a:moveTo>
                <a:lnTo>
                  <a:pt x="2991485" y="59931"/>
                </a:lnTo>
                <a:lnTo>
                  <a:pt x="2951022" y="47523"/>
                </a:lnTo>
                <a:lnTo>
                  <a:pt x="29362" y="0"/>
                </a:lnTo>
                <a:lnTo>
                  <a:pt x="13233" y="3340"/>
                </a:lnTo>
                <a:lnTo>
                  <a:pt x="3276" y="12725"/>
                </a:lnTo>
                <a:lnTo>
                  <a:pt x="0" y="26276"/>
                </a:lnTo>
                <a:lnTo>
                  <a:pt x="3873" y="42087"/>
                </a:lnTo>
                <a:lnTo>
                  <a:pt x="33159" y="72529"/>
                </a:lnTo>
                <a:lnTo>
                  <a:pt x="73647" y="84886"/>
                </a:lnTo>
                <a:lnTo>
                  <a:pt x="2995307" y="132410"/>
                </a:lnTo>
                <a:lnTo>
                  <a:pt x="3011449" y="129070"/>
                </a:lnTo>
                <a:lnTo>
                  <a:pt x="3021393" y="119684"/>
                </a:lnTo>
                <a:lnTo>
                  <a:pt x="3024682" y="106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77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89"/>
              </a:spcBef>
            </a:pPr>
            <a:r>
              <a:rPr dirty="0" spc="-605"/>
              <a:t>Thank</a:t>
            </a:r>
            <a:r>
              <a:rPr dirty="0" spc="-1480"/>
              <a:t> </a:t>
            </a:r>
            <a:r>
              <a:rPr dirty="0" spc="-490"/>
              <a:t>you!</a:t>
            </a:r>
          </a:p>
          <a:p>
            <a:pPr algn="ctr" marR="259715">
              <a:lnSpc>
                <a:spcPct val="100000"/>
              </a:lnSpc>
              <a:spcBef>
                <a:spcPts val="2210"/>
              </a:spcBef>
            </a:pPr>
            <a:r>
              <a:rPr dirty="0" sz="4450" spc="-285"/>
              <a:t>Presented</a:t>
            </a:r>
            <a:r>
              <a:rPr dirty="0" sz="4450" spc="-715"/>
              <a:t> </a:t>
            </a:r>
            <a:r>
              <a:rPr dirty="0" sz="4450" spc="-630"/>
              <a:t>by:</a:t>
            </a:r>
            <a:r>
              <a:rPr dirty="0" sz="4450" spc="-710"/>
              <a:t> </a:t>
            </a:r>
            <a:r>
              <a:rPr dirty="0" sz="4450" spc="-415"/>
              <a:t>Ans</a:t>
            </a:r>
            <a:r>
              <a:rPr dirty="0" sz="4450" spc="-715"/>
              <a:t> </a:t>
            </a:r>
            <a:r>
              <a:rPr dirty="0" sz="4450" spc="-440"/>
              <a:t>Rehman</a:t>
            </a:r>
            <a:endParaRPr sz="4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abdbinaof</dc:creator>
  <cp:keywords>DAGLGluj3uA,BAF0EcjB7PY</cp:keywords>
  <dc:title>abd terrorism db.pdf</dc:title>
  <dcterms:created xsi:type="dcterms:W3CDTF">2024-07-16T17:17:18Z</dcterms:created>
  <dcterms:modified xsi:type="dcterms:W3CDTF">2024-07-16T17:17:18Z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2024-07-16T00:00:00Z</vt:filetime>
  </property>
  <property fmtid="{D5CDD505-2E9C-101B-9397-08002B2CF9AE}" pid="3" name="Creator">
    <vt:lpwstr>Canva</vt:lpwstr>
  </property>
  <property fmtid="{D5CDD505-2E9C-101B-9397-08002B2CF9AE}" pid="4" name="LastSaved">
    <vt:filetime>2024-07-16T00:00:00Z</vt:filetime>
  </property>
  <property fmtid="{D5CDD505-2E9C-101B-9397-08002B2CF9AE}" pid="5" name="Producer">
    <vt:lpwstr>3-Heights(TM) PDF Security Shell 4.8.25.2 (http://www.pdf-tools.com)</vt:lpwstr>
  </property>
</Properties>
</file>