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9"/>
  </p:notesMasterIdLst>
  <p:handoutMasterIdLst>
    <p:handoutMasterId r:id="rId10"/>
  </p:handoutMasterIdLst>
  <p:sldIdLst>
    <p:sldId id="270" r:id="rId5"/>
    <p:sldId id="272" r:id="rId6"/>
    <p:sldId id="274" r:id="rId7"/>
    <p:sldId id="594" r:id="rId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la Rajan" initials="AR" lastIdx="7" clrIdx="0">
    <p:extLst>
      <p:ext uri="{19B8F6BF-5375-455C-9EA6-DF929625EA0E}">
        <p15:presenceInfo xmlns:p15="http://schemas.microsoft.com/office/powerpoint/2012/main" userId="S-1-5-21-34696627-720959190-340045568-1949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4B3"/>
    <a:srgbClr val="48DDB1"/>
    <a:srgbClr val="343A9D"/>
    <a:srgbClr val="00249C"/>
    <a:srgbClr val="0E2A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9"/>
    <p:restoredTop sz="70657" autoAdjust="0"/>
  </p:normalViewPr>
  <p:slideViewPr>
    <p:cSldViewPr snapToGrid="0">
      <p:cViewPr varScale="1">
        <p:scale>
          <a:sx n="65" d="100"/>
          <a:sy n="65" d="100"/>
        </p:scale>
        <p:origin x="216" y="42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380F0-CCB4-4049-9B95-578C678CEEDF}" type="doc">
      <dgm:prSet loTypeId="urn:microsoft.com/office/officeart/2005/8/layout/vList2" loCatId="list" qsTypeId="urn:microsoft.com/office/officeart/2005/8/quickstyle/simple2" qsCatId="simple" csTypeId="urn:microsoft.com/office/officeart/2005/8/colors/accent1_3" csCatId="accent1" phldr="1"/>
      <dgm:spPr/>
      <dgm:t>
        <a:bodyPr/>
        <a:lstStyle/>
        <a:p>
          <a:endParaRPr lang="en-US"/>
        </a:p>
      </dgm:t>
    </dgm:pt>
    <dgm:pt modelId="{97CD0F85-F44E-1643-9CCF-CFD9A3F1A640}">
      <dgm:prSet phldrT="[Text]"/>
      <dgm:spPr/>
      <dgm:t>
        <a:bodyPr/>
        <a:lstStyle/>
        <a:p>
          <a:pPr rtl="0"/>
          <a:endParaRPr lang="en-US" dirty="0">
            <a:latin typeface="Gill Sans MT" panose="020B0502020104020203" pitchFamily="34" charset="0"/>
          </a:endParaRPr>
        </a:p>
      </dgm:t>
    </dgm:pt>
    <dgm:pt modelId="{1F36876A-E16E-954F-A044-ACD81BC8A3D7}" type="parTrans" cxnId="{42147E3F-1A68-E64F-8D9D-6B684C7BD096}">
      <dgm:prSet/>
      <dgm:spPr/>
      <dgm:t>
        <a:bodyPr/>
        <a:lstStyle/>
        <a:p>
          <a:endParaRPr lang="en-US">
            <a:latin typeface="Gill Sans MT" panose="020B0502020104020203" pitchFamily="34" charset="0"/>
          </a:endParaRPr>
        </a:p>
      </dgm:t>
    </dgm:pt>
    <dgm:pt modelId="{7D16C68B-7FA6-824E-BFA3-9013BCB4032E}" type="sibTrans" cxnId="{42147E3F-1A68-E64F-8D9D-6B684C7BD096}">
      <dgm:prSet/>
      <dgm:spPr/>
      <dgm:t>
        <a:bodyPr/>
        <a:lstStyle/>
        <a:p>
          <a:endParaRPr lang="en-US">
            <a:latin typeface="Gill Sans MT" panose="020B0502020104020203" pitchFamily="34" charset="0"/>
          </a:endParaRPr>
        </a:p>
      </dgm:t>
    </dgm:pt>
    <dgm:pt modelId="{AEAA16AE-3128-5E44-920B-40DF5A8072FB}">
      <dgm:prSet phldrT="[Text]"/>
      <dgm:spPr/>
      <dgm:t>
        <a:bodyPr/>
        <a:lstStyle/>
        <a:p>
          <a:pPr rtl="0"/>
          <a:endParaRPr lang="en-US" dirty="0">
            <a:latin typeface="Gill Sans MT" panose="020B0502020104020203" pitchFamily="34" charset="0"/>
          </a:endParaRPr>
        </a:p>
      </dgm:t>
    </dgm:pt>
    <dgm:pt modelId="{0D4432F2-2BFD-5541-912B-19E020FE3936}" type="parTrans" cxnId="{94749CC7-8C71-384F-843C-770AE0029B71}">
      <dgm:prSet/>
      <dgm:spPr/>
      <dgm:t>
        <a:bodyPr/>
        <a:lstStyle/>
        <a:p>
          <a:endParaRPr lang="en-US">
            <a:latin typeface="Gill Sans MT" panose="020B0502020104020203" pitchFamily="34" charset="0"/>
          </a:endParaRPr>
        </a:p>
      </dgm:t>
    </dgm:pt>
    <dgm:pt modelId="{74C78829-2198-C24D-ACD0-6794361FC7A2}" type="sibTrans" cxnId="{94749CC7-8C71-384F-843C-770AE0029B71}">
      <dgm:prSet/>
      <dgm:spPr/>
      <dgm:t>
        <a:bodyPr/>
        <a:lstStyle/>
        <a:p>
          <a:endParaRPr lang="en-US">
            <a:latin typeface="Gill Sans MT" panose="020B0502020104020203" pitchFamily="34" charset="0"/>
          </a:endParaRPr>
        </a:p>
      </dgm:t>
    </dgm:pt>
    <dgm:pt modelId="{340894A7-C986-7E41-9140-2921E625B81A}">
      <dgm:prSet phldrT="[Text]"/>
      <dgm:spPr/>
      <dgm:t>
        <a:bodyPr/>
        <a:lstStyle/>
        <a:p>
          <a:pPr rtl="0"/>
          <a:endParaRPr lang="en-US" dirty="0">
            <a:latin typeface="Gill Sans MT" panose="020B0502020104020203" pitchFamily="34" charset="0"/>
          </a:endParaRPr>
        </a:p>
      </dgm:t>
    </dgm:pt>
    <dgm:pt modelId="{4DC1F98E-5D1A-7648-8FC5-0F306EABE0BD}" type="parTrans" cxnId="{2C888A70-7785-DA4B-9970-3C273BFB0119}">
      <dgm:prSet/>
      <dgm:spPr/>
      <dgm:t>
        <a:bodyPr/>
        <a:lstStyle/>
        <a:p>
          <a:endParaRPr lang="en-US">
            <a:latin typeface="Gill Sans MT" panose="020B0502020104020203" pitchFamily="34" charset="0"/>
          </a:endParaRPr>
        </a:p>
      </dgm:t>
    </dgm:pt>
    <dgm:pt modelId="{FF5C5760-0DC1-C34C-B87D-881585E5BCC6}" type="sibTrans" cxnId="{2C888A70-7785-DA4B-9970-3C273BFB0119}">
      <dgm:prSet/>
      <dgm:spPr/>
      <dgm:t>
        <a:bodyPr/>
        <a:lstStyle/>
        <a:p>
          <a:endParaRPr lang="en-US">
            <a:latin typeface="Gill Sans MT" panose="020B0502020104020203" pitchFamily="34" charset="0"/>
          </a:endParaRPr>
        </a:p>
      </dgm:t>
    </dgm:pt>
    <dgm:pt modelId="{E1ABBAB2-F077-4A29-B4CE-6E9DA8BF8EAD}">
      <dgm:prSet/>
      <dgm:spPr/>
      <dgm:t>
        <a:bodyPr/>
        <a:lstStyle/>
        <a:p>
          <a:pPr rtl="0"/>
          <a:endParaRPr lang="en-US" dirty="0"/>
        </a:p>
      </dgm:t>
    </dgm:pt>
    <dgm:pt modelId="{75BBA63F-5EC7-48F5-9365-E8C6E2206267}" type="parTrans" cxnId="{79106315-C42C-45F9-9851-83687BBD8A5E}">
      <dgm:prSet/>
      <dgm:spPr/>
      <dgm:t>
        <a:bodyPr/>
        <a:lstStyle/>
        <a:p>
          <a:endParaRPr lang="en-US"/>
        </a:p>
      </dgm:t>
    </dgm:pt>
    <dgm:pt modelId="{821268BB-72C2-417F-8E7A-7BB15A9D0B45}" type="sibTrans" cxnId="{79106315-C42C-45F9-9851-83687BBD8A5E}">
      <dgm:prSet/>
      <dgm:spPr/>
      <dgm:t>
        <a:bodyPr/>
        <a:lstStyle/>
        <a:p>
          <a:endParaRPr lang="en-US"/>
        </a:p>
      </dgm:t>
    </dgm:pt>
    <dgm:pt modelId="{666E4CD2-0F7C-4407-8E13-FC94772A293F}">
      <dgm:prSet/>
      <dgm:spPr/>
      <dgm:t>
        <a:bodyPr/>
        <a:lstStyle/>
        <a:p>
          <a:pPr rtl="0"/>
          <a:endParaRPr lang="en-US" dirty="0"/>
        </a:p>
      </dgm:t>
    </dgm:pt>
    <dgm:pt modelId="{7040F179-9765-43AB-B794-CBA6C68E214D}" type="parTrans" cxnId="{BCA522D1-50E5-4731-9616-D87AEA759244}">
      <dgm:prSet/>
      <dgm:spPr/>
      <dgm:t>
        <a:bodyPr/>
        <a:lstStyle/>
        <a:p>
          <a:endParaRPr lang="en-US"/>
        </a:p>
      </dgm:t>
    </dgm:pt>
    <dgm:pt modelId="{BB863575-C610-4651-8F8B-8A439683AC25}" type="sibTrans" cxnId="{BCA522D1-50E5-4731-9616-D87AEA759244}">
      <dgm:prSet/>
      <dgm:spPr/>
      <dgm:t>
        <a:bodyPr/>
        <a:lstStyle/>
        <a:p>
          <a:endParaRPr lang="en-US"/>
        </a:p>
      </dgm:t>
    </dgm:pt>
    <dgm:pt modelId="{0CF30B0F-B1CE-4B03-9607-45298DAF60DE}">
      <dgm:prSet/>
      <dgm:spPr/>
      <dgm:t>
        <a:bodyPr/>
        <a:lstStyle/>
        <a:p>
          <a:pPr rtl="0"/>
          <a:endParaRPr lang="en-US" dirty="0"/>
        </a:p>
      </dgm:t>
    </dgm:pt>
    <dgm:pt modelId="{D84C9F92-2B56-4D70-B000-17D217E4C906}" type="parTrans" cxnId="{002F7567-D8E9-4198-9E67-A2494346A103}">
      <dgm:prSet/>
      <dgm:spPr/>
      <dgm:t>
        <a:bodyPr/>
        <a:lstStyle/>
        <a:p>
          <a:endParaRPr lang="en-US"/>
        </a:p>
      </dgm:t>
    </dgm:pt>
    <dgm:pt modelId="{52A522EF-1873-41D9-A98F-6CADF1253CFB}" type="sibTrans" cxnId="{002F7567-D8E9-4198-9E67-A2494346A103}">
      <dgm:prSet/>
      <dgm:spPr/>
      <dgm:t>
        <a:bodyPr/>
        <a:lstStyle/>
        <a:p>
          <a:endParaRPr lang="en-US"/>
        </a:p>
      </dgm:t>
    </dgm:pt>
    <dgm:pt modelId="{1546D40B-BABC-7E49-8D9A-5E4370595AA9}">
      <dgm:prSet phldrT="[Text]"/>
      <dgm:spPr/>
      <dgm:t>
        <a:bodyPr/>
        <a:lstStyle/>
        <a:p>
          <a:pPr rtl="0"/>
          <a:r>
            <a:rPr lang="en-US">
              <a:latin typeface="Gill Sans MT" panose="020B0502020104020203" pitchFamily="34" charset="0"/>
            </a:rPr>
            <a:t>...</a:t>
          </a:r>
          <a:endParaRPr lang="en-US" dirty="0">
            <a:latin typeface="Gill Sans MT" panose="020B0502020104020203" pitchFamily="34" charset="0"/>
          </a:endParaRPr>
        </a:p>
      </dgm:t>
    </dgm:pt>
    <dgm:pt modelId="{3A761B07-6B48-D74D-85AB-C2B7E770CBB0}" type="sibTrans" cxnId="{FCCAA8FC-192A-EA44-808F-1B9610344FFE}">
      <dgm:prSet/>
      <dgm:spPr/>
      <dgm:t>
        <a:bodyPr/>
        <a:lstStyle/>
        <a:p>
          <a:endParaRPr lang="en-US">
            <a:latin typeface="Gill Sans MT" panose="020B0502020104020203" pitchFamily="34" charset="0"/>
          </a:endParaRPr>
        </a:p>
      </dgm:t>
    </dgm:pt>
    <dgm:pt modelId="{6890D472-C042-8142-B529-76856C53A136}" type="parTrans" cxnId="{FCCAA8FC-192A-EA44-808F-1B9610344FFE}">
      <dgm:prSet/>
      <dgm:spPr/>
      <dgm:t>
        <a:bodyPr/>
        <a:lstStyle/>
        <a:p>
          <a:endParaRPr lang="en-US">
            <a:latin typeface="Gill Sans MT" panose="020B0502020104020203" pitchFamily="34" charset="0"/>
          </a:endParaRPr>
        </a:p>
      </dgm:t>
    </dgm:pt>
    <dgm:pt modelId="{A923DC39-53E2-964C-AA27-E6980EA2821C}" type="pres">
      <dgm:prSet presAssocID="{1A0380F0-CCB4-4049-9B95-578C678CEEDF}" presName="linear" presStyleCnt="0">
        <dgm:presLayoutVars>
          <dgm:animLvl val="lvl"/>
          <dgm:resizeHandles val="exact"/>
        </dgm:presLayoutVars>
      </dgm:prSet>
      <dgm:spPr/>
    </dgm:pt>
    <dgm:pt modelId="{2D354D10-461E-AB4B-B885-34FC0A3AFDF4}" type="pres">
      <dgm:prSet presAssocID="{1546D40B-BABC-7E49-8D9A-5E4370595AA9}" presName="parentText" presStyleLbl="node1" presStyleIdx="0" presStyleCnt="7">
        <dgm:presLayoutVars>
          <dgm:chMax val="0"/>
          <dgm:bulletEnabled val="1"/>
        </dgm:presLayoutVars>
      </dgm:prSet>
      <dgm:spPr/>
    </dgm:pt>
    <dgm:pt modelId="{DC11DD96-BBBF-DB41-87AB-963AA0FF603A}" type="pres">
      <dgm:prSet presAssocID="{3A761B07-6B48-D74D-85AB-C2B7E770CBB0}" presName="spacer" presStyleCnt="0"/>
      <dgm:spPr/>
    </dgm:pt>
    <dgm:pt modelId="{25AD71DC-0D6D-7846-873C-50E0A135BED8}" type="pres">
      <dgm:prSet presAssocID="{97CD0F85-F44E-1643-9CCF-CFD9A3F1A640}" presName="parentText" presStyleLbl="node1" presStyleIdx="1" presStyleCnt="7" custLinFactNeighborX="-42076" custLinFactNeighborY="45147">
        <dgm:presLayoutVars>
          <dgm:chMax val="0"/>
          <dgm:bulletEnabled val="1"/>
        </dgm:presLayoutVars>
      </dgm:prSet>
      <dgm:spPr/>
    </dgm:pt>
    <dgm:pt modelId="{DB65CF52-E735-424C-82E7-28B48F821C8C}" type="pres">
      <dgm:prSet presAssocID="{7D16C68B-7FA6-824E-BFA3-9013BCB4032E}" presName="spacer" presStyleCnt="0"/>
      <dgm:spPr/>
    </dgm:pt>
    <dgm:pt modelId="{1F99768F-C071-9044-BF48-3AEA09A01BA0}" type="pres">
      <dgm:prSet presAssocID="{AEAA16AE-3128-5E44-920B-40DF5A8072FB}" presName="parentText" presStyleLbl="node1" presStyleIdx="2" presStyleCnt="7">
        <dgm:presLayoutVars>
          <dgm:chMax val="0"/>
          <dgm:bulletEnabled val="1"/>
        </dgm:presLayoutVars>
      </dgm:prSet>
      <dgm:spPr/>
    </dgm:pt>
    <dgm:pt modelId="{91200338-2143-194B-B228-A19A7AEDC31F}" type="pres">
      <dgm:prSet presAssocID="{74C78829-2198-C24D-ACD0-6794361FC7A2}" presName="spacer" presStyleCnt="0"/>
      <dgm:spPr/>
    </dgm:pt>
    <dgm:pt modelId="{DDF315BF-ADC0-8A45-BBFE-4C59750B8729}" type="pres">
      <dgm:prSet presAssocID="{340894A7-C986-7E41-9140-2921E625B81A}" presName="parentText" presStyleLbl="node1" presStyleIdx="3" presStyleCnt="7">
        <dgm:presLayoutVars>
          <dgm:chMax val="0"/>
          <dgm:bulletEnabled val="1"/>
        </dgm:presLayoutVars>
      </dgm:prSet>
      <dgm:spPr/>
    </dgm:pt>
    <dgm:pt modelId="{711C477A-D844-4C28-AAAD-57E90CB956A9}" type="pres">
      <dgm:prSet presAssocID="{FF5C5760-0DC1-C34C-B87D-881585E5BCC6}" presName="spacer" presStyleCnt="0"/>
      <dgm:spPr/>
    </dgm:pt>
    <dgm:pt modelId="{8486504B-8989-4C21-932E-0135E9D120EC}" type="pres">
      <dgm:prSet presAssocID="{E1ABBAB2-F077-4A29-B4CE-6E9DA8BF8EAD}" presName="parentText" presStyleLbl="node1" presStyleIdx="4" presStyleCnt="7">
        <dgm:presLayoutVars>
          <dgm:chMax val="0"/>
          <dgm:bulletEnabled val="1"/>
        </dgm:presLayoutVars>
      </dgm:prSet>
      <dgm:spPr/>
    </dgm:pt>
    <dgm:pt modelId="{17C90862-8B2E-42F2-AFEB-14444C129CB8}" type="pres">
      <dgm:prSet presAssocID="{821268BB-72C2-417F-8E7A-7BB15A9D0B45}" presName="spacer" presStyleCnt="0"/>
      <dgm:spPr/>
    </dgm:pt>
    <dgm:pt modelId="{46E29691-A59F-4AD2-B072-4084B1DA7EDC}" type="pres">
      <dgm:prSet presAssocID="{666E4CD2-0F7C-4407-8E13-FC94772A293F}" presName="parentText" presStyleLbl="node1" presStyleIdx="5" presStyleCnt="7">
        <dgm:presLayoutVars>
          <dgm:chMax val="0"/>
          <dgm:bulletEnabled val="1"/>
        </dgm:presLayoutVars>
      </dgm:prSet>
      <dgm:spPr/>
    </dgm:pt>
    <dgm:pt modelId="{DA166696-741E-490A-8501-D983DF3D03D9}" type="pres">
      <dgm:prSet presAssocID="{BB863575-C610-4651-8F8B-8A439683AC25}" presName="spacer" presStyleCnt="0"/>
      <dgm:spPr/>
    </dgm:pt>
    <dgm:pt modelId="{6CAD9E90-FD69-4BA2-A825-E2BE32351849}" type="pres">
      <dgm:prSet presAssocID="{0CF30B0F-B1CE-4B03-9607-45298DAF60DE}" presName="parentText" presStyleLbl="node1" presStyleIdx="6" presStyleCnt="7" custLinFactNeighborY="298">
        <dgm:presLayoutVars>
          <dgm:chMax val="0"/>
          <dgm:bulletEnabled val="1"/>
        </dgm:presLayoutVars>
      </dgm:prSet>
      <dgm:spPr/>
    </dgm:pt>
  </dgm:ptLst>
  <dgm:cxnLst>
    <dgm:cxn modelId="{79106315-C42C-45F9-9851-83687BBD8A5E}" srcId="{1A0380F0-CCB4-4049-9B95-578C678CEEDF}" destId="{E1ABBAB2-F077-4A29-B4CE-6E9DA8BF8EAD}" srcOrd="4" destOrd="0" parTransId="{75BBA63F-5EC7-48F5-9365-E8C6E2206267}" sibTransId="{821268BB-72C2-417F-8E7A-7BB15A9D0B45}"/>
    <dgm:cxn modelId="{431CC015-8C42-BF4D-88F6-B3D0954BA901}" type="presOf" srcId="{AEAA16AE-3128-5E44-920B-40DF5A8072FB}" destId="{1F99768F-C071-9044-BF48-3AEA09A01BA0}" srcOrd="0" destOrd="0" presId="urn:microsoft.com/office/officeart/2005/8/layout/vList2"/>
    <dgm:cxn modelId="{F6A82D3F-F24A-41AF-A9D9-610F45E49BEC}" type="presOf" srcId="{0CF30B0F-B1CE-4B03-9607-45298DAF60DE}" destId="{6CAD9E90-FD69-4BA2-A825-E2BE32351849}" srcOrd="0" destOrd="0" presId="urn:microsoft.com/office/officeart/2005/8/layout/vList2"/>
    <dgm:cxn modelId="{42147E3F-1A68-E64F-8D9D-6B684C7BD096}" srcId="{1A0380F0-CCB4-4049-9B95-578C678CEEDF}" destId="{97CD0F85-F44E-1643-9CCF-CFD9A3F1A640}" srcOrd="1" destOrd="0" parTransId="{1F36876A-E16E-954F-A044-ACD81BC8A3D7}" sibTransId="{7D16C68B-7FA6-824E-BFA3-9013BCB4032E}"/>
    <dgm:cxn modelId="{002F7567-D8E9-4198-9E67-A2494346A103}" srcId="{1A0380F0-CCB4-4049-9B95-578C678CEEDF}" destId="{0CF30B0F-B1CE-4B03-9607-45298DAF60DE}" srcOrd="6" destOrd="0" parTransId="{D84C9F92-2B56-4D70-B000-17D217E4C906}" sibTransId="{52A522EF-1873-41D9-A98F-6CADF1253CFB}"/>
    <dgm:cxn modelId="{2C888A70-7785-DA4B-9970-3C273BFB0119}" srcId="{1A0380F0-CCB4-4049-9B95-578C678CEEDF}" destId="{340894A7-C986-7E41-9140-2921E625B81A}" srcOrd="3" destOrd="0" parTransId="{4DC1F98E-5D1A-7648-8FC5-0F306EABE0BD}" sibTransId="{FF5C5760-0DC1-C34C-B87D-881585E5BCC6}"/>
    <dgm:cxn modelId="{5A997A8E-7F18-478B-91F9-D067829CDE65}" type="presOf" srcId="{666E4CD2-0F7C-4407-8E13-FC94772A293F}" destId="{46E29691-A59F-4AD2-B072-4084B1DA7EDC}" srcOrd="0" destOrd="0" presId="urn:microsoft.com/office/officeart/2005/8/layout/vList2"/>
    <dgm:cxn modelId="{961194B0-6AFD-624C-A90A-6FEF5238EE20}" type="presOf" srcId="{97CD0F85-F44E-1643-9CCF-CFD9A3F1A640}" destId="{25AD71DC-0D6D-7846-873C-50E0A135BED8}" srcOrd="0" destOrd="0" presId="urn:microsoft.com/office/officeart/2005/8/layout/vList2"/>
    <dgm:cxn modelId="{94749CC7-8C71-384F-843C-770AE0029B71}" srcId="{1A0380F0-CCB4-4049-9B95-578C678CEEDF}" destId="{AEAA16AE-3128-5E44-920B-40DF5A8072FB}" srcOrd="2" destOrd="0" parTransId="{0D4432F2-2BFD-5541-912B-19E020FE3936}" sibTransId="{74C78829-2198-C24D-ACD0-6794361FC7A2}"/>
    <dgm:cxn modelId="{BCA522D1-50E5-4731-9616-D87AEA759244}" srcId="{1A0380F0-CCB4-4049-9B95-578C678CEEDF}" destId="{666E4CD2-0F7C-4407-8E13-FC94772A293F}" srcOrd="5" destOrd="0" parTransId="{7040F179-9765-43AB-B794-CBA6C68E214D}" sibTransId="{BB863575-C610-4651-8F8B-8A439683AC25}"/>
    <dgm:cxn modelId="{66ECA1D1-F048-6949-87F3-E3E91A9F3FDF}" type="presOf" srcId="{1546D40B-BABC-7E49-8D9A-5E4370595AA9}" destId="{2D354D10-461E-AB4B-B885-34FC0A3AFDF4}" srcOrd="0" destOrd="0" presId="urn:microsoft.com/office/officeart/2005/8/layout/vList2"/>
    <dgm:cxn modelId="{C5036ED8-9EBC-0542-8A61-3BB31DA270C5}" type="presOf" srcId="{1A0380F0-CCB4-4049-9B95-578C678CEEDF}" destId="{A923DC39-53E2-964C-AA27-E6980EA2821C}" srcOrd="0" destOrd="0" presId="urn:microsoft.com/office/officeart/2005/8/layout/vList2"/>
    <dgm:cxn modelId="{CBFB0FE1-596D-3743-B528-86CC10FCCBE4}" type="presOf" srcId="{340894A7-C986-7E41-9140-2921E625B81A}" destId="{DDF315BF-ADC0-8A45-BBFE-4C59750B8729}" srcOrd="0" destOrd="0" presId="urn:microsoft.com/office/officeart/2005/8/layout/vList2"/>
    <dgm:cxn modelId="{D38757F8-B671-4894-819A-4A2EF82B186F}" type="presOf" srcId="{E1ABBAB2-F077-4A29-B4CE-6E9DA8BF8EAD}" destId="{8486504B-8989-4C21-932E-0135E9D120EC}" srcOrd="0" destOrd="0" presId="urn:microsoft.com/office/officeart/2005/8/layout/vList2"/>
    <dgm:cxn modelId="{FCCAA8FC-192A-EA44-808F-1B9610344FFE}" srcId="{1A0380F0-CCB4-4049-9B95-578C678CEEDF}" destId="{1546D40B-BABC-7E49-8D9A-5E4370595AA9}" srcOrd="0" destOrd="0" parTransId="{6890D472-C042-8142-B529-76856C53A136}" sibTransId="{3A761B07-6B48-D74D-85AB-C2B7E770CBB0}"/>
    <dgm:cxn modelId="{0C2B84BC-04F9-5D40-B1EC-F55AAA4D3617}" type="presParOf" srcId="{A923DC39-53E2-964C-AA27-E6980EA2821C}" destId="{2D354D10-461E-AB4B-B885-34FC0A3AFDF4}" srcOrd="0" destOrd="0" presId="urn:microsoft.com/office/officeart/2005/8/layout/vList2"/>
    <dgm:cxn modelId="{CDD18925-5503-974F-BA91-2BCDAE573442}" type="presParOf" srcId="{A923DC39-53E2-964C-AA27-E6980EA2821C}" destId="{DC11DD96-BBBF-DB41-87AB-963AA0FF603A}" srcOrd="1" destOrd="0" presId="urn:microsoft.com/office/officeart/2005/8/layout/vList2"/>
    <dgm:cxn modelId="{049750F3-8B89-914C-AC4A-3E0703386C60}" type="presParOf" srcId="{A923DC39-53E2-964C-AA27-E6980EA2821C}" destId="{25AD71DC-0D6D-7846-873C-50E0A135BED8}" srcOrd="2" destOrd="0" presId="urn:microsoft.com/office/officeart/2005/8/layout/vList2"/>
    <dgm:cxn modelId="{4D88A036-7210-104D-8568-35F1A69C61B2}" type="presParOf" srcId="{A923DC39-53E2-964C-AA27-E6980EA2821C}" destId="{DB65CF52-E735-424C-82E7-28B48F821C8C}" srcOrd="3" destOrd="0" presId="urn:microsoft.com/office/officeart/2005/8/layout/vList2"/>
    <dgm:cxn modelId="{6C7F4913-21AB-7048-842D-CFEBE22E09E5}" type="presParOf" srcId="{A923DC39-53E2-964C-AA27-E6980EA2821C}" destId="{1F99768F-C071-9044-BF48-3AEA09A01BA0}" srcOrd="4" destOrd="0" presId="urn:microsoft.com/office/officeart/2005/8/layout/vList2"/>
    <dgm:cxn modelId="{D2AA4755-71C2-8E48-82A8-97B43FF98500}" type="presParOf" srcId="{A923DC39-53E2-964C-AA27-E6980EA2821C}" destId="{91200338-2143-194B-B228-A19A7AEDC31F}" srcOrd="5" destOrd="0" presId="urn:microsoft.com/office/officeart/2005/8/layout/vList2"/>
    <dgm:cxn modelId="{621627A2-91BA-9F4A-816B-49EF5FDE4C24}" type="presParOf" srcId="{A923DC39-53E2-964C-AA27-E6980EA2821C}" destId="{DDF315BF-ADC0-8A45-BBFE-4C59750B8729}" srcOrd="6" destOrd="0" presId="urn:microsoft.com/office/officeart/2005/8/layout/vList2"/>
    <dgm:cxn modelId="{E3427D81-48A7-4222-A49C-6EAB272677D3}" type="presParOf" srcId="{A923DC39-53E2-964C-AA27-E6980EA2821C}" destId="{711C477A-D844-4C28-AAAD-57E90CB956A9}" srcOrd="7" destOrd="0" presId="urn:microsoft.com/office/officeart/2005/8/layout/vList2"/>
    <dgm:cxn modelId="{E51C6BB7-E5C8-4808-922E-2DC255D2B21F}" type="presParOf" srcId="{A923DC39-53E2-964C-AA27-E6980EA2821C}" destId="{8486504B-8989-4C21-932E-0135E9D120EC}" srcOrd="8" destOrd="0" presId="urn:microsoft.com/office/officeart/2005/8/layout/vList2"/>
    <dgm:cxn modelId="{0E9CEE60-9641-485A-AF50-749F8676130E}" type="presParOf" srcId="{A923DC39-53E2-964C-AA27-E6980EA2821C}" destId="{17C90862-8B2E-42F2-AFEB-14444C129CB8}" srcOrd="9" destOrd="0" presId="urn:microsoft.com/office/officeart/2005/8/layout/vList2"/>
    <dgm:cxn modelId="{19AD105F-BEDF-4087-A150-183E699D7401}" type="presParOf" srcId="{A923DC39-53E2-964C-AA27-E6980EA2821C}" destId="{46E29691-A59F-4AD2-B072-4084B1DA7EDC}" srcOrd="10" destOrd="0" presId="urn:microsoft.com/office/officeart/2005/8/layout/vList2"/>
    <dgm:cxn modelId="{73DAD2ED-7CFF-4871-9CD5-B927B6718E7C}" type="presParOf" srcId="{A923DC39-53E2-964C-AA27-E6980EA2821C}" destId="{DA166696-741E-490A-8501-D983DF3D03D9}" srcOrd="11" destOrd="0" presId="urn:microsoft.com/office/officeart/2005/8/layout/vList2"/>
    <dgm:cxn modelId="{33243E07-6B36-49A9-B181-E9EAC8241E19}" type="presParOf" srcId="{A923DC39-53E2-964C-AA27-E6980EA2821C}" destId="{6CAD9E90-FD69-4BA2-A825-E2BE3235184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54D10-461E-AB4B-B885-34FC0A3AFDF4}">
      <dsp:nvSpPr>
        <dsp:cNvPr id="0" name=""/>
        <dsp:cNvSpPr/>
      </dsp:nvSpPr>
      <dsp:spPr>
        <a:xfrm>
          <a:off x="0" y="222"/>
          <a:ext cx="8939213" cy="608400"/>
        </a:xfrm>
        <a:prstGeom prst="round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Gill Sans MT" panose="020B0502020104020203" pitchFamily="34" charset="0"/>
            </a:rPr>
            <a:t>...</a:t>
          </a:r>
          <a:endParaRPr lang="en-US" sz="2600" kern="1200" dirty="0">
            <a:latin typeface="Gill Sans MT" panose="020B0502020104020203" pitchFamily="34" charset="0"/>
          </a:endParaRPr>
        </a:p>
      </dsp:txBody>
      <dsp:txXfrm>
        <a:off x="29700" y="29922"/>
        <a:ext cx="8879813" cy="549000"/>
      </dsp:txXfrm>
    </dsp:sp>
    <dsp:sp modelId="{25AD71DC-0D6D-7846-873C-50E0A135BED8}">
      <dsp:nvSpPr>
        <dsp:cNvPr id="0" name=""/>
        <dsp:cNvSpPr/>
      </dsp:nvSpPr>
      <dsp:spPr>
        <a:xfrm>
          <a:off x="0" y="717308"/>
          <a:ext cx="8939213" cy="608400"/>
        </a:xfrm>
        <a:prstGeom prst="roundRect">
          <a:avLst/>
        </a:prstGeom>
        <a:solidFill>
          <a:schemeClr val="accent1">
            <a:shade val="80000"/>
            <a:hueOff val="97036"/>
            <a:satOff val="-10230"/>
            <a:lumOff val="73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latin typeface="Gill Sans MT" panose="020B0502020104020203" pitchFamily="34" charset="0"/>
          </a:endParaRPr>
        </a:p>
      </dsp:txBody>
      <dsp:txXfrm>
        <a:off x="29700" y="747008"/>
        <a:ext cx="8879813" cy="549000"/>
      </dsp:txXfrm>
    </dsp:sp>
    <dsp:sp modelId="{1F99768F-C071-9044-BF48-3AEA09A01BA0}">
      <dsp:nvSpPr>
        <dsp:cNvPr id="0" name=""/>
        <dsp:cNvSpPr/>
      </dsp:nvSpPr>
      <dsp:spPr>
        <a:xfrm>
          <a:off x="0" y="1366782"/>
          <a:ext cx="8939213" cy="608400"/>
        </a:xfrm>
        <a:prstGeom prst="roundRect">
          <a:avLst/>
        </a:prstGeom>
        <a:solidFill>
          <a:schemeClr val="accent1">
            <a:shade val="80000"/>
            <a:hueOff val="194071"/>
            <a:satOff val="-20460"/>
            <a:lumOff val="146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latin typeface="Gill Sans MT" panose="020B0502020104020203" pitchFamily="34" charset="0"/>
          </a:endParaRPr>
        </a:p>
      </dsp:txBody>
      <dsp:txXfrm>
        <a:off x="29700" y="1396482"/>
        <a:ext cx="8879813" cy="549000"/>
      </dsp:txXfrm>
    </dsp:sp>
    <dsp:sp modelId="{DDF315BF-ADC0-8A45-BBFE-4C59750B8729}">
      <dsp:nvSpPr>
        <dsp:cNvPr id="0" name=""/>
        <dsp:cNvSpPr/>
      </dsp:nvSpPr>
      <dsp:spPr>
        <a:xfrm>
          <a:off x="0" y="2050062"/>
          <a:ext cx="8939213" cy="608400"/>
        </a:xfrm>
        <a:prstGeom prst="roundRect">
          <a:avLst/>
        </a:prstGeom>
        <a:solidFill>
          <a:schemeClr val="accent1">
            <a:shade val="80000"/>
            <a:hueOff val="291107"/>
            <a:satOff val="-30690"/>
            <a:lumOff val="2197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latin typeface="Gill Sans MT" panose="020B0502020104020203" pitchFamily="34" charset="0"/>
          </a:endParaRPr>
        </a:p>
      </dsp:txBody>
      <dsp:txXfrm>
        <a:off x="29700" y="2079762"/>
        <a:ext cx="8879813" cy="549000"/>
      </dsp:txXfrm>
    </dsp:sp>
    <dsp:sp modelId="{8486504B-8989-4C21-932E-0135E9D120EC}">
      <dsp:nvSpPr>
        <dsp:cNvPr id="0" name=""/>
        <dsp:cNvSpPr/>
      </dsp:nvSpPr>
      <dsp:spPr>
        <a:xfrm>
          <a:off x="0" y="2733342"/>
          <a:ext cx="8939213" cy="608400"/>
        </a:xfrm>
        <a:prstGeom prst="roundRect">
          <a:avLst/>
        </a:prstGeom>
        <a:solidFill>
          <a:schemeClr val="accent1">
            <a:shade val="80000"/>
            <a:hueOff val="388143"/>
            <a:satOff val="-40920"/>
            <a:lumOff val="2930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p>
      </dsp:txBody>
      <dsp:txXfrm>
        <a:off x="29700" y="2763042"/>
        <a:ext cx="8879813" cy="549000"/>
      </dsp:txXfrm>
    </dsp:sp>
    <dsp:sp modelId="{46E29691-A59F-4AD2-B072-4084B1DA7EDC}">
      <dsp:nvSpPr>
        <dsp:cNvPr id="0" name=""/>
        <dsp:cNvSpPr/>
      </dsp:nvSpPr>
      <dsp:spPr>
        <a:xfrm>
          <a:off x="0" y="3416622"/>
          <a:ext cx="8939213" cy="608400"/>
        </a:xfrm>
        <a:prstGeom prst="roundRect">
          <a:avLst/>
        </a:prstGeom>
        <a:solidFill>
          <a:schemeClr val="accent1">
            <a:shade val="80000"/>
            <a:hueOff val="485178"/>
            <a:satOff val="-51150"/>
            <a:lumOff val="3663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p>
      </dsp:txBody>
      <dsp:txXfrm>
        <a:off x="29700" y="3446322"/>
        <a:ext cx="8879813" cy="549000"/>
      </dsp:txXfrm>
    </dsp:sp>
    <dsp:sp modelId="{6CAD9E90-FD69-4BA2-A825-E2BE32351849}">
      <dsp:nvSpPr>
        <dsp:cNvPr id="0" name=""/>
        <dsp:cNvSpPr/>
      </dsp:nvSpPr>
      <dsp:spPr>
        <a:xfrm>
          <a:off x="0" y="4100125"/>
          <a:ext cx="8939213" cy="608400"/>
        </a:xfrm>
        <a:prstGeom prst="roundRect">
          <a:avLst/>
        </a:prstGeom>
        <a:solidFill>
          <a:schemeClr val="accent1">
            <a:shade val="80000"/>
            <a:hueOff val="582214"/>
            <a:satOff val="-61380"/>
            <a:lumOff val="4395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dirty="0"/>
        </a:p>
      </dsp:txBody>
      <dsp:txXfrm>
        <a:off x="29700" y="4129825"/>
        <a:ext cx="8879813"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969E9E-5433-364A-AE80-1AEC5AC7B26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solidFill>
                <a:srgbClr val="00249C"/>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3" name="Date Placeholder 2">
            <a:extLst>
              <a:ext uri="{FF2B5EF4-FFF2-40B4-BE49-F238E27FC236}">
                <a16:creationId xmlns:a16="http://schemas.microsoft.com/office/drawing/2014/main" id="{17FB94F6-AD3A-DE43-A130-ABEDB741137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4057279-2CEF-B646-900B-3D01BA9036F1}" type="datetimeFigureOut">
              <a:rPr lang="en-US" smtClean="0">
                <a:solidFill>
                  <a:srgbClr val="00249C"/>
                </a:solidFill>
                <a:latin typeface="Arial" panose="020B0604020202020204" pitchFamily="34" charset="0"/>
                <a:cs typeface="Arial" panose="020B0604020202020204" pitchFamily="34" charset="0"/>
              </a:rPr>
              <a:t>5/5/25</a:t>
            </a:fld>
            <a:endParaRPr lang="en-US">
              <a:solidFill>
                <a:srgbClr val="00249C"/>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7623312-A5A2-1A4D-85A9-CEEBEFBCC7FB}"/>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solidFill>
                <a:srgbClr val="00249C"/>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3B48DEE-CFA9-F64D-A0B6-2206F0F80A9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2104271-2E06-FD46-BD0C-7CEC57662AAF}" type="slidenum">
              <a:rPr lang="en-US" smtClean="0">
                <a:solidFill>
                  <a:srgbClr val="00249C"/>
                </a:solidFill>
                <a:latin typeface="Arial" panose="020B0604020202020204" pitchFamily="34" charset="0"/>
                <a:cs typeface="Arial" panose="020B0604020202020204" pitchFamily="34" charset="0"/>
              </a:rPr>
              <a:t>‹#›</a:t>
            </a:fld>
            <a:endParaRPr lang="en-US">
              <a:solidFill>
                <a:srgbClr val="00249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169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a:solidFill>
            <a:schemeClr val="bg1"/>
          </a:solidFill>
        </p:spPr>
        <p:txBody>
          <a:bodyPr vert="horz" lIns="91440" tIns="45720" rIns="91440" bIns="45720" rtlCol="0"/>
          <a:lstStyle>
            <a:lvl1pPr algn="l">
              <a:defRPr sz="1200" b="0" i="0">
                <a:solidFill>
                  <a:srgbClr val="00249C"/>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79484" y="0"/>
            <a:ext cx="3962400" cy="344091"/>
          </a:xfrm>
          <a:prstGeom prst="rect">
            <a:avLst/>
          </a:prstGeom>
          <a:solidFill>
            <a:schemeClr val="bg1"/>
          </a:solidFill>
        </p:spPr>
        <p:txBody>
          <a:bodyPr vert="horz" lIns="91440" tIns="45720" rIns="91440" bIns="45720" rtlCol="0"/>
          <a:lstStyle>
            <a:lvl1pPr algn="r">
              <a:defRPr sz="1200" b="0" i="0">
                <a:solidFill>
                  <a:srgbClr val="00249C"/>
                </a:solidFill>
                <a:latin typeface="Arial" panose="020B0604020202020204" pitchFamily="34" charset="0"/>
                <a:cs typeface="Arial" panose="020B0604020202020204" pitchFamily="34" charset="0"/>
              </a:defRPr>
            </a:lvl1pPr>
          </a:lstStyle>
          <a:p>
            <a:fld id="{26555DB0-BC7F-2748-B071-F07DB245AC5C}" type="datetimeFigureOut">
              <a:rPr lang="en-US" smtClean="0"/>
              <a:pPr/>
              <a:t>5/5/25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492698"/>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a:solidFill>
            <a:schemeClr val="bg1"/>
          </a:solidFill>
        </p:spPr>
        <p:txBody>
          <a:bodyPr vert="horz" lIns="91440" tIns="45720" rIns="91440" bIns="45720" rtlCol="0" anchor="b"/>
          <a:lstStyle>
            <a:lvl1pPr algn="l">
              <a:defRPr sz="1200">
                <a:solidFill>
                  <a:srgbClr val="00249C"/>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a:solidFill>
            <a:schemeClr val="bg1"/>
          </a:solidFill>
        </p:spPr>
        <p:txBody>
          <a:bodyPr vert="horz" lIns="91440" tIns="45720" rIns="91440" bIns="45720" rtlCol="0" anchor="b"/>
          <a:lstStyle>
            <a:lvl1pPr algn="r">
              <a:defRPr sz="1200" b="0" i="0">
                <a:solidFill>
                  <a:srgbClr val="00249C"/>
                </a:solidFill>
                <a:latin typeface="Arial" panose="020B0604020202020204" pitchFamily="34" charset="0"/>
                <a:cs typeface="Arial" panose="020B0604020202020204" pitchFamily="34" charset="0"/>
              </a:defRPr>
            </a:lvl1pPr>
          </a:lstStyle>
          <a:p>
            <a:fld id="{57753AD3-AB46-6045-9BA1-BBC278F09B8C}" type="slidenum">
              <a:rPr lang="en-US" smtClean="0"/>
              <a:pPr/>
              <a:t>‹#›</a:t>
            </a:fld>
            <a:endParaRPr lang="en-US"/>
          </a:p>
        </p:txBody>
      </p:sp>
    </p:spTree>
    <p:extLst>
      <p:ext uri="{BB962C8B-B14F-4D97-AF65-F5344CB8AC3E}">
        <p14:creationId xmlns:p14="http://schemas.microsoft.com/office/powerpoint/2010/main" val="1655833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0249C"/>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rgbClr val="00249C"/>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rgbClr val="00249C"/>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rgbClr val="00249C"/>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rgbClr val="00249C"/>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transition from the overview of the lecture outline, it's crucial to understand what we aim to achieve by the end of this session. The primary objective is for students to grasp the significance of data analysis. This includes recognizing key terminology, which forms the foundation for more complex concepts in the field. </a:t>
            </a:r>
          </a:p>
          <a:p>
            <a:endParaRPr lang="en-US" dirty="0"/>
          </a:p>
          <a:p>
            <a:r>
              <a:rPr lang="en-US" dirty="0"/>
              <a:t> We will delve into variable types, which will help differentiate between qualitative and quantitative data, as this understanding aids in selecting appropriate analytical methods. Additionally, we'll categorize the different types of data analysis, giving you a clearer framework for your studies. </a:t>
            </a:r>
          </a:p>
          <a:p>
            <a:endParaRPr lang="en-US" dirty="0"/>
          </a:p>
          <a:p>
            <a:r>
              <a:rPr lang="en-US" dirty="0"/>
              <a:t> Furthermore, we’ll explore various programming languages utilized in this domain—such as Python and R—and their relevance in executing data analysis processes. Lastly, data visualization is an essential skill; we'll conclude by identifying top tools currently used in the market. Now, let’s dive into the specific terminologies used in data analysis.</a:t>
            </a:r>
          </a:p>
        </p:txBody>
      </p:sp>
      <p:sp>
        <p:nvSpPr>
          <p:cNvPr id="4" name="Slide Number Placeholder 3"/>
          <p:cNvSpPr>
            <a:spLocks noGrp="1"/>
          </p:cNvSpPr>
          <p:nvPr>
            <p:ph type="sldNum" sz="quarter" idx="5"/>
          </p:nvPr>
        </p:nvSpPr>
        <p:spPr/>
        <p:txBody>
          <a:bodyPr/>
          <a:lstStyle/>
          <a:p>
            <a:fld id="{57753AD3-AB46-6045-9BA1-BBC278F09B8C}" type="slidenum">
              <a:rPr lang="en-US" smtClean="0"/>
              <a:pPr/>
              <a:t>3</a:t>
            </a:fld>
            <a:endParaRPr lang="en-US"/>
          </a:p>
        </p:txBody>
      </p:sp>
    </p:spTree>
    <p:extLst>
      <p:ext uri="{BB962C8B-B14F-4D97-AF65-F5344CB8AC3E}">
        <p14:creationId xmlns:p14="http://schemas.microsoft.com/office/powerpoint/2010/main" val="2381695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Master" Target="../slideMasters/slideMaster1.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18.svg"/><Relationship Id="rId9" Type="http://schemas.openxmlformats.org/officeDocument/2006/relationships/image" Target="../media/image3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5.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5.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5.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5.sv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vider Slides for Sess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70734C94-E5A8-F84D-A000-4D877B9CC8C2}"/>
              </a:ext>
            </a:extLst>
          </p:cNvPr>
          <p:cNvSpPr>
            <a:spLocks noGrp="1"/>
          </p:cNvSpPr>
          <p:nvPr>
            <p:ph type="ctrTitle" hasCustomPrompt="1"/>
          </p:nvPr>
        </p:nvSpPr>
        <p:spPr>
          <a:xfrm>
            <a:off x="957273" y="3713060"/>
            <a:ext cx="9143999" cy="1006475"/>
          </a:xfrm>
          <a:prstGeom prst="rect">
            <a:avLst/>
          </a:prstGeom>
        </p:spPr>
        <p:txBody>
          <a:bodyPr anchor="t" anchorCtr="0"/>
          <a:lstStyle>
            <a:lvl1pPr algn="l">
              <a:defRPr sz="4500" b="1">
                <a:solidFill>
                  <a:srgbClr val="00249C"/>
                </a:solidFill>
                <a:latin typeface="Gill Sans MT" panose="020B0502020104020203" pitchFamily="34" charset="0"/>
                <a:ea typeface="Tahoma" panose="020B0604030504040204" pitchFamily="34" charset="0"/>
                <a:cs typeface="Tahoma" panose="020B0604030504040204" pitchFamily="34" charset="0"/>
              </a:defRPr>
            </a:lvl1pPr>
          </a:lstStyle>
          <a:p>
            <a:r>
              <a:rPr lang="en-US"/>
              <a:t>Click to Session title style</a:t>
            </a:r>
          </a:p>
        </p:txBody>
      </p:sp>
      <p:pic>
        <p:nvPicPr>
          <p:cNvPr id="25" name="Graphic 24">
            <a:extLst>
              <a:ext uri="{FF2B5EF4-FFF2-40B4-BE49-F238E27FC236}">
                <a16:creationId xmlns:a16="http://schemas.microsoft.com/office/drawing/2014/main" id="{4E4DC168-AD7A-524E-9D94-2B3F22C5AB1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88949" y="2051"/>
            <a:ext cx="236191" cy="6858000"/>
          </a:xfrm>
          <a:prstGeom prst="rect">
            <a:avLst/>
          </a:prstGeom>
        </p:spPr>
      </p:pic>
      <p:pic>
        <p:nvPicPr>
          <p:cNvPr id="26" name="Graphic 25">
            <a:extLst>
              <a:ext uri="{FF2B5EF4-FFF2-40B4-BE49-F238E27FC236}">
                <a16:creationId xmlns:a16="http://schemas.microsoft.com/office/drawing/2014/main" id="{8421EEAF-DF6B-B045-AEFE-F3CF6D659E5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50206" y="250603"/>
            <a:ext cx="313679" cy="329298"/>
          </a:xfrm>
          <a:prstGeom prst="rect">
            <a:avLst/>
          </a:prstGeom>
        </p:spPr>
      </p:pic>
      <p:sp>
        <p:nvSpPr>
          <p:cNvPr id="28" name="Text Placeholder 27">
            <a:extLst>
              <a:ext uri="{FF2B5EF4-FFF2-40B4-BE49-F238E27FC236}">
                <a16:creationId xmlns:a16="http://schemas.microsoft.com/office/drawing/2014/main" id="{65C43E3D-0D26-234A-9592-5DAA63D12695}"/>
              </a:ext>
            </a:extLst>
          </p:cNvPr>
          <p:cNvSpPr>
            <a:spLocks noGrp="1"/>
          </p:cNvSpPr>
          <p:nvPr>
            <p:ph type="body" sz="quarter" idx="10" hasCustomPrompt="1"/>
          </p:nvPr>
        </p:nvSpPr>
        <p:spPr>
          <a:xfrm>
            <a:off x="957263" y="2962275"/>
            <a:ext cx="8056562" cy="3952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500">
                <a:solidFill>
                  <a:srgbClr val="343A9D"/>
                </a:solidFill>
                <a:latin typeface="Gill Sans MT" panose="020B0502020104020203" pitchFamily="34" charset="0"/>
              </a:defRPr>
            </a:lvl1pPr>
          </a:lstStyle>
          <a:p>
            <a:pPr lvl="0"/>
            <a:r>
              <a:rPr lang="en-US"/>
              <a:t>Click to edit Session Details</a:t>
            </a:r>
          </a:p>
          <a:p>
            <a:pPr lvl="0"/>
            <a:endParaRPr lang="en-AE"/>
          </a:p>
        </p:txBody>
      </p:sp>
    </p:spTree>
    <p:extLst>
      <p:ext uri="{BB962C8B-B14F-4D97-AF65-F5344CB8AC3E}">
        <p14:creationId xmlns:p14="http://schemas.microsoft.com/office/powerpoint/2010/main" val="271956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C30162-B6ED-7641-A0EB-BA573B76DA6D}"/>
              </a:ext>
            </a:extLst>
          </p:cNvPr>
          <p:cNvSpPr>
            <a:spLocks noGrp="1"/>
          </p:cNvSpPr>
          <p:nvPr>
            <p:ph type="ctrTitle" hasCustomPrompt="1"/>
          </p:nvPr>
        </p:nvSpPr>
        <p:spPr>
          <a:xfrm>
            <a:off x="0" y="3258981"/>
            <a:ext cx="12192000" cy="1006475"/>
          </a:xfrm>
          <a:prstGeom prst="rect">
            <a:avLst/>
          </a:prstGeom>
        </p:spPr>
        <p:txBody>
          <a:bodyPr anchor="ctr" anchorCtr="0">
            <a:noAutofit/>
          </a:bodyPr>
          <a:lstStyle>
            <a:lvl1pPr algn="ctr">
              <a:defRPr sz="7200" b="1">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r>
              <a:rPr lang="en-US"/>
              <a:t>Thank You</a:t>
            </a:r>
          </a:p>
        </p:txBody>
      </p:sp>
      <p:pic>
        <p:nvPicPr>
          <p:cNvPr id="14" name="Graphic 13">
            <a:extLst>
              <a:ext uri="{FF2B5EF4-FFF2-40B4-BE49-F238E27FC236}">
                <a16:creationId xmlns:a16="http://schemas.microsoft.com/office/drawing/2014/main" id="{C698337F-7DD8-7B42-AE9F-1C15A834B6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032578" y="1380677"/>
            <a:ext cx="4126844" cy="949829"/>
          </a:xfrm>
          <a:prstGeom prst="rect">
            <a:avLst/>
          </a:prstGeom>
        </p:spPr>
      </p:pic>
      <p:grpSp>
        <p:nvGrpSpPr>
          <p:cNvPr id="3" name="Group 2">
            <a:extLst>
              <a:ext uri="{FF2B5EF4-FFF2-40B4-BE49-F238E27FC236}">
                <a16:creationId xmlns:a16="http://schemas.microsoft.com/office/drawing/2014/main" id="{A15B8D55-1D7F-D740-8AB9-DB23116BE410}"/>
              </a:ext>
            </a:extLst>
          </p:cNvPr>
          <p:cNvGrpSpPr/>
          <p:nvPr userDrawn="1"/>
        </p:nvGrpSpPr>
        <p:grpSpPr>
          <a:xfrm>
            <a:off x="1963849" y="5952904"/>
            <a:ext cx="8456037" cy="400326"/>
            <a:chOff x="1896939" y="5952904"/>
            <a:chExt cx="8456037" cy="400326"/>
          </a:xfrm>
        </p:grpSpPr>
        <p:sp>
          <p:nvSpPr>
            <p:cNvPr id="10" name="TextBox 9">
              <a:extLst>
                <a:ext uri="{FF2B5EF4-FFF2-40B4-BE49-F238E27FC236}">
                  <a16:creationId xmlns:a16="http://schemas.microsoft.com/office/drawing/2014/main" id="{7B799641-4B53-2B4F-86DB-18C35E61614E}"/>
                </a:ext>
              </a:extLst>
            </p:cNvPr>
            <p:cNvSpPr txBox="1"/>
            <p:nvPr userDrawn="1"/>
          </p:nvSpPr>
          <p:spPr>
            <a:xfrm>
              <a:off x="2188374" y="5964056"/>
              <a:ext cx="2659052" cy="353045"/>
            </a:xfrm>
            <a:prstGeom prst="rect">
              <a:avLst/>
            </a:prstGeom>
            <a:noFill/>
          </p:spPr>
          <p:txBody>
            <a:bodyPr wrap="square" rtlCol="0">
              <a:spAutoFit/>
            </a:bodyPr>
            <a:lstStyle/>
            <a:p>
              <a:pPr lvl="0">
                <a:lnSpc>
                  <a:spcPts val="2300"/>
                </a:lnSpc>
              </a:pPr>
              <a:r>
                <a:rPr lang="en-US" sz="1500" b="1">
                  <a:solidFill>
                    <a:schemeClr val="bg2"/>
                  </a:solidFill>
                  <a:latin typeface="Tahoma" panose="020B0604030504040204" pitchFamily="34" charset="0"/>
                  <a:ea typeface="Tahoma" panose="020B0604030504040204" pitchFamily="34" charset="0"/>
                  <a:cs typeface="Tahoma" panose="020B0604030504040204" pitchFamily="34" charset="0"/>
                </a:rPr>
                <a:t>800 </a:t>
              </a:r>
              <a:r>
                <a:rPr lang="en-US" sz="1500" b="1" err="1">
                  <a:solidFill>
                    <a:schemeClr val="bg2"/>
                  </a:solidFill>
                  <a:latin typeface="Tahoma" panose="020B0604030504040204" pitchFamily="34" charset="0"/>
                  <a:ea typeface="Tahoma" panose="020B0604030504040204" pitchFamily="34" charset="0"/>
                  <a:cs typeface="Tahoma" panose="020B0604030504040204" pitchFamily="34" charset="0"/>
                </a:rPr>
                <a:t>MyHCT</a:t>
              </a:r>
              <a:r>
                <a:rPr lang="en-US" sz="1500" b="1">
                  <a:solidFill>
                    <a:schemeClr val="bg2"/>
                  </a:solidFill>
                  <a:latin typeface="Tahoma" panose="020B0604030504040204" pitchFamily="34" charset="0"/>
                  <a:ea typeface="Tahoma" panose="020B0604030504040204" pitchFamily="34" charset="0"/>
                  <a:cs typeface="Tahoma" panose="020B0604030504040204" pitchFamily="34" charset="0"/>
                </a:rPr>
                <a:t> (800 69428)</a:t>
              </a:r>
            </a:p>
          </p:txBody>
        </p:sp>
        <p:pic>
          <p:nvPicPr>
            <p:cNvPr id="11" name="Graphic 10">
              <a:extLst>
                <a:ext uri="{FF2B5EF4-FFF2-40B4-BE49-F238E27FC236}">
                  <a16:creationId xmlns:a16="http://schemas.microsoft.com/office/drawing/2014/main" id="{2334549F-B791-094D-904B-02DFE9589DA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002299" y="6003908"/>
              <a:ext cx="273124" cy="273124"/>
            </a:xfrm>
            <a:prstGeom prst="rect">
              <a:avLst/>
            </a:prstGeom>
          </p:spPr>
        </p:pic>
        <p:pic>
          <p:nvPicPr>
            <p:cNvPr id="16" name="Graphic 15">
              <a:extLst>
                <a:ext uri="{FF2B5EF4-FFF2-40B4-BE49-F238E27FC236}">
                  <a16:creationId xmlns:a16="http://schemas.microsoft.com/office/drawing/2014/main" id="{B95E0A5D-6B5A-574A-952B-5CCC36F4248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896939" y="6065869"/>
              <a:ext cx="276096" cy="184064"/>
            </a:xfrm>
            <a:prstGeom prst="rect">
              <a:avLst/>
            </a:prstGeom>
          </p:spPr>
        </p:pic>
        <p:sp>
          <p:nvSpPr>
            <p:cNvPr id="17" name="TextBox 16">
              <a:extLst>
                <a:ext uri="{FF2B5EF4-FFF2-40B4-BE49-F238E27FC236}">
                  <a16:creationId xmlns:a16="http://schemas.microsoft.com/office/drawing/2014/main" id="{B2A00D36-E1AC-D74E-998F-CC798B2ACD8B}"/>
                </a:ext>
              </a:extLst>
            </p:cNvPr>
            <p:cNvSpPr txBox="1"/>
            <p:nvPr userDrawn="1"/>
          </p:nvSpPr>
          <p:spPr>
            <a:xfrm>
              <a:off x="5293734" y="5952904"/>
              <a:ext cx="2659052" cy="353045"/>
            </a:xfrm>
            <a:prstGeom prst="rect">
              <a:avLst/>
            </a:prstGeom>
            <a:noFill/>
          </p:spPr>
          <p:txBody>
            <a:bodyPr wrap="square" rtlCol="0">
              <a:spAutoFit/>
            </a:bodyPr>
            <a:lstStyle/>
            <a:p>
              <a:pPr lvl="0">
                <a:lnSpc>
                  <a:spcPts val="2300"/>
                </a:lnSpc>
              </a:pPr>
              <a:r>
                <a:rPr lang="en-US" sz="1500" b="1" err="1">
                  <a:solidFill>
                    <a:schemeClr val="bg2"/>
                  </a:solidFill>
                  <a:latin typeface="Tahoma" panose="020B0604030504040204" pitchFamily="34" charset="0"/>
                  <a:ea typeface="Tahoma" panose="020B0604030504040204" pitchFamily="34" charset="0"/>
                  <a:cs typeface="Tahoma" panose="020B0604030504040204" pitchFamily="34" charset="0"/>
                </a:rPr>
                <a:t>www.hct.ac.ae</a:t>
              </a:r>
              <a:endParaRPr lang="en-US" sz="1500" b="1">
                <a:solidFill>
                  <a:schemeClr val="bg2"/>
                </a:solidFill>
                <a:latin typeface="Tahoma" panose="020B0604030504040204" pitchFamily="34" charset="0"/>
                <a:ea typeface="Tahoma" panose="020B0604030504040204" pitchFamily="34" charset="0"/>
                <a:cs typeface="Tahoma" panose="020B0604030504040204" pitchFamily="34" charset="0"/>
              </a:endParaRPr>
            </a:p>
          </p:txBody>
        </p:sp>
        <p:pic>
          <p:nvPicPr>
            <p:cNvPr id="13" name="Graphic 12">
              <a:extLst>
                <a:ext uri="{FF2B5EF4-FFF2-40B4-BE49-F238E27FC236}">
                  <a16:creationId xmlns:a16="http://schemas.microsoft.com/office/drawing/2014/main" id="{BCEE45B5-14AA-FB49-B39F-4EEAEEE0834E}"/>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91430" y="5976856"/>
              <a:ext cx="3161546" cy="376374"/>
            </a:xfrm>
            <a:prstGeom prst="rect">
              <a:avLst/>
            </a:prstGeom>
          </p:spPr>
        </p:pic>
      </p:grpSp>
    </p:spTree>
    <p:extLst>
      <p:ext uri="{BB962C8B-B14F-4D97-AF65-F5344CB8AC3E}">
        <p14:creationId xmlns:p14="http://schemas.microsoft.com/office/powerpoint/2010/main" val="126702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36C9F-9B8C-4358-B074-875618559996}"/>
              </a:ext>
            </a:extLst>
          </p:cNvPr>
          <p:cNvSpPr>
            <a:spLocks noGrp="1"/>
          </p:cNvSpPr>
          <p:nvPr>
            <p:ph type="dt" sz="half" idx="10"/>
          </p:nvPr>
        </p:nvSpPr>
        <p:spPr/>
        <p:txBody>
          <a:bodyPr/>
          <a:lstStyle/>
          <a:p>
            <a:fld id="{F51DCF63-24E4-401E-B49A-AA62CA2D971D}" type="datetime1">
              <a:rPr lang="en-US" smtClean="0"/>
              <a:t>5/5/25</a:t>
            </a:fld>
            <a:endParaRPr lang="en-US"/>
          </a:p>
        </p:txBody>
      </p:sp>
      <p:sp>
        <p:nvSpPr>
          <p:cNvPr id="3" name="Footer Placeholder 2">
            <a:extLst>
              <a:ext uri="{FF2B5EF4-FFF2-40B4-BE49-F238E27FC236}">
                <a16:creationId xmlns:a16="http://schemas.microsoft.com/office/drawing/2014/main" id="{F61D6FB6-621C-41E1-A905-5B5832EDB72F}"/>
              </a:ext>
            </a:extLst>
          </p:cNvPr>
          <p:cNvSpPr>
            <a:spLocks noGrp="1"/>
          </p:cNvSpPr>
          <p:nvPr>
            <p:ph type="ftr" sz="quarter" idx="11"/>
          </p:nvPr>
        </p:nvSpPr>
        <p:spPr/>
        <p:txBody>
          <a:bodyPr/>
          <a:lstStyle/>
          <a:p>
            <a:r>
              <a:rPr lang="en-US"/>
              <a:t>Title of the textbook &amp; Edition</a:t>
            </a:r>
          </a:p>
        </p:txBody>
      </p:sp>
      <p:sp>
        <p:nvSpPr>
          <p:cNvPr id="4" name="Slide Number Placeholder 3">
            <a:extLst>
              <a:ext uri="{FF2B5EF4-FFF2-40B4-BE49-F238E27FC236}">
                <a16:creationId xmlns:a16="http://schemas.microsoft.com/office/drawing/2014/main" id="{B142D485-D44D-4BE4-B9E0-F17B341292A9}"/>
              </a:ext>
            </a:extLst>
          </p:cNvPr>
          <p:cNvSpPr>
            <a:spLocks noGrp="1"/>
          </p:cNvSpPr>
          <p:nvPr>
            <p:ph type="sldNum" sz="quarter" idx="12"/>
          </p:nvPr>
        </p:nvSpPr>
        <p:spPr/>
        <p:txBody>
          <a:bodyPr/>
          <a:lstStyle/>
          <a:p>
            <a:fld id="{A91C39B3-71BA-C04A-8F90-02179B3D98C0}" type="slidenum">
              <a:rPr lang="en-US" smtClean="0"/>
              <a:pPr/>
              <a:t>‹#›</a:t>
            </a:fld>
            <a:endParaRPr lang="en-US"/>
          </a:p>
        </p:txBody>
      </p:sp>
    </p:spTree>
    <p:extLst>
      <p:ext uri="{BB962C8B-B14F-4D97-AF65-F5344CB8AC3E}">
        <p14:creationId xmlns:p14="http://schemas.microsoft.com/office/powerpoint/2010/main" val="352015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36C9F-9B8C-4358-B074-875618559996}"/>
              </a:ext>
            </a:extLst>
          </p:cNvPr>
          <p:cNvSpPr>
            <a:spLocks noGrp="1"/>
          </p:cNvSpPr>
          <p:nvPr>
            <p:ph type="dt" sz="half" idx="10"/>
          </p:nvPr>
        </p:nvSpPr>
        <p:spPr/>
        <p:txBody>
          <a:bodyPr/>
          <a:lstStyle/>
          <a:p>
            <a:fld id="{F51DCF63-24E4-401E-B49A-AA62CA2D971D}" type="datetime1">
              <a:rPr lang="en-US" smtClean="0"/>
              <a:t>5/5/25</a:t>
            </a:fld>
            <a:endParaRPr lang="en-US"/>
          </a:p>
        </p:txBody>
      </p:sp>
      <p:sp>
        <p:nvSpPr>
          <p:cNvPr id="3" name="Footer Placeholder 2">
            <a:extLst>
              <a:ext uri="{FF2B5EF4-FFF2-40B4-BE49-F238E27FC236}">
                <a16:creationId xmlns:a16="http://schemas.microsoft.com/office/drawing/2014/main" id="{F61D6FB6-621C-41E1-A905-5B5832EDB72F}"/>
              </a:ext>
            </a:extLst>
          </p:cNvPr>
          <p:cNvSpPr>
            <a:spLocks noGrp="1"/>
          </p:cNvSpPr>
          <p:nvPr>
            <p:ph type="ftr" sz="quarter" idx="11"/>
          </p:nvPr>
        </p:nvSpPr>
        <p:spPr/>
        <p:txBody>
          <a:bodyPr/>
          <a:lstStyle/>
          <a:p>
            <a:r>
              <a:rPr lang="en-US"/>
              <a:t>Title of the textbook &amp; Edition</a:t>
            </a:r>
          </a:p>
        </p:txBody>
      </p:sp>
      <p:sp>
        <p:nvSpPr>
          <p:cNvPr id="4" name="Slide Number Placeholder 3">
            <a:extLst>
              <a:ext uri="{FF2B5EF4-FFF2-40B4-BE49-F238E27FC236}">
                <a16:creationId xmlns:a16="http://schemas.microsoft.com/office/drawing/2014/main" id="{B142D485-D44D-4BE4-B9E0-F17B341292A9}"/>
              </a:ext>
            </a:extLst>
          </p:cNvPr>
          <p:cNvSpPr>
            <a:spLocks noGrp="1"/>
          </p:cNvSpPr>
          <p:nvPr>
            <p:ph type="sldNum" sz="quarter" idx="12"/>
          </p:nvPr>
        </p:nvSpPr>
        <p:spPr/>
        <p:txBody>
          <a:bodyPr/>
          <a:lstStyle/>
          <a:p>
            <a:fld id="{A91C39B3-71BA-C04A-8F90-02179B3D98C0}" type="slidenum">
              <a:rPr lang="en-US" smtClean="0"/>
              <a:pPr/>
              <a:t>‹#›</a:t>
            </a:fld>
            <a:endParaRPr lang="en-US"/>
          </a:p>
        </p:txBody>
      </p:sp>
    </p:spTree>
    <p:extLst>
      <p:ext uri="{BB962C8B-B14F-4D97-AF65-F5344CB8AC3E}">
        <p14:creationId xmlns:p14="http://schemas.microsoft.com/office/powerpoint/2010/main" val="273846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36C9F-9B8C-4358-B074-875618559996}"/>
              </a:ext>
            </a:extLst>
          </p:cNvPr>
          <p:cNvSpPr>
            <a:spLocks noGrp="1"/>
          </p:cNvSpPr>
          <p:nvPr>
            <p:ph type="dt" sz="half" idx="10"/>
          </p:nvPr>
        </p:nvSpPr>
        <p:spPr/>
        <p:txBody>
          <a:bodyPr/>
          <a:lstStyle/>
          <a:p>
            <a:fld id="{F51DCF63-24E4-401E-B49A-AA62CA2D971D}" type="datetime1">
              <a:rPr lang="en-US" smtClean="0"/>
              <a:t>5/5/25</a:t>
            </a:fld>
            <a:endParaRPr lang="en-US"/>
          </a:p>
        </p:txBody>
      </p:sp>
      <p:sp>
        <p:nvSpPr>
          <p:cNvPr id="3" name="Footer Placeholder 2">
            <a:extLst>
              <a:ext uri="{FF2B5EF4-FFF2-40B4-BE49-F238E27FC236}">
                <a16:creationId xmlns:a16="http://schemas.microsoft.com/office/drawing/2014/main" id="{F61D6FB6-621C-41E1-A905-5B5832EDB72F}"/>
              </a:ext>
            </a:extLst>
          </p:cNvPr>
          <p:cNvSpPr>
            <a:spLocks noGrp="1"/>
          </p:cNvSpPr>
          <p:nvPr>
            <p:ph type="ftr" sz="quarter" idx="11"/>
          </p:nvPr>
        </p:nvSpPr>
        <p:spPr/>
        <p:txBody>
          <a:bodyPr/>
          <a:lstStyle/>
          <a:p>
            <a:r>
              <a:rPr lang="en-US"/>
              <a:t>Title of the textbook &amp; Edition</a:t>
            </a:r>
          </a:p>
        </p:txBody>
      </p:sp>
      <p:sp>
        <p:nvSpPr>
          <p:cNvPr id="4" name="Slide Number Placeholder 3">
            <a:extLst>
              <a:ext uri="{FF2B5EF4-FFF2-40B4-BE49-F238E27FC236}">
                <a16:creationId xmlns:a16="http://schemas.microsoft.com/office/drawing/2014/main" id="{B142D485-D44D-4BE4-B9E0-F17B341292A9}"/>
              </a:ext>
            </a:extLst>
          </p:cNvPr>
          <p:cNvSpPr>
            <a:spLocks noGrp="1"/>
          </p:cNvSpPr>
          <p:nvPr>
            <p:ph type="sldNum" sz="quarter" idx="12"/>
          </p:nvPr>
        </p:nvSpPr>
        <p:spPr/>
        <p:txBody>
          <a:bodyPr/>
          <a:lstStyle/>
          <a:p>
            <a:fld id="{A91C39B3-71BA-C04A-8F90-02179B3D98C0}" type="slidenum">
              <a:rPr lang="en-US" smtClean="0"/>
              <a:pPr/>
              <a:t>‹#›</a:t>
            </a:fld>
            <a:endParaRPr lang="en-US"/>
          </a:p>
        </p:txBody>
      </p:sp>
    </p:spTree>
    <p:extLst>
      <p:ext uri="{BB962C8B-B14F-4D97-AF65-F5344CB8AC3E}">
        <p14:creationId xmlns:p14="http://schemas.microsoft.com/office/powerpoint/2010/main" val="1061553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36C9F-9B8C-4358-B074-875618559996}"/>
              </a:ext>
            </a:extLst>
          </p:cNvPr>
          <p:cNvSpPr>
            <a:spLocks noGrp="1"/>
          </p:cNvSpPr>
          <p:nvPr>
            <p:ph type="dt" sz="half" idx="10"/>
          </p:nvPr>
        </p:nvSpPr>
        <p:spPr/>
        <p:txBody>
          <a:bodyPr/>
          <a:lstStyle/>
          <a:p>
            <a:fld id="{F51DCF63-24E4-401E-B49A-AA62CA2D971D}" type="datetime1">
              <a:rPr lang="en-US" smtClean="0"/>
              <a:t>5/5/25</a:t>
            </a:fld>
            <a:endParaRPr lang="en-US"/>
          </a:p>
        </p:txBody>
      </p:sp>
      <p:sp>
        <p:nvSpPr>
          <p:cNvPr id="3" name="Footer Placeholder 2">
            <a:extLst>
              <a:ext uri="{FF2B5EF4-FFF2-40B4-BE49-F238E27FC236}">
                <a16:creationId xmlns:a16="http://schemas.microsoft.com/office/drawing/2014/main" id="{F61D6FB6-621C-41E1-A905-5B5832EDB72F}"/>
              </a:ext>
            </a:extLst>
          </p:cNvPr>
          <p:cNvSpPr>
            <a:spLocks noGrp="1"/>
          </p:cNvSpPr>
          <p:nvPr>
            <p:ph type="ftr" sz="quarter" idx="11"/>
          </p:nvPr>
        </p:nvSpPr>
        <p:spPr/>
        <p:txBody>
          <a:bodyPr/>
          <a:lstStyle/>
          <a:p>
            <a:r>
              <a:rPr lang="en-US"/>
              <a:t>Title of the textbook &amp; Edition</a:t>
            </a:r>
          </a:p>
        </p:txBody>
      </p:sp>
      <p:sp>
        <p:nvSpPr>
          <p:cNvPr id="4" name="Slide Number Placeholder 3">
            <a:extLst>
              <a:ext uri="{FF2B5EF4-FFF2-40B4-BE49-F238E27FC236}">
                <a16:creationId xmlns:a16="http://schemas.microsoft.com/office/drawing/2014/main" id="{B142D485-D44D-4BE4-B9E0-F17B341292A9}"/>
              </a:ext>
            </a:extLst>
          </p:cNvPr>
          <p:cNvSpPr>
            <a:spLocks noGrp="1"/>
          </p:cNvSpPr>
          <p:nvPr>
            <p:ph type="sldNum" sz="quarter" idx="12"/>
          </p:nvPr>
        </p:nvSpPr>
        <p:spPr/>
        <p:txBody>
          <a:bodyPr/>
          <a:lstStyle/>
          <a:p>
            <a:fld id="{A91C39B3-71BA-C04A-8F90-02179B3D98C0}" type="slidenum">
              <a:rPr lang="en-US" smtClean="0"/>
              <a:pPr/>
              <a:t>‹#›</a:t>
            </a:fld>
            <a:endParaRPr lang="en-US"/>
          </a:p>
        </p:txBody>
      </p:sp>
    </p:spTree>
    <p:extLst>
      <p:ext uri="{BB962C8B-B14F-4D97-AF65-F5344CB8AC3E}">
        <p14:creationId xmlns:p14="http://schemas.microsoft.com/office/powerpoint/2010/main" val="402705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and Title for the Presentatio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Date Placeholder 8">
            <a:extLst>
              <a:ext uri="{FF2B5EF4-FFF2-40B4-BE49-F238E27FC236}">
                <a16:creationId xmlns:a16="http://schemas.microsoft.com/office/drawing/2014/main" id="{2CFC90AB-DF59-D34A-9818-151D5C1D9CEE}"/>
              </a:ext>
            </a:extLst>
          </p:cNvPr>
          <p:cNvSpPr>
            <a:spLocks noGrp="1"/>
          </p:cNvSpPr>
          <p:nvPr>
            <p:ph type="dt" sz="half" idx="10"/>
          </p:nvPr>
        </p:nvSpPr>
        <p:spPr>
          <a:xfrm>
            <a:off x="955675" y="5981617"/>
            <a:ext cx="3138522" cy="365125"/>
          </a:xfrm>
        </p:spPr>
        <p:txBody>
          <a:bodyPr/>
          <a:lstStyle>
            <a:lvl1pPr>
              <a:defRPr sz="1500">
                <a:solidFill>
                  <a:schemeClr val="bg2"/>
                </a:solidFill>
              </a:defRPr>
            </a:lvl1pPr>
          </a:lstStyle>
          <a:p>
            <a:fld id="{B611FE71-1CB4-4185-BA8A-E7F7FE5537CE}" type="datetime1">
              <a:rPr lang="en-US" smtClean="0"/>
              <a:t>5/5/25</a:t>
            </a:fld>
            <a:endParaRPr lang="en-AE"/>
          </a:p>
        </p:txBody>
      </p:sp>
      <p:pic>
        <p:nvPicPr>
          <p:cNvPr id="7" name="Graphic 6">
            <a:extLst>
              <a:ext uri="{FF2B5EF4-FFF2-40B4-BE49-F238E27FC236}">
                <a16:creationId xmlns:a16="http://schemas.microsoft.com/office/drawing/2014/main" id="{E0A69106-6879-3A4D-A621-50E8110948BA}"/>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84844" y="351663"/>
            <a:ext cx="3713566" cy="634596"/>
          </a:xfrm>
          <a:prstGeom prst="rect">
            <a:avLst/>
          </a:prstGeom>
        </p:spPr>
      </p:pic>
      <p:sp>
        <p:nvSpPr>
          <p:cNvPr id="8" name="Subtitle 2">
            <a:extLst>
              <a:ext uri="{FF2B5EF4-FFF2-40B4-BE49-F238E27FC236}">
                <a16:creationId xmlns:a16="http://schemas.microsoft.com/office/drawing/2014/main" id="{D8643B33-FF74-2B49-B6EB-01409F1D0D7F}"/>
              </a:ext>
            </a:extLst>
          </p:cNvPr>
          <p:cNvSpPr>
            <a:spLocks noGrp="1"/>
          </p:cNvSpPr>
          <p:nvPr>
            <p:ph type="subTitle" idx="1"/>
          </p:nvPr>
        </p:nvSpPr>
        <p:spPr>
          <a:xfrm>
            <a:off x="955675" y="3945603"/>
            <a:ext cx="9144000" cy="536329"/>
          </a:xfrm>
          <a:prstGeom prst="rect">
            <a:avLst/>
          </a:prstGeom>
        </p:spPr>
        <p:txBody>
          <a:bodyPr/>
          <a:lstStyle>
            <a:lvl1pPr marL="0" indent="0" algn="l">
              <a:buNone/>
              <a:defRPr sz="2500">
                <a:solidFill>
                  <a:schemeClr val="bg1">
                    <a:lumMod val="40000"/>
                    <a:lumOff val="60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Graphic 12">
            <a:extLst>
              <a:ext uri="{FF2B5EF4-FFF2-40B4-BE49-F238E27FC236}">
                <a16:creationId xmlns:a16="http://schemas.microsoft.com/office/drawing/2014/main" id="{8EF5330E-32F1-7B42-BB39-B2FFE8F8788D}"/>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516979" y="775699"/>
            <a:ext cx="2675021" cy="315139"/>
          </a:xfrm>
          <a:prstGeom prst="rect">
            <a:avLst/>
          </a:prstGeom>
        </p:spPr>
      </p:pic>
      <p:sp>
        <p:nvSpPr>
          <p:cNvPr id="14" name="Title 3">
            <a:extLst>
              <a:ext uri="{FF2B5EF4-FFF2-40B4-BE49-F238E27FC236}">
                <a16:creationId xmlns:a16="http://schemas.microsoft.com/office/drawing/2014/main" id="{591BC0ED-3260-F844-B525-B5B4D2CC78D0}"/>
              </a:ext>
            </a:extLst>
          </p:cNvPr>
          <p:cNvSpPr>
            <a:spLocks noGrp="1"/>
          </p:cNvSpPr>
          <p:nvPr>
            <p:ph type="title" hasCustomPrompt="1"/>
          </p:nvPr>
        </p:nvSpPr>
        <p:spPr>
          <a:xfrm>
            <a:off x="955675" y="3126852"/>
            <a:ext cx="9144000" cy="818751"/>
          </a:xfrm>
        </p:spPr>
        <p:txBody>
          <a:bodyPr anchor="t" anchorCtr="0"/>
          <a:lstStyle>
            <a:lvl1pPr algn="l">
              <a:defRPr>
                <a:solidFill>
                  <a:schemeClr val="bg2"/>
                </a:solidFill>
              </a:defRPr>
            </a:lvl1pPr>
          </a:lstStyle>
          <a:p>
            <a:r>
              <a:rPr lang="en-US"/>
              <a:t>Click to edit master title style</a:t>
            </a:r>
          </a:p>
        </p:txBody>
      </p:sp>
    </p:spTree>
    <p:extLst>
      <p:ext uri="{BB962C8B-B14F-4D97-AF65-F5344CB8AC3E}">
        <p14:creationId xmlns:p14="http://schemas.microsoft.com/office/powerpoint/2010/main" val="313307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and Title for the Presentatio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E9241090-81F5-3947-93CB-6896CF7F94E5}"/>
              </a:ext>
            </a:extLst>
          </p:cNvPr>
          <p:cNvSpPr>
            <a:spLocks noGrp="1"/>
          </p:cNvSpPr>
          <p:nvPr>
            <p:ph type="subTitle" idx="1" hasCustomPrompt="1"/>
          </p:nvPr>
        </p:nvSpPr>
        <p:spPr>
          <a:xfrm>
            <a:off x="536339" y="5106074"/>
            <a:ext cx="6971077" cy="698499"/>
          </a:xfrm>
        </p:spPr>
        <p:txBody>
          <a:bodyPr>
            <a:noAutofit/>
          </a:bodyPr>
          <a:lstStyle>
            <a:lvl1pPr marL="0" indent="0" algn="l">
              <a:buNone/>
              <a:defRPr sz="2000">
                <a:solidFill>
                  <a:srgbClr val="343A9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12" name="Title 3">
            <a:extLst>
              <a:ext uri="{FF2B5EF4-FFF2-40B4-BE49-F238E27FC236}">
                <a16:creationId xmlns:a16="http://schemas.microsoft.com/office/drawing/2014/main" id="{06DB1578-413F-2C4E-9D70-BBE3D7A5DBD3}"/>
              </a:ext>
            </a:extLst>
          </p:cNvPr>
          <p:cNvSpPr>
            <a:spLocks noGrp="1"/>
          </p:cNvSpPr>
          <p:nvPr>
            <p:ph type="title" hasCustomPrompt="1"/>
          </p:nvPr>
        </p:nvSpPr>
        <p:spPr>
          <a:xfrm>
            <a:off x="536339" y="3607860"/>
            <a:ext cx="5298020" cy="1498214"/>
          </a:xfrm>
        </p:spPr>
        <p:txBody>
          <a:bodyPr/>
          <a:lstStyle>
            <a:lvl1pPr algn="l">
              <a:defRPr>
                <a:solidFill>
                  <a:srgbClr val="343A9D"/>
                </a:solidFill>
              </a:defRPr>
            </a:lvl1pPr>
          </a:lstStyle>
          <a:p>
            <a:r>
              <a:rPr lang="en-US"/>
              <a:t>Click to edit master title style</a:t>
            </a:r>
          </a:p>
        </p:txBody>
      </p:sp>
      <p:pic>
        <p:nvPicPr>
          <p:cNvPr id="3" name="Graphic 2">
            <a:extLst>
              <a:ext uri="{FF2B5EF4-FFF2-40B4-BE49-F238E27FC236}">
                <a16:creationId xmlns:a16="http://schemas.microsoft.com/office/drawing/2014/main" id="{7B5CCC4E-CABB-0A42-9BDE-60480B081E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58490" y="1061074"/>
            <a:ext cx="3362305" cy="773864"/>
          </a:xfrm>
          <a:prstGeom prst="rect">
            <a:avLst/>
          </a:prstGeom>
        </p:spPr>
      </p:pic>
      <p:pic>
        <p:nvPicPr>
          <p:cNvPr id="9" name="Graphic 8">
            <a:extLst>
              <a:ext uri="{FF2B5EF4-FFF2-40B4-BE49-F238E27FC236}">
                <a16:creationId xmlns:a16="http://schemas.microsoft.com/office/drawing/2014/main" id="{7A731196-02F0-084E-A879-3A3165CDCFDF}"/>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0" y="645922"/>
            <a:ext cx="2645701" cy="315139"/>
          </a:xfrm>
          <a:prstGeom prst="rect">
            <a:avLst/>
          </a:prstGeom>
        </p:spPr>
      </p:pic>
      <p:sp>
        <p:nvSpPr>
          <p:cNvPr id="10" name="Date Placeholder 8">
            <a:extLst>
              <a:ext uri="{FF2B5EF4-FFF2-40B4-BE49-F238E27FC236}">
                <a16:creationId xmlns:a16="http://schemas.microsoft.com/office/drawing/2014/main" id="{2CFC90AB-DF59-D34A-9818-151D5C1D9CEE}"/>
              </a:ext>
            </a:extLst>
          </p:cNvPr>
          <p:cNvSpPr>
            <a:spLocks noGrp="1"/>
          </p:cNvSpPr>
          <p:nvPr>
            <p:ph type="dt" sz="half" idx="10"/>
          </p:nvPr>
        </p:nvSpPr>
        <p:spPr>
          <a:xfrm>
            <a:off x="536339" y="6029515"/>
            <a:ext cx="3138522" cy="365125"/>
          </a:xfrm>
        </p:spPr>
        <p:txBody>
          <a:bodyPr/>
          <a:lstStyle>
            <a:lvl1pPr>
              <a:defRPr sz="1500">
                <a:solidFill>
                  <a:srgbClr val="343A9D"/>
                </a:solidFill>
              </a:defRPr>
            </a:lvl1pPr>
          </a:lstStyle>
          <a:p>
            <a:fld id="{2D3A2D86-482C-440D-A656-08C736E34B6B}" type="datetime1">
              <a:rPr lang="en-US" smtClean="0"/>
              <a:t>5/5/25</a:t>
            </a:fld>
            <a:endParaRPr lang="en-AE"/>
          </a:p>
        </p:txBody>
      </p:sp>
    </p:spTree>
    <p:extLst>
      <p:ext uri="{BB962C8B-B14F-4D97-AF65-F5344CB8AC3E}">
        <p14:creationId xmlns:p14="http://schemas.microsoft.com/office/powerpoint/2010/main" val="378621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ver and Title for the Presentatio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Date Placeholder 8">
            <a:extLst>
              <a:ext uri="{FF2B5EF4-FFF2-40B4-BE49-F238E27FC236}">
                <a16:creationId xmlns:a16="http://schemas.microsoft.com/office/drawing/2014/main" id="{2CFC90AB-DF59-D34A-9818-151D5C1D9CEE}"/>
              </a:ext>
            </a:extLst>
          </p:cNvPr>
          <p:cNvSpPr>
            <a:spLocks noGrp="1"/>
          </p:cNvSpPr>
          <p:nvPr>
            <p:ph type="dt" sz="half" idx="10"/>
          </p:nvPr>
        </p:nvSpPr>
        <p:spPr>
          <a:xfrm>
            <a:off x="956140" y="6029515"/>
            <a:ext cx="3138522" cy="365125"/>
          </a:xfrm>
        </p:spPr>
        <p:txBody>
          <a:bodyPr/>
          <a:lstStyle>
            <a:lvl1pPr>
              <a:defRPr sz="1500">
                <a:solidFill>
                  <a:schemeClr val="bg2"/>
                </a:solidFill>
                <a:latin typeface="Gill Sans MT" panose="020B0502020104020203" pitchFamily="34" charset="0"/>
              </a:defRPr>
            </a:lvl1pPr>
          </a:lstStyle>
          <a:p>
            <a:fld id="{56D660DE-93EA-473F-B440-6F157968B418}" type="datetime1">
              <a:rPr lang="en-US" smtClean="0"/>
              <a:t>5/5/25</a:t>
            </a:fld>
            <a:endParaRPr lang="en-AE"/>
          </a:p>
        </p:txBody>
      </p:sp>
      <p:pic>
        <p:nvPicPr>
          <p:cNvPr id="7" name="Graphic 6">
            <a:extLst>
              <a:ext uri="{FF2B5EF4-FFF2-40B4-BE49-F238E27FC236}">
                <a16:creationId xmlns:a16="http://schemas.microsoft.com/office/drawing/2014/main" id="{194BA4BA-37FC-574C-900D-E42453AEA51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7263" y="2371959"/>
            <a:ext cx="4078511" cy="938705"/>
          </a:xfrm>
          <a:prstGeom prst="rect">
            <a:avLst/>
          </a:prstGeom>
        </p:spPr>
      </p:pic>
      <p:sp>
        <p:nvSpPr>
          <p:cNvPr id="8" name="Title 1">
            <a:extLst>
              <a:ext uri="{FF2B5EF4-FFF2-40B4-BE49-F238E27FC236}">
                <a16:creationId xmlns:a16="http://schemas.microsoft.com/office/drawing/2014/main" id="{81495BEB-EE01-9F40-B42D-981879D2A4C3}"/>
              </a:ext>
            </a:extLst>
          </p:cNvPr>
          <p:cNvSpPr>
            <a:spLocks noGrp="1"/>
          </p:cNvSpPr>
          <p:nvPr>
            <p:ph type="ctrTitle"/>
          </p:nvPr>
        </p:nvSpPr>
        <p:spPr>
          <a:xfrm>
            <a:off x="957273" y="3853125"/>
            <a:ext cx="9143999" cy="660171"/>
          </a:xfrm>
          <a:prstGeom prst="rect">
            <a:avLst/>
          </a:prstGeom>
        </p:spPr>
        <p:txBody>
          <a:bodyPr anchor="t" anchorCtr="0"/>
          <a:lstStyle>
            <a:lvl1pPr algn="l">
              <a:defRPr sz="4500" b="1">
                <a:solidFill>
                  <a:schemeClr val="bg2"/>
                </a:solidFill>
                <a:latin typeface="Gill Sans MT" panose="020B0502020104020203" pitchFamily="34" charset="0"/>
                <a:ea typeface="Tahoma" panose="020B0604030504040204" pitchFamily="34" charset="0"/>
                <a:cs typeface="Tahoma" panose="020B0604030504040204" pitchFamily="34" charset="0"/>
              </a:defRPr>
            </a:lvl1pPr>
          </a:lstStyle>
          <a:p>
            <a:r>
              <a:rPr lang="en-US"/>
              <a:t>Click to edit Master title style</a:t>
            </a:r>
          </a:p>
        </p:txBody>
      </p:sp>
      <p:pic>
        <p:nvPicPr>
          <p:cNvPr id="13" name="Graphic 12">
            <a:extLst>
              <a:ext uri="{FF2B5EF4-FFF2-40B4-BE49-F238E27FC236}">
                <a16:creationId xmlns:a16="http://schemas.microsoft.com/office/drawing/2014/main" id="{A0FB12DA-53D5-A041-A382-0D8BFE86F8C7}"/>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516979" y="775699"/>
            <a:ext cx="2675021" cy="315139"/>
          </a:xfrm>
          <a:prstGeom prst="rect">
            <a:avLst/>
          </a:prstGeom>
        </p:spPr>
      </p:pic>
      <p:sp>
        <p:nvSpPr>
          <p:cNvPr id="14" name="Subtitle 2">
            <a:extLst>
              <a:ext uri="{FF2B5EF4-FFF2-40B4-BE49-F238E27FC236}">
                <a16:creationId xmlns:a16="http://schemas.microsoft.com/office/drawing/2014/main" id="{33EBC9D1-1DA5-1B44-9266-C53077B3DFFA}"/>
              </a:ext>
            </a:extLst>
          </p:cNvPr>
          <p:cNvSpPr>
            <a:spLocks noGrp="1"/>
          </p:cNvSpPr>
          <p:nvPr>
            <p:ph type="subTitle" idx="1"/>
          </p:nvPr>
        </p:nvSpPr>
        <p:spPr>
          <a:xfrm>
            <a:off x="956140" y="4519428"/>
            <a:ext cx="9144000" cy="536329"/>
          </a:xfrm>
          <a:prstGeom prst="rect">
            <a:avLst/>
          </a:prstGeom>
        </p:spPr>
        <p:txBody>
          <a:bodyPr/>
          <a:lstStyle>
            <a:lvl1pPr marL="0" indent="0" algn="l">
              <a:buNone/>
              <a:defRPr sz="2500">
                <a:solidFill>
                  <a:schemeClr val="bg1">
                    <a:lumMod val="40000"/>
                    <a:lumOff val="60000"/>
                  </a:schemeClr>
                </a:solidFill>
                <a:latin typeface="Gill Sans MT" panose="020B0502020104020203"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5123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ln/>
        </p:spPr>
        <p:style>
          <a:lnRef idx="2">
            <a:schemeClr val="dk1"/>
          </a:lnRef>
          <a:fillRef idx="1">
            <a:schemeClr val="lt1"/>
          </a:fillRef>
          <a:effectRef idx="0">
            <a:schemeClr val="dk1"/>
          </a:effectRef>
          <a:fontRef idx="minor">
            <a:schemeClr val="dk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lvl1pPr>
              <a:defRPr>
                <a:solidFill>
                  <a:srgbClr val="343A9D"/>
                </a:solidFill>
              </a:defRPr>
            </a:lvl1pPr>
            <a:lvl2pPr>
              <a:defRPr>
                <a:solidFill>
                  <a:srgbClr val="343A9D"/>
                </a:solidFill>
              </a:defRPr>
            </a:lvl2pPr>
            <a:lvl3pPr>
              <a:defRPr>
                <a:solidFill>
                  <a:srgbClr val="343A9D"/>
                </a:solidFill>
              </a:defRPr>
            </a:lvl3pPr>
            <a:lvl4pPr>
              <a:defRPr>
                <a:solidFill>
                  <a:srgbClr val="343A9D"/>
                </a:solidFill>
              </a:defRPr>
            </a:lvl4pPr>
            <a:lvl5pPr>
              <a:defRPr>
                <a:solidFill>
                  <a:srgbClr val="343A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448425"/>
            <a:ext cx="1633538" cy="365125"/>
          </a:xfrm>
        </p:spPr>
        <p:txBody>
          <a:bodyPr/>
          <a:lstStyle/>
          <a:p>
            <a:fld id="{C69A94DF-0284-484F-A0E3-90E4F44EB23C}" type="datetime1">
              <a:rPr lang="en-US" smtClean="0"/>
              <a:t>5/5/25</a:t>
            </a:fld>
            <a:endParaRPr lang="en-US"/>
          </a:p>
        </p:txBody>
      </p:sp>
      <p:sp>
        <p:nvSpPr>
          <p:cNvPr id="5" name="Footer Placeholder 4"/>
          <p:cNvSpPr>
            <a:spLocks noGrp="1"/>
          </p:cNvSpPr>
          <p:nvPr>
            <p:ph type="ftr" sz="quarter" idx="11"/>
          </p:nvPr>
        </p:nvSpPr>
        <p:spPr>
          <a:xfrm>
            <a:off x="1633538" y="6485747"/>
            <a:ext cx="5148000" cy="365125"/>
          </a:xfrm>
        </p:spPr>
        <p:txBody>
          <a:bodyPr/>
          <a:lstStyle>
            <a:lvl1pPr>
              <a:defRPr/>
            </a:lvl1pPr>
          </a:lstStyle>
          <a:p>
            <a:r>
              <a:rPr lang="en-US"/>
              <a:t>Title of the textbook &amp; Edition</a:t>
            </a:r>
          </a:p>
        </p:txBody>
      </p:sp>
      <p:sp>
        <p:nvSpPr>
          <p:cNvPr id="6" name="Slide Number Placeholder 5"/>
          <p:cNvSpPr>
            <a:spLocks noGrp="1"/>
          </p:cNvSpPr>
          <p:nvPr>
            <p:ph type="sldNum" sz="quarter" idx="12"/>
          </p:nvPr>
        </p:nvSpPr>
        <p:spPr>
          <a:xfrm>
            <a:off x="11084553" y="6492875"/>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037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Option#1 with Image">
    <p:bg>
      <p:bgPr>
        <a:solidFill>
          <a:schemeClr val="bg2"/>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6908BEE-A825-DA40-9969-1B02C84DEF7A}"/>
              </a:ext>
            </a:extLst>
          </p:cNvPr>
          <p:cNvSpPr>
            <a:spLocks noGrp="1"/>
          </p:cNvSpPr>
          <p:nvPr>
            <p:ph type="title" hasCustomPrompt="1"/>
          </p:nvPr>
        </p:nvSpPr>
        <p:spPr>
          <a:xfrm>
            <a:off x="704800" y="1207003"/>
            <a:ext cx="5874026" cy="557061"/>
          </a:xfrm>
        </p:spPr>
        <p:txBody>
          <a:bodyPr anchor="t">
            <a:noAutofit/>
          </a:bodyPr>
          <a:lstStyle>
            <a:lvl1pPr algn="l" defTabSz="914400" rtl="0" eaLnBrk="1" latinLnBrk="0" hangingPunct="1">
              <a:lnSpc>
                <a:spcPct val="90000"/>
              </a:lnSpc>
              <a:spcBef>
                <a:spcPct val="0"/>
              </a:spcBef>
              <a:buNone/>
              <a:defRPr lang="en-US" sz="3600" b="1" kern="1200" dirty="0">
                <a:solidFill>
                  <a:srgbClr val="343A9D"/>
                </a:solidFill>
                <a:latin typeface="Gill Sans MT" panose="020B0502020104020203" pitchFamily="34" charset="0"/>
                <a:ea typeface="Tahoma" panose="020B0604030504040204" pitchFamily="34" charset="0"/>
                <a:cs typeface="Tahoma" panose="020B0604030504040204" pitchFamily="34" charset="0"/>
              </a:defRPr>
            </a:lvl1pPr>
          </a:lstStyle>
          <a:p>
            <a:r>
              <a:rPr lang="en-US"/>
              <a:t>Click to edit title style</a:t>
            </a:r>
          </a:p>
        </p:txBody>
      </p:sp>
      <p:sp>
        <p:nvSpPr>
          <p:cNvPr id="6" name="Subtitle 2">
            <a:extLst>
              <a:ext uri="{FF2B5EF4-FFF2-40B4-BE49-F238E27FC236}">
                <a16:creationId xmlns:a16="http://schemas.microsoft.com/office/drawing/2014/main" id="{B6746524-6D09-2F49-8A69-4823C3DCCD24}"/>
              </a:ext>
            </a:extLst>
          </p:cNvPr>
          <p:cNvSpPr>
            <a:spLocks noGrp="1"/>
          </p:cNvSpPr>
          <p:nvPr>
            <p:ph type="subTitle" idx="1" hasCustomPrompt="1"/>
          </p:nvPr>
        </p:nvSpPr>
        <p:spPr>
          <a:xfrm>
            <a:off x="5390087" y="314797"/>
            <a:ext cx="6120159" cy="315424"/>
          </a:xfrm>
        </p:spPr>
        <p:txBody>
          <a:bodyPr>
            <a:noAutofit/>
          </a:bodyPr>
          <a:lstStyle>
            <a:lvl1pPr marL="0" indent="0" algn="l">
              <a:buNone/>
              <a:defRPr sz="2000" b="1">
                <a:solidFill>
                  <a:srgbClr val="343A9D"/>
                </a:solidFill>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Presentation Title</a:t>
            </a:r>
          </a:p>
        </p:txBody>
      </p:sp>
      <p:sp>
        <p:nvSpPr>
          <p:cNvPr id="7" name="Slide Number Placeholder 6">
            <a:extLst>
              <a:ext uri="{FF2B5EF4-FFF2-40B4-BE49-F238E27FC236}">
                <a16:creationId xmlns:a16="http://schemas.microsoft.com/office/drawing/2014/main" id="{03FFED15-3BC1-9A47-85CA-5740A1734EB2}"/>
              </a:ext>
            </a:extLst>
          </p:cNvPr>
          <p:cNvSpPr txBox="1">
            <a:spLocks/>
          </p:cNvSpPr>
          <p:nvPr userDrawn="1"/>
        </p:nvSpPr>
        <p:spPr>
          <a:xfrm>
            <a:off x="11377612" y="248602"/>
            <a:ext cx="814388" cy="365125"/>
          </a:xfrm>
          <a:prstGeom prst="rect">
            <a:avLst/>
          </a:prstGeom>
          <a:noFill/>
        </p:spPr>
        <p:txBody>
          <a:bodyPr vert="horz" lIns="91440" tIns="45720" rIns="91440" bIns="45720" rtlCol="0" anchor="ctr"/>
          <a:lstStyle>
            <a:defPPr>
              <a:defRPr lang="en-US"/>
            </a:defPPr>
            <a:lvl1pPr marL="0" algn="ctr" defTabSz="914400" rtl="0" eaLnBrk="1" latinLnBrk="0" hangingPunct="1">
              <a:defRPr sz="1600" b="0" i="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C39B3-71BA-C04A-8F90-02179B3D98C0}" type="slidenum">
              <a:rPr lang="en-US" smtClean="0">
                <a:latin typeface="Gill Sans MT" panose="020B0502020104020203" pitchFamily="34" charset="0"/>
              </a:rPr>
              <a:pPr/>
              <a:t>‹#›</a:t>
            </a:fld>
            <a:endParaRPr lang="en-US">
              <a:latin typeface="Gill Sans MT" panose="020B0502020104020203" pitchFamily="34" charset="0"/>
            </a:endParaRPr>
          </a:p>
        </p:txBody>
      </p:sp>
      <p:pic>
        <p:nvPicPr>
          <p:cNvPr id="9" name="Graphic 8">
            <a:extLst>
              <a:ext uri="{FF2B5EF4-FFF2-40B4-BE49-F238E27FC236}">
                <a16:creationId xmlns:a16="http://schemas.microsoft.com/office/drawing/2014/main" id="{5893B466-AD85-BF49-A335-E853DA6FB0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001500" y="306705"/>
            <a:ext cx="177800" cy="248920"/>
          </a:xfrm>
          <a:prstGeom prst="rect">
            <a:avLst/>
          </a:prstGeom>
        </p:spPr>
      </p:pic>
      <p:pic>
        <p:nvPicPr>
          <p:cNvPr id="12" name="Graphic 11">
            <a:extLst>
              <a:ext uri="{FF2B5EF4-FFF2-40B4-BE49-F238E27FC236}">
                <a16:creationId xmlns:a16="http://schemas.microsoft.com/office/drawing/2014/main" id="{35B54686-6941-2541-B096-11C08B1BDEA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88949" y="2051"/>
            <a:ext cx="236191" cy="6858000"/>
          </a:xfrm>
          <a:prstGeom prst="rect">
            <a:avLst/>
          </a:prstGeom>
        </p:spPr>
      </p:pic>
      <p:pic>
        <p:nvPicPr>
          <p:cNvPr id="13" name="Graphic 12">
            <a:extLst>
              <a:ext uri="{FF2B5EF4-FFF2-40B4-BE49-F238E27FC236}">
                <a16:creationId xmlns:a16="http://schemas.microsoft.com/office/drawing/2014/main" id="{A8808B5C-1859-104A-826C-D3A463154C6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0206" y="250603"/>
            <a:ext cx="313679" cy="329298"/>
          </a:xfrm>
          <a:prstGeom prst="rect">
            <a:avLst/>
          </a:prstGeom>
        </p:spPr>
      </p:pic>
      <p:sp>
        <p:nvSpPr>
          <p:cNvPr id="3" name="Text Placeholder 2">
            <a:extLst>
              <a:ext uri="{FF2B5EF4-FFF2-40B4-BE49-F238E27FC236}">
                <a16:creationId xmlns:a16="http://schemas.microsoft.com/office/drawing/2014/main" id="{5B03E28E-79CD-8A43-B374-EF35B43959A1}"/>
              </a:ext>
            </a:extLst>
          </p:cNvPr>
          <p:cNvSpPr>
            <a:spLocks noGrp="1"/>
          </p:cNvSpPr>
          <p:nvPr>
            <p:ph type="body" sz="quarter" idx="10"/>
          </p:nvPr>
        </p:nvSpPr>
        <p:spPr>
          <a:xfrm>
            <a:off x="833439" y="1878013"/>
            <a:ext cx="5745388" cy="3754437"/>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14" name="Picture Placeholder 13">
            <a:extLst>
              <a:ext uri="{FF2B5EF4-FFF2-40B4-BE49-F238E27FC236}">
                <a16:creationId xmlns:a16="http://schemas.microsoft.com/office/drawing/2014/main" id="{83E722FE-E668-314D-A8DF-BAA81BA98D5B}"/>
              </a:ext>
            </a:extLst>
          </p:cNvPr>
          <p:cNvSpPr>
            <a:spLocks noGrp="1"/>
          </p:cNvSpPr>
          <p:nvPr>
            <p:ph type="pic" sz="quarter" idx="11"/>
          </p:nvPr>
        </p:nvSpPr>
        <p:spPr>
          <a:xfrm>
            <a:off x="6758486" y="1206500"/>
            <a:ext cx="4619127" cy="4445000"/>
          </a:xfrm>
        </p:spPr>
        <p:txBody>
          <a:bodyPr/>
          <a:lstStyle>
            <a:lvl1pPr marL="0" indent="0">
              <a:buNone/>
              <a:defRPr>
                <a:latin typeface="Gill Sans MT" panose="020B0502020104020203" pitchFamily="34" charset="0"/>
              </a:defRPr>
            </a:lvl1pPr>
          </a:lstStyle>
          <a:p>
            <a:r>
              <a:rPr lang="en-US"/>
              <a:t>Click icon to add picture</a:t>
            </a:r>
            <a:endParaRPr lang="en-AE"/>
          </a:p>
        </p:txBody>
      </p:sp>
    </p:spTree>
    <p:extLst>
      <p:ext uri="{BB962C8B-B14F-4D97-AF65-F5344CB8AC3E}">
        <p14:creationId xmlns:p14="http://schemas.microsoft.com/office/powerpoint/2010/main" val="374212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Slide  Option#2 with Graph /Data">
    <p:bg>
      <p:bgPr>
        <a:solidFill>
          <a:schemeClr val="bg2"/>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6908BEE-A825-DA40-9969-1B02C84DEF7A}"/>
              </a:ext>
            </a:extLst>
          </p:cNvPr>
          <p:cNvSpPr>
            <a:spLocks noGrp="1"/>
          </p:cNvSpPr>
          <p:nvPr>
            <p:ph type="title" hasCustomPrompt="1"/>
          </p:nvPr>
        </p:nvSpPr>
        <p:spPr>
          <a:xfrm>
            <a:off x="704800" y="1207003"/>
            <a:ext cx="5874026" cy="557061"/>
          </a:xfrm>
        </p:spPr>
        <p:txBody>
          <a:bodyPr anchor="t">
            <a:normAutofit/>
          </a:bodyPr>
          <a:lstStyle>
            <a:lvl1pPr>
              <a:defRPr sz="3200">
                <a:solidFill>
                  <a:srgbClr val="343A9D"/>
                </a:solidFill>
                <a:latin typeface="Gill Sans MT" panose="020B0502020104020203" pitchFamily="34" charset="0"/>
              </a:defRPr>
            </a:lvl1pPr>
          </a:lstStyle>
          <a:p>
            <a:r>
              <a:rPr lang="en-US"/>
              <a:t>Click to Add Graph/Data</a:t>
            </a:r>
          </a:p>
        </p:txBody>
      </p:sp>
      <p:sp>
        <p:nvSpPr>
          <p:cNvPr id="6" name="Subtitle 2">
            <a:extLst>
              <a:ext uri="{FF2B5EF4-FFF2-40B4-BE49-F238E27FC236}">
                <a16:creationId xmlns:a16="http://schemas.microsoft.com/office/drawing/2014/main" id="{B6746524-6D09-2F49-8A69-4823C3DCCD24}"/>
              </a:ext>
            </a:extLst>
          </p:cNvPr>
          <p:cNvSpPr>
            <a:spLocks noGrp="1"/>
          </p:cNvSpPr>
          <p:nvPr>
            <p:ph type="subTitle" idx="1" hasCustomPrompt="1"/>
          </p:nvPr>
        </p:nvSpPr>
        <p:spPr>
          <a:xfrm>
            <a:off x="5390087" y="314797"/>
            <a:ext cx="6120159" cy="315424"/>
          </a:xfrm>
        </p:spPr>
        <p:txBody>
          <a:bodyPr>
            <a:noAutofit/>
          </a:bodyPr>
          <a:lstStyle>
            <a:lvl1pPr marL="0" indent="0" algn="r">
              <a:buNone/>
              <a:defRPr sz="1200">
                <a:solidFill>
                  <a:schemeClr val="accent6"/>
                </a:solidFill>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Presentation Title</a:t>
            </a:r>
          </a:p>
        </p:txBody>
      </p:sp>
      <p:sp>
        <p:nvSpPr>
          <p:cNvPr id="7" name="Slide Number Placeholder 6">
            <a:extLst>
              <a:ext uri="{FF2B5EF4-FFF2-40B4-BE49-F238E27FC236}">
                <a16:creationId xmlns:a16="http://schemas.microsoft.com/office/drawing/2014/main" id="{03FFED15-3BC1-9A47-85CA-5740A1734EB2}"/>
              </a:ext>
            </a:extLst>
          </p:cNvPr>
          <p:cNvSpPr txBox="1">
            <a:spLocks/>
          </p:cNvSpPr>
          <p:nvPr userDrawn="1"/>
        </p:nvSpPr>
        <p:spPr>
          <a:xfrm>
            <a:off x="11377612" y="248602"/>
            <a:ext cx="814388" cy="365125"/>
          </a:xfrm>
          <a:prstGeom prst="rect">
            <a:avLst/>
          </a:prstGeom>
          <a:noFill/>
        </p:spPr>
        <p:txBody>
          <a:bodyPr vert="horz" lIns="91440" tIns="45720" rIns="91440" bIns="45720" rtlCol="0" anchor="ctr"/>
          <a:lstStyle>
            <a:defPPr>
              <a:defRPr lang="en-US"/>
            </a:defPPr>
            <a:lvl1pPr marL="0" algn="ctr" defTabSz="914400" rtl="0" eaLnBrk="1" latinLnBrk="0" hangingPunct="1">
              <a:defRPr sz="1600" b="0" i="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C39B3-71BA-C04A-8F90-02179B3D98C0}" type="slidenum">
              <a:rPr lang="en-US" smtClean="0">
                <a:latin typeface="Gill Sans MT" panose="020B0502020104020203" pitchFamily="34" charset="0"/>
              </a:rPr>
              <a:pPr/>
              <a:t>‹#›</a:t>
            </a:fld>
            <a:endParaRPr lang="en-US">
              <a:latin typeface="Gill Sans MT" panose="020B0502020104020203" pitchFamily="34" charset="0"/>
            </a:endParaRPr>
          </a:p>
        </p:txBody>
      </p:sp>
      <p:pic>
        <p:nvPicPr>
          <p:cNvPr id="9" name="Graphic 8">
            <a:extLst>
              <a:ext uri="{FF2B5EF4-FFF2-40B4-BE49-F238E27FC236}">
                <a16:creationId xmlns:a16="http://schemas.microsoft.com/office/drawing/2014/main" id="{5893B466-AD85-BF49-A335-E853DA6FB0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001500" y="306705"/>
            <a:ext cx="177800" cy="248920"/>
          </a:xfrm>
          <a:prstGeom prst="rect">
            <a:avLst/>
          </a:prstGeom>
        </p:spPr>
      </p:pic>
      <p:pic>
        <p:nvPicPr>
          <p:cNvPr id="12" name="Graphic 11">
            <a:extLst>
              <a:ext uri="{FF2B5EF4-FFF2-40B4-BE49-F238E27FC236}">
                <a16:creationId xmlns:a16="http://schemas.microsoft.com/office/drawing/2014/main" id="{35B54686-6941-2541-B096-11C08B1BDEA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88949" y="2051"/>
            <a:ext cx="236191" cy="6858000"/>
          </a:xfrm>
          <a:prstGeom prst="rect">
            <a:avLst/>
          </a:prstGeom>
        </p:spPr>
      </p:pic>
      <p:pic>
        <p:nvPicPr>
          <p:cNvPr id="13" name="Graphic 12">
            <a:extLst>
              <a:ext uri="{FF2B5EF4-FFF2-40B4-BE49-F238E27FC236}">
                <a16:creationId xmlns:a16="http://schemas.microsoft.com/office/drawing/2014/main" id="{A8808B5C-1859-104A-826C-D3A463154C6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0206" y="250603"/>
            <a:ext cx="313679" cy="329298"/>
          </a:xfrm>
          <a:prstGeom prst="rect">
            <a:avLst/>
          </a:prstGeom>
        </p:spPr>
      </p:pic>
      <p:sp>
        <p:nvSpPr>
          <p:cNvPr id="3" name="Text Placeholder 2">
            <a:extLst>
              <a:ext uri="{FF2B5EF4-FFF2-40B4-BE49-F238E27FC236}">
                <a16:creationId xmlns:a16="http://schemas.microsoft.com/office/drawing/2014/main" id="{5B03E28E-79CD-8A43-B374-EF35B43959A1}"/>
              </a:ext>
            </a:extLst>
          </p:cNvPr>
          <p:cNvSpPr>
            <a:spLocks noGrp="1"/>
          </p:cNvSpPr>
          <p:nvPr>
            <p:ph type="body" sz="quarter" idx="10" hasCustomPrompt="1"/>
          </p:nvPr>
        </p:nvSpPr>
        <p:spPr>
          <a:xfrm>
            <a:off x="707473" y="1878013"/>
            <a:ext cx="4054150" cy="3754437"/>
          </a:xfrm>
        </p:spPr>
        <p:txBody>
          <a:bodyPr>
            <a:normAutofit/>
          </a:bodyPr>
          <a:lstStyle>
            <a:lvl1pPr marL="0" indent="0" algn="l">
              <a:lnSpc>
                <a:spcPct val="95000"/>
              </a:lnSpc>
              <a:buFontTx/>
              <a:buNone/>
              <a:defRPr sz="2000">
                <a:latin typeface="Gill Sans MT" panose="020B0502020104020203"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en-AE"/>
              <a:t>Add your </a:t>
            </a:r>
            <a:r>
              <a:rPr lang="en-US"/>
              <a:t>An analytical paragraph,  is a form of descriptive writing which is written on the basis of a given chart, graph, data, outline, clues, table etc.</a:t>
            </a:r>
            <a:endParaRPr lang="en-AE"/>
          </a:p>
        </p:txBody>
      </p:sp>
      <p:sp>
        <p:nvSpPr>
          <p:cNvPr id="4" name="Chart Placeholder 3">
            <a:extLst>
              <a:ext uri="{FF2B5EF4-FFF2-40B4-BE49-F238E27FC236}">
                <a16:creationId xmlns:a16="http://schemas.microsoft.com/office/drawing/2014/main" id="{62D93862-01E6-C24F-A335-F79089BEC504}"/>
              </a:ext>
            </a:extLst>
          </p:cNvPr>
          <p:cNvSpPr>
            <a:spLocks noGrp="1"/>
          </p:cNvSpPr>
          <p:nvPr>
            <p:ph type="chart" sz="quarter" idx="11"/>
          </p:nvPr>
        </p:nvSpPr>
        <p:spPr>
          <a:xfrm>
            <a:off x="5138738" y="1878013"/>
            <a:ext cx="6053137" cy="3754437"/>
          </a:xfrm>
        </p:spPr>
        <p:txBody>
          <a:bodyPr/>
          <a:lstStyle>
            <a:lvl1pPr>
              <a:defRPr>
                <a:latin typeface="Gill Sans MT" panose="020B0502020104020203" pitchFamily="34" charset="0"/>
              </a:defRPr>
            </a:lvl1pPr>
          </a:lstStyle>
          <a:p>
            <a:r>
              <a:rPr lang="en-US"/>
              <a:t>Click icon to add chart</a:t>
            </a:r>
            <a:endParaRPr lang="en-AE"/>
          </a:p>
        </p:txBody>
      </p:sp>
    </p:spTree>
    <p:extLst>
      <p:ext uri="{BB962C8B-B14F-4D97-AF65-F5344CB8AC3E}">
        <p14:creationId xmlns:p14="http://schemas.microsoft.com/office/powerpoint/2010/main" val="98631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Slide  Option#3 with Table">
    <p:bg>
      <p:bgPr>
        <a:solidFill>
          <a:schemeClr val="bg2"/>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6908BEE-A825-DA40-9969-1B02C84DEF7A}"/>
              </a:ext>
            </a:extLst>
          </p:cNvPr>
          <p:cNvSpPr>
            <a:spLocks noGrp="1"/>
          </p:cNvSpPr>
          <p:nvPr>
            <p:ph type="title" hasCustomPrompt="1"/>
          </p:nvPr>
        </p:nvSpPr>
        <p:spPr>
          <a:xfrm>
            <a:off x="704800" y="1207003"/>
            <a:ext cx="5874026" cy="557061"/>
          </a:xfrm>
        </p:spPr>
        <p:txBody>
          <a:bodyPr anchor="t">
            <a:normAutofit/>
          </a:bodyPr>
          <a:lstStyle>
            <a:lvl1pPr>
              <a:defRPr sz="3200">
                <a:solidFill>
                  <a:srgbClr val="343A9D"/>
                </a:solidFill>
                <a:latin typeface="Gill Sans MT" panose="020B0502020104020203" pitchFamily="34" charset="0"/>
              </a:defRPr>
            </a:lvl1pPr>
          </a:lstStyle>
          <a:p>
            <a:r>
              <a:rPr lang="en-US"/>
              <a:t>Click to Table Title</a:t>
            </a:r>
          </a:p>
        </p:txBody>
      </p:sp>
      <p:sp>
        <p:nvSpPr>
          <p:cNvPr id="6" name="Subtitle 2">
            <a:extLst>
              <a:ext uri="{FF2B5EF4-FFF2-40B4-BE49-F238E27FC236}">
                <a16:creationId xmlns:a16="http://schemas.microsoft.com/office/drawing/2014/main" id="{B6746524-6D09-2F49-8A69-4823C3DCCD24}"/>
              </a:ext>
            </a:extLst>
          </p:cNvPr>
          <p:cNvSpPr>
            <a:spLocks noGrp="1"/>
          </p:cNvSpPr>
          <p:nvPr>
            <p:ph type="subTitle" idx="1" hasCustomPrompt="1"/>
          </p:nvPr>
        </p:nvSpPr>
        <p:spPr>
          <a:xfrm>
            <a:off x="5390087" y="314797"/>
            <a:ext cx="6120159" cy="315424"/>
          </a:xfrm>
        </p:spPr>
        <p:txBody>
          <a:bodyPr>
            <a:noAutofit/>
          </a:bodyPr>
          <a:lstStyle>
            <a:lvl1pPr marL="0" indent="0" algn="r">
              <a:buNone/>
              <a:defRPr sz="1200">
                <a:solidFill>
                  <a:schemeClr val="accent6"/>
                </a:solidFill>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Presentation Title</a:t>
            </a:r>
          </a:p>
        </p:txBody>
      </p:sp>
      <p:sp>
        <p:nvSpPr>
          <p:cNvPr id="7" name="Slide Number Placeholder 6">
            <a:extLst>
              <a:ext uri="{FF2B5EF4-FFF2-40B4-BE49-F238E27FC236}">
                <a16:creationId xmlns:a16="http://schemas.microsoft.com/office/drawing/2014/main" id="{03FFED15-3BC1-9A47-85CA-5740A1734EB2}"/>
              </a:ext>
            </a:extLst>
          </p:cNvPr>
          <p:cNvSpPr txBox="1">
            <a:spLocks/>
          </p:cNvSpPr>
          <p:nvPr userDrawn="1"/>
        </p:nvSpPr>
        <p:spPr>
          <a:xfrm>
            <a:off x="11377612" y="248602"/>
            <a:ext cx="814388" cy="365125"/>
          </a:xfrm>
          <a:prstGeom prst="rect">
            <a:avLst/>
          </a:prstGeom>
          <a:noFill/>
        </p:spPr>
        <p:txBody>
          <a:bodyPr vert="horz" lIns="91440" tIns="45720" rIns="91440" bIns="45720" rtlCol="0" anchor="ctr"/>
          <a:lstStyle>
            <a:defPPr>
              <a:defRPr lang="en-US"/>
            </a:defPPr>
            <a:lvl1pPr marL="0" algn="ctr" defTabSz="914400" rtl="0" eaLnBrk="1" latinLnBrk="0" hangingPunct="1">
              <a:defRPr sz="1600" b="0" i="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C39B3-71BA-C04A-8F90-02179B3D98C0}" type="slidenum">
              <a:rPr lang="en-US" smtClean="0">
                <a:latin typeface="Gill Sans MT" panose="020B0502020104020203" pitchFamily="34" charset="0"/>
              </a:rPr>
              <a:pPr/>
              <a:t>‹#›</a:t>
            </a:fld>
            <a:endParaRPr lang="en-US">
              <a:latin typeface="Gill Sans MT" panose="020B0502020104020203" pitchFamily="34" charset="0"/>
            </a:endParaRPr>
          </a:p>
        </p:txBody>
      </p:sp>
      <p:pic>
        <p:nvPicPr>
          <p:cNvPr id="9" name="Graphic 8">
            <a:extLst>
              <a:ext uri="{FF2B5EF4-FFF2-40B4-BE49-F238E27FC236}">
                <a16:creationId xmlns:a16="http://schemas.microsoft.com/office/drawing/2014/main" id="{5893B466-AD85-BF49-A335-E853DA6FB0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001500" y="306705"/>
            <a:ext cx="177800" cy="248920"/>
          </a:xfrm>
          <a:prstGeom prst="rect">
            <a:avLst/>
          </a:prstGeom>
        </p:spPr>
      </p:pic>
      <p:pic>
        <p:nvPicPr>
          <p:cNvPr id="12" name="Graphic 11">
            <a:extLst>
              <a:ext uri="{FF2B5EF4-FFF2-40B4-BE49-F238E27FC236}">
                <a16:creationId xmlns:a16="http://schemas.microsoft.com/office/drawing/2014/main" id="{35B54686-6941-2541-B096-11C08B1BDEA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88949" y="2051"/>
            <a:ext cx="236191" cy="6858000"/>
          </a:xfrm>
          <a:prstGeom prst="rect">
            <a:avLst/>
          </a:prstGeom>
        </p:spPr>
      </p:pic>
      <p:pic>
        <p:nvPicPr>
          <p:cNvPr id="13" name="Graphic 12">
            <a:extLst>
              <a:ext uri="{FF2B5EF4-FFF2-40B4-BE49-F238E27FC236}">
                <a16:creationId xmlns:a16="http://schemas.microsoft.com/office/drawing/2014/main" id="{A8808B5C-1859-104A-826C-D3A463154C6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0206" y="250603"/>
            <a:ext cx="313679" cy="329298"/>
          </a:xfrm>
          <a:prstGeom prst="rect">
            <a:avLst/>
          </a:prstGeom>
        </p:spPr>
      </p:pic>
      <p:sp>
        <p:nvSpPr>
          <p:cNvPr id="3" name="Text Placeholder 2">
            <a:extLst>
              <a:ext uri="{FF2B5EF4-FFF2-40B4-BE49-F238E27FC236}">
                <a16:creationId xmlns:a16="http://schemas.microsoft.com/office/drawing/2014/main" id="{5B03E28E-79CD-8A43-B374-EF35B43959A1}"/>
              </a:ext>
            </a:extLst>
          </p:cNvPr>
          <p:cNvSpPr>
            <a:spLocks noGrp="1"/>
          </p:cNvSpPr>
          <p:nvPr>
            <p:ph type="body" sz="quarter" idx="10" hasCustomPrompt="1"/>
          </p:nvPr>
        </p:nvSpPr>
        <p:spPr>
          <a:xfrm>
            <a:off x="704800" y="1878013"/>
            <a:ext cx="4054150" cy="3754437"/>
          </a:xfrm>
        </p:spPr>
        <p:txBody>
          <a:bodyPr>
            <a:noAutofit/>
          </a:bodyPr>
          <a:lstStyle>
            <a:lvl1pPr marL="0" indent="0" algn="l">
              <a:lnSpc>
                <a:spcPct val="95000"/>
              </a:lnSpc>
              <a:buFontTx/>
              <a:buNone/>
              <a:defRPr lang="en-US" sz="2000" b="0" i="0" smtClean="0">
                <a:effectLst/>
                <a:latin typeface="Gill Sans MT" panose="020B0502020104020203"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en-US"/>
              <a:t>A Table refers to any data which is presented in orderly rows across and/or down the page, often enclosed within borders. A Figure refers to any other form of presentation such as a bar or pie chart, a graph, a diagram, a map, a photograph, a line drawing or a sample of material.</a:t>
            </a:r>
            <a:endParaRPr lang="en-AE"/>
          </a:p>
        </p:txBody>
      </p:sp>
      <p:sp>
        <p:nvSpPr>
          <p:cNvPr id="8" name="Table Placeholder 7">
            <a:extLst>
              <a:ext uri="{FF2B5EF4-FFF2-40B4-BE49-F238E27FC236}">
                <a16:creationId xmlns:a16="http://schemas.microsoft.com/office/drawing/2014/main" id="{78A247DE-41CC-5245-986E-449D869DC74D}"/>
              </a:ext>
            </a:extLst>
          </p:cNvPr>
          <p:cNvSpPr>
            <a:spLocks noGrp="1"/>
          </p:cNvSpPr>
          <p:nvPr>
            <p:ph type="tbl" sz="quarter" idx="11"/>
          </p:nvPr>
        </p:nvSpPr>
        <p:spPr>
          <a:xfrm>
            <a:off x="5154613" y="1878013"/>
            <a:ext cx="6356350" cy="3754437"/>
          </a:xfrm>
        </p:spPr>
        <p:txBody>
          <a:bodyPr/>
          <a:lstStyle>
            <a:lvl1pPr>
              <a:defRPr>
                <a:latin typeface="Gill Sans MT" panose="020B0502020104020203" pitchFamily="34" charset="0"/>
              </a:defRPr>
            </a:lvl1pPr>
          </a:lstStyle>
          <a:p>
            <a:r>
              <a:rPr lang="en-US"/>
              <a:t>Click icon to add table</a:t>
            </a:r>
            <a:endParaRPr lang="en-AE"/>
          </a:p>
        </p:txBody>
      </p:sp>
    </p:spTree>
    <p:extLst>
      <p:ext uri="{BB962C8B-B14F-4D97-AF65-F5344CB8AC3E}">
        <p14:creationId xmlns:p14="http://schemas.microsoft.com/office/powerpoint/2010/main" val="261084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Option#4 with Infographic">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C46900-ACA7-B546-8A78-DFF39C7FE4BE}"/>
              </a:ext>
            </a:extLst>
          </p:cNvPr>
          <p:cNvSpPr>
            <a:spLocks noGrp="1"/>
          </p:cNvSpPr>
          <p:nvPr>
            <p:ph type="title" hasCustomPrompt="1"/>
          </p:nvPr>
        </p:nvSpPr>
        <p:spPr>
          <a:xfrm>
            <a:off x="704800" y="1207004"/>
            <a:ext cx="9770717" cy="597928"/>
          </a:xfrm>
        </p:spPr>
        <p:txBody>
          <a:bodyPr anchor="t">
            <a:normAutofit/>
          </a:bodyPr>
          <a:lstStyle>
            <a:lvl1pPr>
              <a:defRPr sz="3000">
                <a:solidFill>
                  <a:srgbClr val="343A9D"/>
                </a:solidFill>
                <a:latin typeface="Gill Sans MT" panose="020B0502020104020203" pitchFamily="34" charset="0"/>
              </a:defRPr>
            </a:lvl1pPr>
          </a:lstStyle>
          <a:p>
            <a:r>
              <a:rPr lang="en-US"/>
              <a:t>Click to Add Icons/Infographics Title</a:t>
            </a:r>
          </a:p>
        </p:txBody>
      </p:sp>
      <p:pic>
        <p:nvPicPr>
          <p:cNvPr id="10" name="Graphic 9">
            <a:extLst>
              <a:ext uri="{FF2B5EF4-FFF2-40B4-BE49-F238E27FC236}">
                <a16:creationId xmlns:a16="http://schemas.microsoft.com/office/drawing/2014/main" id="{C71104D3-4DE6-8346-AD98-5A101FEABA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flipH="1">
            <a:off x="11501786" y="73025"/>
            <a:ext cx="406400" cy="260350"/>
          </a:xfrm>
          <a:prstGeom prst="rect">
            <a:avLst/>
          </a:prstGeom>
        </p:spPr>
      </p:pic>
      <p:sp>
        <p:nvSpPr>
          <p:cNvPr id="11" name="Slide Number Placeholder 6">
            <a:extLst>
              <a:ext uri="{FF2B5EF4-FFF2-40B4-BE49-F238E27FC236}">
                <a16:creationId xmlns:a16="http://schemas.microsoft.com/office/drawing/2014/main" id="{7957831C-872D-CF44-8DFE-BC74ADA53052}"/>
              </a:ext>
            </a:extLst>
          </p:cNvPr>
          <p:cNvSpPr>
            <a:spLocks noGrp="1"/>
          </p:cNvSpPr>
          <p:nvPr>
            <p:ph type="sldNum" sz="quarter" idx="12"/>
          </p:nvPr>
        </p:nvSpPr>
        <p:spPr>
          <a:xfrm>
            <a:off x="11297792" y="406400"/>
            <a:ext cx="814388" cy="365125"/>
          </a:xfrm>
          <a:noFill/>
        </p:spPr>
        <p:txBody>
          <a:bodyPr/>
          <a:lstStyle>
            <a:lvl1pPr algn="ctr">
              <a:defRPr sz="1600">
                <a:solidFill>
                  <a:schemeClr val="bg1"/>
                </a:solidFill>
                <a:latin typeface="Gill Sans MT" panose="020B0502020104020203" pitchFamily="34" charset="0"/>
              </a:defRPr>
            </a:lvl1pPr>
          </a:lstStyle>
          <a:p>
            <a:fld id="{A91C39B3-71BA-C04A-8F90-02179B3D98C0}" type="slidenum">
              <a:rPr lang="en-US" smtClean="0"/>
              <a:pPr/>
              <a:t>‹#›</a:t>
            </a:fld>
            <a:endParaRPr lang="en-US"/>
          </a:p>
        </p:txBody>
      </p:sp>
      <p:pic>
        <p:nvPicPr>
          <p:cNvPr id="12" name="Picture 5">
            <a:extLst>
              <a:ext uri="{FF2B5EF4-FFF2-40B4-BE49-F238E27FC236}">
                <a16:creationId xmlns:a16="http://schemas.microsoft.com/office/drawing/2014/main" id="{810453EF-472B-6940-A88C-A88100363B0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982275" y="5759451"/>
            <a:ext cx="2209725" cy="1098549"/>
          </a:xfrm>
          <a:prstGeom prst="rect">
            <a:avLst/>
          </a:prstGeom>
        </p:spPr>
      </p:pic>
      <p:pic>
        <p:nvPicPr>
          <p:cNvPr id="13" name="Graphic 12">
            <a:extLst>
              <a:ext uri="{FF2B5EF4-FFF2-40B4-BE49-F238E27FC236}">
                <a16:creationId xmlns:a16="http://schemas.microsoft.com/office/drawing/2014/main" id="{7051FCF3-192E-C34F-AAE3-E07D038D817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10248" y="6030989"/>
            <a:ext cx="529126" cy="555472"/>
          </a:xfrm>
          <a:prstGeom prst="rect">
            <a:avLst/>
          </a:prstGeom>
        </p:spPr>
      </p:pic>
      <p:sp>
        <p:nvSpPr>
          <p:cNvPr id="8" name="Text Placeholder 2">
            <a:extLst>
              <a:ext uri="{FF2B5EF4-FFF2-40B4-BE49-F238E27FC236}">
                <a16:creationId xmlns:a16="http://schemas.microsoft.com/office/drawing/2014/main" id="{9F5D8C5A-4EF8-D744-8722-B704B694B773}"/>
              </a:ext>
            </a:extLst>
          </p:cNvPr>
          <p:cNvSpPr>
            <a:spLocks noGrp="1"/>
          </p:cNvSpPr>
          <p:nvPr>
            <p:ph type="body" sz="quarter" idx="10" hasCustomPrompt="1"/>
          </p:nvPr>
        </p:nvSpPr>
        <p:spPr>
          <a:xfrm>
            <a:off x="704800" y="1804931"/>
            <a:ext cx="4441187" cy="4423024"/>
          </a:xfrm>
        </p:spPr>
        <p:txBody>
          <a:bodyPr>
            <a:normAutofit/>
          </a:bodyPr>
          <a:lstStyle>
            <a:lvl1pPr marL="0" marR="0" indent="0" algn="l" defTabSz="914400" rtl="0" eaLnBrk="1" fontAlgn="auto" latinLnBrk="0" hangingPunct="1">
              <a:lnSpc>
                <a:spcPct val="95000"/>
              </a:lnSpc>
              <a:spcBef>
                <a:spcPts val="1000"/>
              </a:spcBef>
              <a:spcAft>
                <a:spcPts val="0"/>
              </a:spcAft>
              <a:buClrTx/>
              <a:buSzTx/>
              <a:buFontTx/>
              <a:buNone/>
              <a:tabLst/>
              <a:defRPr lang="en-US" sz="2000" b="0" i="0" smtClean="0">
                <a:effectLst/>
                <a:latin typeface="Gill Sans MT" panose="020B0502020104020203" pitchFamily="34" charset="0"/>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lang="en-AE"/>
              <a:t>Add your </a:t>
            </a:r>
            <a:r>
              <a:rPr lang="en-US"/>
              <a:t>standard icons or infographics. Which are graphic visual representations of information, data, or knowledge intended to present information quickly and clearly. They can improve cognition by utilizing graphics to enhance the human visual system's ability to see patterns and trends.</a:t>
            </a:r>
            <a:endParaRPr lang="en-AE"/>
          </a:p>
        </p:txBody>
      </p:sp>
    </p:spTree>
    <p:extLst>
      <p:ext uri="{BB962C8B-B14F-4D97-AF65-F5344CB8AC3E}">
        <p14:creationId xmlns:p14="http://schemas.microsoft.com/office/powerpoint/2010/main" val="353343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52A1A-53F2-9E44-9217-EF55FD212434}"/>
              </a:ext>
            </a:extLst>
          </p:cNvPr>
          <p:cNvSpPr>
            <a:spLocks noGrp="1"/>
          </p:cNvSpPr>
          <p:nvPr>
            <p:ph type="title"/>
          </p:nvPr>
        </p:nvSpPr>
        <p:spPr>
          <a:xfrm>
            <a:off x="356840" y="365125"/>
            <a:ext cx="11471616" cy="11906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EEBABE-8E1F-FD45-BACB-85DFCD7888BA}"/>
              </a:ext>
            </a:extLst>
          </p:cNvPr>
          <p:cNvSpPr>
            <a:spLocks noGrp="1"/>
          </p:cNvSpPr>
          <p:nvPr>
            <p:ph type="body" idx="1"/>
          </p:nvPr>
        </p:nvSpPr>
        <p:spPr>
          <a:xfrm>
            <a:off x="356839" y="1825625"/>
            <a:ext cx="1147161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2EEEB-82E9-5B41-A455-E99055A3997A}"/>
              </a:ext>
            </a:extLst>
          </p:cNvPr>
          <p:cNvSpPr>
            <a:spLocks noGrp="1"/>
          </p:cNvSpPr>
          <p:nvPr>
            <p:ph type="dt" sz="half" idx="2"/>
          </p:nvPr>
        </p:nvSpPr>
        <p:spPr>
          <a:xfrm>
            <a:off x="1430790" y="6356350"/>
            <a:ext cx="1633538" cy="365125"/>
          </a:xfrm>
          <a:prstGeom prst="rect">
            <a:avLst/>
          </a:prstGeom>
        </p:spPr>
        <p:txBody>
          <a:bodyPr vert="horz" lIns="91440" tIns="45720" rIns="91440" bIns="45720" rtlCol="0" anchor="ctr"/>
          <a:lstStyle>
            <a:lvl1pPr algn="l">
              <a:defRPr sz="1200" b="0" i="0">
                <a:solidFill>
                  <a:schemeClr val="tx2"/>
                </a:solidFill>
                <a:latin typeface="Gill Sans MT" panose="020B0502020104020203" pitchFamily="34" charset="0"/>
                <a:ea typeface="Tahoma" panose="020B0604030504040204" pitchFamily="34" charset="0"/>
                <a:cs typeface="Tahoma" panose="020B0604030504040204" pitchFamily="34" charset="0"/>
              </a:defRPr>
            </a:lvl1pPr>
          </a:lstStyle>
          <a:p>
            <a:fld id="{F51DCF63-24E4-401E-B49A-AA62CA2D971D}" type="datetime1">
              <a:rPr lang="en-US" smtClean="0"/>
              <a:t>5/5/25</a:t>
            </a:fld>
            <a:endParaRPr lang="en-US"/>
          </a:p>
        </p:txBody>
      </p:sp>
      <p:sp>
        <p:nvSpPr>
          <p:cNvPr id="5" name="Footer Placeholder 4">
            <a:extLst>
              <a:ext uri="{FF2B5EF4-FFF2-40B4-BE49-F238E27FC236}">
                <a16:creationId xmlns:a16="http://schemas.microsoft.com/office/drawing/2014/main" id="{CEF76DFF-6753-9D4F-95EE-BAA691F44C16}"/>
              </a:ext>
            </a:extLst>
          </p:cNvPr>
          <p:cNvSpPr>
            <a:spLocks noGrp="1"/>
          </p:cNvSpPr>
          <p:nvPr>
            <p:ph type="ftr" sz="quarter" idx="3"/>
          </p:nvPr>
        </p:nvSpPr>
        <p:spPr>
          <a:xfrm>
            <a:off x="3319119" y="6356350"/>
            <a:ext cx="5148000" cy="365125"/>
          </a:xfrm>
          <a:prstGeom prst="rect">
            <a:avLst/>
          </a:prstGeom>
        </p:spPr>
        <p:txBody>
          <a:bodyPr vert="horz" lIns="91440" tIns="45720" rIns="91440" bIns="45720" rtlCol="0" anchor="ctr"/>
          <a:lstStyle>
            <a:lvl1pPr algn="l">
              <a:defRPr sz="1200" b="0" i="0">
                <a:solidFill>
                  <a:schemeClr val="tx2"/>
                </a:solidFill>
                <a:latin typeface="Gill Sans MT" panose="020B0502020104020203" pitchFamily="34" charset="0"/>
                <a:ea typeface="Tahoma" panose="020B0604030504040204" pitchFamily="34" charset="0"/>
                <a:cs typeface="Tahoma" panose="020B0604030504040204" pitchFamily="34" charset="0"/>
              </a:defRPr>
            </a:lvl1pPr>
          </a:lstStyle>
          <a:p>
            <a:r>
              <a:rPr lang="en-US"/>
              <a:t>Title of the textbook &amp; Edition</a:t>
            </a:r>
          </a:p>
        </p:txBody>
      </p:sp>
      <p:sp>
        <p:nvSpPr>
          <p:cNvPr id="6" name="Slide Number Placeholder 5">
            <a:extLst>
              <a:ext uri="{FF2B5EF4-FFF2-40B4-BE49-F238E27FC236}">
                <a16:creationId xmlns:a16="http://schemas.microsoft.com/office/drawing/2014/main" id="{86E950D9-1D75-D24F-9D65-E9F8AAA0ADE9}"/>
              </a:ext>
            </a:extLst>
          </p:cNvPr>
          <p:cNvSpPr>
            <a:spLocks noGrp="1"/>
          </p:cNvSpPr>
          <p:nvPr>
            <p:ph type="sldNum" sz="quarter" idx="4"/>
          </p:nvPr>
        </p:nvSpPr>
        <p:spPr>
          <a:xfrm>
            <a:off x="356839" y="6356350"/>
            <a:ext cx="814388" cy="365125"/>
          </a:xfrm>
          <a:prstGeom prst="rect">
            <a:avLst/>
          </a:prstGeom>
        </p:spPr>
        <p:txBody>
          <a:bodyPr vert="horz" lIns="91440" tIns="45720" rIns="91440" bIns="45720" rtlCol="0" anchor="ctr"/>
          <a:lstStyle>
            <a:lvl1pPr algn="l">
              <a:defRPr sz="1200" b="0" i="0">
                <a:solidFill>
                  <a:schemeClr val="tx2"/>
                </a:solidFill>
                <a:latin typeface="Gill Sans MT" panose="020B0502020104020203" pitchFamily="34" charset="0"/>
                <a:ea typeface="Tahoma" panose="020B0604030504040204" pitchFamily="34" charset="0"/>
                <a:cs typeface="Tahoma" panose="020B0604030504040204" pitchFamily="34" charset="0"/>
              </a:defRPr>
            </a:lvl1pPr>
          </a:lstStyle>
          <a:p>
            <a:fld id="{A91C39B3-71BA-C04A-8F90-02179B3D98C0}" type="slidenum">
              <a:rPr lang="en-US" smtClean="0"/>
              <a:pPr/>
              <a:t>‹#›</a:t>
            </a:fld>
            <a:endParaRPr lang="en-US"/>
          </a:p>
        </p:txBody>
      </p:sp>
    </p:spTree>
    <p:extLst>
      <p:ext uri="{BB962C8B-B14F-4D97-AF65-F5344CB8AC3E}">
        <p14:creationId xmlns:p14="http://schemas.microsoft.com/office/powerpoint/2010/main" val="388363239"/>
      </p:ext>
    </p:extLst>
  </p:cSld>
  <p:clrMap bg1="lt1" tx1="dk1" bg2="lt2" tx2="dk2" accent1="accent1" accent2="accent2" accent3="accent3" accent4="accent4" accent5="accent5" accent6="accent6" hlink="hlink" folHlink="folHlink"/>
  <p:sldLayoutIdLst>
    <p:sldLayoutId id="2147483793" r:id="rId1"/>
    <p:sldLayoutId id="2147483755" r:id="rId2"/>
    <p:sldLayoutId id="2147483798" r:id="rId3"/>
    <p:sldLayoutId id="2147483799" r:id="rId4"/>
    <p:sldLayoutId id="2147483800" r:id="rId5"/>
    <p:sldLayoutId id="2147483736" r:id="rId6"/>
    <p:sldLayoutId id="2147483794" r:id="rId7"/>
    <p:sldLayoutId id="2147483795" r:id="rId8"/>
    <p:sldLayoutId id="2147483734" r:id="rId9"/>
    <p:sldLayoutId id="2147483779" r:id="rId10"/>
    <p:sldLayoutId id="2147483801" r:id="rId11"/>
    <p:sldLayoutId id="2147483804" r:id="rId12"/>
    <p:sldLayoutId id="2147483803" r:id="rId13"/>
    <p:sldLayoutId id="2147483802" r:id="rId14"/>
  </p:sldLayoutIdLst>
  <p:hf sldNum="0" hdr="0" ftr="0" dt="0"/>
  <p:txStyles>
    <p:titleStyle>
      <a:lvl1pPr algn="l" defTabSz="914400" rtl="0" eaLnBrk="1" latinLnBrk="0" hangingPunct="1">
        <a:lnSpc>
          <a:spcPct val="90000"/>
        </a:lnSpc>
        <a:spcBef>
          <a:spcPct val="0"/>
        </a:spcBef>
        <a:buNone/>
        <a:defRPr sz="4400" b="1" kern="1200">
          <a:solidFill>
            <a:srgbClr val="343A9D"/>
          </a:solidFill>
          <a:latin typeface="Gill Sans MT" panose="020B0502020104020203"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43A9D"/>
          </a:solidFill>
          <a:latin typeface="Gill Sans MT" panose="020B0502020104020203"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43A9D"/>
          </a:solidFill>
          <a:latin typeface="Gill Sans MT" panose="020B0502020104020203"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43A9D"/>
          </a:solidFill>
          <a:latin typeface="Gill Sans MT" panose="020B0502020104020203"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43A9D"/>
          </a:solidFill>
          <a:latin typeface="Gill Sans MT" panose="020B0502020104020203"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43A9D"/>
          </a:solidFill>
          <a:latin typeface="Gill Sans MT" panose="020B0502020104020203"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BEE178-4DF1-3348-8D84-644E15D797C5}"/>
              </a:ext>
            </a:extLst>
          </p:cNvPr>
          <p:cNvSpPr>
            <a:spLocks noGrp="1"/>
          </p:cNvSpPr>
          <p:nvPr>
            <p:ph type="title"/>
          </p:nvPr>
        </p:nvSpPr>
        <p:spPr>
          <a:xfrm>
            <a:off x="536339" y="3281289"/>
            <a:ext cx="6396306" cy="1498214"/>
          </a:xfrm>
        </p:spPr>
        <p:txBody>
          <a:bodyPr>
            <a:normAutofit/>
          </a:bodyPr>
          <a:lstStyle/>
          <a:p>
            <a:endParaRPr lang="en-AE" dirty="0"/>
          </a:p>
        </p:txBody>
      </p:sp>
      <p:graphicFrame>
        <p:nvGraphicFramePr>
          <p:cNvPr id="6" name="Table 5"/>
          <p:cNvGraphicFramePr>
            <a:graphicFrameLocks noGrp="1"/>
          </p:cNvGraphicFramePr>
          <p:nvPr>
            <p:extLst>
              <p:ext uri="{D42A27DB-BD31-4B8C-83A1-F6EECF244321}">
                <p14:modId xmlns:p14="http://schemas.microsoft.com/office/powerpoint/2010/main" val="1389859446"/>
              </p:ext>
            </p:extLst>
          </p:nvPr>
        </p:nvGraphicFramePr>
        <p:xfrm>
          <a:off x="744376" y="5219089"/>
          <a:ext cx="5591110" cy="370840"/>
        </p:xfrm>
        <a:graphic>
          <a:graphicData uri="http://schemas.openxmlformats.org/drawingml/2006/table">
            <a:tbl>
              <a:tblPr firstRow="1" bandRow="1">
                <a:tableStyleId>{0505E3EF-67EA-436B-97B2-0124C06EBD24}</a:tableStyleId>
              </a:tblPr>
              <a:tblGrid>
                <a:gridCol w="1373673">
                  <a:extLst>
                    <a:ext uri="{9D8B030D-6E8A-4147-A177-3AD203B41FA5}">
                      <a16:colId xmlns:a16="http://schemas.microsoft.com/office/drawing/2014/main" val="1815190030"/>
                    </a:ext>
                  </a:extLst>
                </a:gridCol>
                <a:gridCol w="4217437">
                  <a:extLst>
                    <a:ext uri="{9D8B030D-6E8A-4147-A177-3AD203B41FA5}">
                      <a16:colId xmlns:a16="http://schemas.microsoft.com/office/drawing/2014/main" val="4231093986"/>
                    </a:ext>
                  </a:extLst>
                </a:gridCol>
              </a:tblGrid>
              <a:tr h="370840">
                <a:tc>
                  <a:txBody>
                    <a:bodyPr/>
                    <a:lstStyle/>
                    <a:p>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237723429"/>
                  </a:ext>
                </a:extLst>
              </a:tr>
            </a:tbl>
          </a:graphicData>
        </a:graphic>
      </p:graphicFrame>
      <p:sp>
        <p:nvSpPr>
          <p:cNvPr id="4" name="TextBox 3">
            <a:extLst>
              <a:ext uri="{FF2B5EF4-FFF2-40B4-BE49-F238E27FC236}">
                <a16:creationId xmlns:a16="http://schemas.microsoft.com/office/drawing/2014/main" id="{EAB728D5-5154-6D5D-7165-C7143F20F6A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p>
        </p:txBody>
      </p:sp>
      <p:sp>
        <p:nvSpPr>
          <p:cNvPr id="2" name="Rectangle 1">
            <a:extLst>
              <a:ext uri="{FF2B5EF4-FFF2-40B4-BE49-F238E27FC236}">
                <a16:creationId xmlns:a16="http://schemas.microsoft.com/office/drawing/2014/main" id="{A5F4FAAB-C6EB-3989-0228-34FB4374DC92}"/>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6249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81" y="522516"/>
            <a:ext cx="5874026" cy="557061"/>
          </a:xfrm>
        </p:spPr>
        <p:txBody>
          <a:bodyPr>
            <a:noAutofit/>
          </a:bodyPr>
          <a:lstStyle/>
          <a:p>
            <a:r>
              <a:rPr lang="en-US" sz="4000" dirty="0">
                <a:solidFill>
                  <a:srgbClr val="343A9D"/>
                </a:solidFill>
                <a:latin typeface="Gill Sans MT" panose="020B0502020104020203" pitchFamily="34" charset="0"/>
              </a:rPr>
              <a:t>Outline</a:t>
            </a:r>
          </a:p>
        </p:txBody>
      </p:sp>
      <p:graphicFrame>
        <p:nvGraphicFramePr>
          <p:cNvPr id="7" name="Content Placeholder 4">
            <a:extLst>
              <a:ext uri="{FF2B5EF4-FFF2-40B4-BE49-F238E27FC236}">
                <a16:creationId xmlns:a16="http://schemas.microsoft.com/office/drawing/2014/main" id="{741AEF9C-E6CE-4C41-9EF6-B7057F0E334A}"/>
              </a:ext>
            </a:extLst>
          </p:cNvPr>
          <p:cNvGraphicFramePr>
            <a:graphicFrameLocks noGrp="1"/>
          </p:cNvGraphicFramePr>
          <p:nvPr>
            <p:ph idx="4294967295"/>
            <p:extLst>
              <p:ext uri="{D42A27DB-BD31-4B8C-83A1-F6EECF244321}">
                <p14:modId xmlns:p14="http://schemas.microsoft.com/office/powerpoint/2010/main" val="3523697076"/>
              </p:ext>
            </p:extLst>
          </p:nvPr>
        </p:nvGraphicFramePr>
        <p:xfrm>
          <a:off x="775281" y="1393275"/>
          <a:ext cx="8939213"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05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latin typeface="Gill Sans MT" panose="020B0502020104020203" pitchFamily="34" charset="0"/>
              </a:rPr>
              <a:t>INTRODUCTION</a:t>
            </a:r>
            <a:endParaRPr lang="en-US" dirty="0">
              <a:latin typeface="Gill Sans MT" panose="020B0502020104020203" pitchFamily="34" charset="0"/>
            </a:endParaRPr>
          </a:p>
        </p:txBody>
      </p:sp>
      <p:sp>
        <p:nvSpPr>
          <p:cNvPr id="3" name="Content Placeholder 2"/>
          <p:cNvSpPr>
            <a:spLocks noGrp="1"/>
          </p:cNvSpPr>
          <p:nvPr>
            <p:ph idx="1"/>
          </p:nvPr>
        </p:nvSpPr>
        <p:spPr>
          <a:xfrm>
            <a:off x="581192" y="2180496"/>
            <a:ext cx="11029615" cy="4443824"/>
          </a:xfrm>
        </p:spPr>
        <p:txBody>
          <a:bodyPr>
            <a:normAutofit/>
          </a:bodyPr>
          <a:lstStyle/>
          <a:p>
            <a:endParaRPr lang="en-US" sz="2800" dirty="0">
              <a:solidFill>
                <a:schemeClr val="tx1"/>
              </a:solidFill>
            </a:endParaRPr>
          </a:p>
        </p:txBody>
      </p:sp>
    </p:spTree>
    <p:extLst>
      <p:ext uri="{BB962C8B-B14F-4D97-AF65-F5344CB8AC3E}">
        <p14:creationId xmlns:p14="http://schemas.microsoft.com/office/powerpoint/2010/main" val="392988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BE19-C791-004F-84A7-6A2D8522858F}"/>
              </a:ext>
            </a:extLst>
          </p:cNvPr>
          <p:cNvSpPr>
            <a:spLocks noGrp="1"/>
          </p:cNvSpPr>
          <p:nvPr>
            <p:ph type="ctrTitle"/>
          </p:nvPr>
        </p:nvSpPr>
        <p:spPr/>
        <p:txBody>
          <a:bodyPr>
            <a:normAutofit/>
          </a:bodyPr>
          <a:lstStyle/>
          <a:p>
            <a:r>
              <a:rPr lang="en-US" dirty="0"/>
              <a:t>Data Set</a:t>
            </a:r>
            <a:endParaRPr lang="en-AE" dirty="0"/>
          </a:p>
        </p:txBody>
      </p:sp>
    </p:spTree>
    <p:extLst>
      <p:ext uri="{BB962C8B-B14F-4D97-AF65-F5344CB8AC3E}">
        <p14:creationId xmlns:p14="http://schemas.microsoft.com/office/powerpoint/2010/main" val="2190023915"/>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7406D"/>
      </a:dk2>
      <a:lt2>
        <a:srgbClr val="FFFFFF"/>
      </a:lt2>
      <a:accent1>
        <a:srgbClr val="113051"/>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CT-English-PPT" id="{66C1D627-B2B5-CC49-A3B4-7C85DDDC73E2}" vid="{1B779F52-C459-FE44-A2F4-9C273C343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 dockstate="right" visibility="0" width="525"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2877FD2-C8E5-44C9-83BB-9CF61083F0C8}">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5B59E23C-B986-4A3F-B48B-C1EF631DACD9}">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df26e7f-d88a-4544-9c4f-c1750eeeda1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A51F6E56BFC84B9CD3A80D8A05DDED" ma:contentTypeVersion="17" ma:contentTypeDescription="Create a new document." ma:contentTypeScope="" ma:versionID="e5807aa76a7d6a81505e0cc6612cb8f1">
  <xsd:schema xmlns:xsd="http://www.w3.org/2001/XMLSchema" xmlns:xs="http://www.w3.org/2001/XMLSchema" xmlns:p="http://schemas.microsoft.com/office/2006/metadata/properties" xmlns:ns3="8df26e7f-d88a-4544-9c4f-c1750eeeda18" xmlns:ns4="c6b39aed-85c3-442d-a7f9-2a9f3ecef9fe" targetNamespace="http://schemas.microsoft.com/office/2006/metadata/properties" ma:root="true" ma:fieldsID="c9ad6e091c5dea5380fb86b6f4410def" ns3:_="" ns4:_="">
    <xsd:import namespace="8df26e7f-d88a-4544-9c4f-c1750eeeda18"/>
    <xsd:import namespace="c6b39aed-85c3-442d-a7f9-2a9f3ecef9f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Location"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26e7f-d88a-4544-9c4f-c1750eeeda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6b39aed-85c3-442d-a7f9-2a9f3ecef9fe"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AB576-852F-4F10-B4FD-CC105C730F3D}">
  <ds:schemaRefs>
    <ds:schemaRef ds:uri="8df26e7f-d88a-4544-9c4f-c1750eeeda18"/>
    <ds:schemaRef ds:uri="c6b39aed-85c3-442d-a7f9-2a9f3ecef9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933A2-F28B-4B7F-962D-3ED043977078}">
  <ds:schemaRefs>
    <ds:schemaRef ds:uri="http://schemas.microsoft.com/sharepoint/v3/contenttype/forms"/>
  </ds:schemaRefs>
</ds:datastoreItem>
</file>

<file path=customXml/itemProps3.xml><?xml version="1.0" encoding="utf-8"?>
<ds:datastoreItem xmlns:ds="http://schemas.openxmlformats.org/officeDocument/2006/customXml" ds:itemID="{69962784-67D4-45C6-B84E-17B1E16DA380}">
  <ds:schemaRefs>
    <ds:schemaRef ds:uri="8df26e7f-d88a-4544-9c4f-c1750eeeda18"/>
    <ds:schemaRef ds:uri="c6b39aed-85c3-442d-a7f9-2a9f3ecef9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306</TotalTime>
  <Words>177</Words>
  <Application>Microsoft Macintosh PowerPoint</Application>
  <PresentationFormat>Widescreen</PresentationFormat>
  <Paragraphs>12</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Tahoma</vt:lpstr>
      <vt:lpstr>Office Theme</vt:lpstr>
      <vt:lpstr>PowerPoint Presentation</vt:lpstr>
      <vt:lpstr>Outline</vt:lpstr>
      <vt:lpstr>INTRODUCTION</vt:lpstr>
      <vt:lpstr>Data Set</vt:lpstr>
    </vt:vector>
  </TitlesOfParts>
  <Manager/>
  <Company>Higher Colleges of Technology (HCT)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HCT PowerPoint Presentation Template English</dc:title>
  <dc:subject/>
  <dc:creator>Mohammed Abdul Rahim</dc:creator>
  <cp:keywords/>
  <dc:description/>
  <cp:lastModifiedBy>Ayesha Naser Saeed Salem Almansoori(H00531535)</cp:lastModifiedBy>
  <cp:revision>118</cp:revision>
  <dcterms:created xsi:type="dcterms:W3CDTF">2021-09-13T06:42:37Z</dcterms:created>
  <dcterms:modified xsi:type="dcterms:W3CDTF">2025-05-05T12:53:21Z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0x010100F5A51F6E56BFC84B9CD3A80D8A05DDED</vt:lpwstr>
  </property>
</Properties>
</file>