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88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4DD30-1CE2-5622-7C41-E46BF37EAB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0D900-A190-2CDA-5AF4-DE64922E7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C304-87BF-44E6-9764-D21BAF4E109B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7FA9-75B3-935A-EBD6-AC290CC500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972-FEBD-3185-51D1-7BDC820B14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8630-C446-48A7-820F-CFE07875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D797-6A7C-4D8A-A6BB-CF3C7F797395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09F2-4FD4-4376-B32F-78334220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76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4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7EEA11-62A9-4BA6-B629-2D7D1830236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4EA7C1-F465-476F-B402-2EEAC8C9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ACD91-BEC9-B6C0-608E-9419AC0651E8}"/>
              </a:ext>
            </a:extLst>
          </p:cNvPr>
          <p:cNvSpPr txBox="1"/>
          <p:nvPr/>
        </p:nvSpPr>
        <p:spPr>
          <a:xfrm>
            <a:off x="6366030" y="303888"/>
            <a:ext cx="55178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b="1" dirty="0">
                <a:latin typeface="Bahnschrift SemiLight" panose="020B0502040204020203" pitchFamily="34" charset="0"/>
              </a:rPr>
              <a:t>CSE 408</a:t>
            </a:r>
          </a:p>
          <a:p>
            <a:pPr algn="r"/>
            <a:r>
              <a:rPr lang="en-US" sz="2800" b="1" dirty="0">
                <a:latin typeface="Bahnschrift SemiLight" panose="020B0502040204020203" pitchFamily="34" charset="0"/>
              </a:rPr>
              <a:t>Software Development Sessional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7CF60-3225-DC08-17B6-EC98A374AAE1}"/>
              </a:ext>
            </a:extLst>
          </p:cNvPr>
          <p:cNvSpPr/>
          <p:nvPr/>
        </p:nvSpPr>
        <p:spPr>
          <a:xfrm>
            <a:off x="4502426" y="2146851"/>
            <a:ext cx="7679635" cy="15008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Corbel" panose="020B0503020204020204" pitchFamily="34" charset="0"/>
              </a:rPr>
              <a:t>TradeSpace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6DAF1-E8E2-2713-CB78-CC5D19DAF52E}"/>
              </a:ext>
            </a:extLst>
          </p:cNvPr>
          <p:cNvSpPr/>
          <p:nvPr/>
        </p:nvSpPr>
        <p:spPr>
          <a:xfrm>
            <a:off x="755374" y="4119025"/>
            <a:ext cx="5791159" cy="2435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Group Members: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1705107 – Abu Nowshed Sakib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1805097 – Md Sultanul Arifin</a:t>
            </a:r>
          </a:p>
          <a:p>
            <a:r>
              <a:rPr lang="en-US" sz="28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1805099 – Kamrujjaman Sheam</a:t>
            </a:r>
          </a:p>
        </p:txBody>
      </p:sp>
    </p:spTree>
    <p:extLst>
      <p:ext uri="{BB962C8B-B14F-4D97-AF65-F5344CB8AC3E}">
        <p14:creationId xmlns:p14="http://schemas.microsoft.com/office/powerpoint/2010/main" val="39758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2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Motivation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347870"/>
            <a:ext cx="10658061" cy="418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Current Students of BUET (CSB) gets jam-packed with used-products selling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Ineffective 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Products are not categorized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No Search or Filtering system of posted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033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4800" b="1" dirty="0"/>
              <a:t>Search and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28D44-A494-38DC-1C0D-6D0CB008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8" y="613577"/>
            <a:ext cx="2449993" cy="2236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2B36A-0D4F-B353-6697-4CFEC5F5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10" y="47799"/>
            <a:ext cx="3136031" cy="3281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09A48-B0E9-4417-CDE9-D25FF2D51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8" y="811118"/>
            <a:ext cx="1754781" cy="17547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357FEF-427B-E8B7-41C4-025DF71B7BB6}"/>
              </a:ext>
            </a:extLst>
          </p:cNvPr>
          <p:cNvSpPr/>
          <p:nvPr/>
        </p:nvSpPr>
        <p:spPr>
          <a:xfrm>
            <a:off x="148039" y="3239299"/>
            <a:ext cx="2147900" cy="7360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Category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679CE5-BF21-60A9-B200-96A37666C41B}"/>
              </a:ext>
            </a:extLst>
          </p:cNvPr>
          <p:cNvSpPr/>
          <p:nvPr/>
        </p:nvSpPr>
        <p:spPr>
          <a:xfrm>
            <a:off x="3156231" y="3239298"/>
            <a:ext cx="2647666" cy="7360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Price-range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FF0749-3EB6-AEC3-F560-1BF2E5EB9E6F}"/>
              </a:ext>
            </a:extLst>
          </p:cNvPr>
          <p:cNvSpPr/>
          <p:nvPr/>
        </p:nvSpPr>
        <p:spPr>
          <a:xfrm>
            <a:off x="6152279" y="3239297"/>
            <a:ext cx="2454964" cy="7360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Used-years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7DD941-BB42-4209-3454-0C1818142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140" y="500063"/>
            <a:ext cx="2147899" cy="21478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A40BCA-8515-CF71-65A6-099BCCAF6807}"/>
              </a:ext>
            </a:extLst>
          </p:cNvPr>
          <p:cNvSpPr/>
          <p:nvPr/>
        </p:nvSpPr>
        <p:spPr>
          <a:xfrm>
            <a:off x="8607243" y="3239297"/>
            <a:ext cx="2841883" cy="73606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Geo-Location</a:t>
            </a:r>
          </a:p>
        </p:txBody>
      </p:sp>
    </p:spTree>
    <p:extLst>
      <p:ext uri="{BB962C8B-B14F-4D97-AF65-F5344CB8AC3E}">
        <p14:creationId xmlns:p14="http://schemas.microsoft.com/office/powerpoint/2010/main" val="17379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4800" b="1" dirty="0"/>
              <a:t>Ad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0A06-E495-466A-E3D9-27DDB4B6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45" y="0"/>
            <a:ext cx="3673190" cy="45375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8E933F-9542-52EA-C7C0-CAA5B0C975C9}"/>
              </a:ext>
            </a:extLst>
          </p:cNvPr>
          <p:cNvSpPr/>
          <p:nvPr/>
        </p:nvSpPr>
        <p:spPr>
          <a:xfrm>
            <a:off x="5370620" y="1432674"/>
            <a:ext cx="4439302" cy="2179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Prevent fraudulent ads</a:t>
            </a:r>
          </a:p>
        </p:txBody>
      </p:sp>
    </p:spTree>
    <p:extLst>
      <p:ext uri="{BB962C8B-B14F-4D97-AF65-F5344CB8AC3E}">
        <p14:creationId xmlns:p14="http://schemas.microsoft.com/office/powerpoint/2010/main" val="14911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4800" b="1" dirty="0"/>
              <a:t>Messaging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0BB8C-9C31-2B93-1061-86A40C75B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65" y="262651"/>
            <a:ext cx="3319669" cy="3319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B6A8D5-B7DC-41D4-9070-99103995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2" y="119269"/>
            <a:ext cx="3209022" cy="34630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51EDA1-4388-6718-20CE-01C7DE644D06}"/>
              </a:ext>
            </a:extLst>
          </p:cNvPr>
          <p:cNvSpPr/>
          <p:nvPr/>
        </p:nvSpPr>
        <p:spPr>
          <a:xfrm>
            <a:off x="708992" y="3847524"/>
            <a:ext cx="3027946" cy="9144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Clarification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F460A-311B-0A72-E194-BAEFCB1E8AC8}"/>
              </a:ext>
            </a:extLst>
          </p:cNvPr>
          <p:cNvSpPr/>
          <p:nvPr/>
        </p:nvSpPr>
        <p:spPr>
          <a:xfrm>
            <a:off x="6861488" y="3772439"/>
            <a:ext cx="3027946" cy="9144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3871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4800" b="1" dirty="0"/>
              <a:t>Promotion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51EDA1-4388-6718-20CE-01C7DE644D06}"/>
              </a:ext>
            </a:extLst>
          </p:cNvPr>
          <p:cNvSpPr/>
          <p:nvPr/>
        </p:nvSpPr>
        <p:spPr>
          <a:xfrm>
            <a:off x="702669" y="3766929"/>
            <a:ext cx="3614530" cy="13119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Featured 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95ADA-F68D-831C-8BF3-BA74A653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39" y="122579"/>
            <a:ext cx="3521461" cy="3521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22133-0D10-05C8-3891-B446637D5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63" y="192001"/>
            <a:ext cx="3237520" cy="32375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06FBB5-76C2-7BF7-977F-166A3BBF67A6}"/>
              </a:ext>
            </a:extLst>
          </p:cNvPr>
          <p:cNvSpPr/>
          <p:nvPr/>
        </p:nvSpPr>
        <p:spPr>
          <a:xfrm>
            <a:off x="5975075" y="3644040"/>
            <a:ext cx="5256143" cy="13119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Payment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223752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9746-70A9-0E2A-45D6-46E10A9F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5526156"/>
            <a:ext cx="9982200" cy="914400"/>
          </a:xfrm>
        </p:spPr>
        <p:txBody>
          <a:bodyPr>
            <a:noAutofit/>
          </a:bodyPr>
          <a:lstStyle/>
          <a:p>
            <a:r>
              <a:rPr lang="en-US" sz="6600" b="1" dirty="0"/>
              <a:t>Tech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19F13-BAF0-C15F-3480-4085FDFAB680}"/>
              </a:ext>
            </a:extLst>
          </p:cNvPr>
          <p:cNvSpPr/>
          <p:nvPr/>
        </p:nvSpPr>
        <p:spPr>
          <a:xfrm>
            <a:off x="496956" y="874643"/>
            <a:ext cx="10658061" cy="3657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Front-End </a:t>
            </a:r>
            <a:r>
              <a:rPr lang="en-US" sz="3000" dirty="0"/>
              <a:t>: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Back-End</a:t>
            </a:r>
            <a:r>
              <a:rPr lang="en-US" sz="3000" dirty="0"/>
              <a:t> : NodeJS and ExpressJS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/>
              <a:t>Database </a:t>
            </a:r>
            <a:r>
              <a:rPr lang="en-US" sz="3000" dirty="0"/>
              <a:t>: PostgreSQL</a:t>
            </a:r>
          </a:p>
        </p:txBody>
      </p:sp>
    </p:spTree>
    <p:extLst>
      <p:ext uri="{BB962C8B-B14F-4D97-AF65-F5344CB8AC3E}">
        <p14:creationId xmlns:p14="http://schemas.microsoft.com/office/powerpoint/2010/main" val="30030829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358</TotalTime>
  <Words>86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 Light</vt:lpstr>
      <vt:lpstr>Bahnschrift SemiLight</vt:lpstr>
      <vt:lpstr>Calibri</vt:lpstr>
      <vt:lpstr>Century Schoolbook</vt:lpstr>
      <vt:lpstr>Corbel</vt:lpstr>
      <vt:lpstr>Wingdings 2</vt:lpstr>
      <vt:lpstr>View</vt:lpstr>
      <vt:lpstr>PowerPoint Presentation</vt:lpstr>
      <vt:lpstr>Motivation</vt:lpstr>
      <vt:lpstr>Search and Filter</vt:lpstr>
      <vt:lpstr>Ad Review</vt:lpstr>
      <vt:lpstr>Messaging System</vt:lpstr>
      <vt:lpstr>Promotion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Sakib</dc:creator>
  <cp:lastModifiedBy>AN Sakib</cp:lastModifiedBy>
  <cp:revision>6</cp:revision>
  <dcterms:created xsi:type="dcterms:W3CDTF">2023-06-09T15:54:11Z</dcterms:created>
  <dcterms:modified xsi:type="dcterms:W3CDTF">2023-06-10T06:22:08Z</dcterms:modified>
</cp:coreProperties>
</file>