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66" r:id="rId4"/>
    <p:sldId id="270" r:id="rId5"/>
    <p:sldId id="261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4" autoAdjust="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24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94DD30-1CE2-5622-7C41-E46BF37EAB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0D900-A190-2CDA-5AF4-DE64922E74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CC304-87BF-44E6-9764-D21BAF4E109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87FA9-75B3-935A-EBD6-AC290CC500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3D972-FEBD-3185-51D1-7BDC820B14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08630-C446-48A7-820F-CFE07875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9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9D797-6A7C-4D8A-A6BB-CF3C7F79739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09F2-4FD4-4376-B32F-78334220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3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A7EEA11-62A9-4BA6-B629-2D7D1830236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765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1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9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64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7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2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7EEA11-62A9-4BA6-B629-2D7D1830236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6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er.getpostman.com/view/28353860/2s946cguHS?fbclid=IwAR2H4V2NoiC5wJvJWfPUqBlB8gQYco-GkMmdz2dstf2EYkmYSH8DUBHHY34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5ACD91-BEC9-B6C0-608E-9419AC0651E8}"/>
              </a:ext>
            </a:extLst>
          </p:cNvPr>
          <p:cNvSpPr txBox="1"/>
          <p:nvPr/>
        </p:nvSpPr>
        <p:spPr>
          <a:xfrm>
            <a:off x="6366030" y="303888"/>
            <a:ext cx="551785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b="1" dirty="0">
                <a:latin typeface="Bahnschrift SemiLight" panose="020B0502040204020203" pitchFamily="34" charset="0"/>
              </a:rPr>
              <a:t>CSE 408</a:t>
            </a:r>
          </a:p>
          <a:p>
            <a:pPr algn="r"/>
            <a:r>
              <a:rPr lang="en-US" sz="2800" b="1" dirty="0">
                <a:latin typeface="Bahnschrift SemiLight" panose="020B0502040204020203" pitchFamily="34" charset="0"/>
              </a:rPr>
              <a:t>Software Development Sessional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76DAF1-E8E2-2713-CB78-CC5D19DAF52E}"/>
              </a:ext>
            </a:extLst>
          </p:cNvPr>
          <p:cNvSpPr/>
          <p:nvPr/>
        </p:nvSpPr>
        <p:spPr>
          <a:xfrm>
            <a:off x="755374" y="4119025"/>
            <a:ext cx="5791159" cy="2435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Group Members:</a:t>
            </a:r>
          </a:p>
          <a:p>
            <a:r>
              <a:rPr lang="en-US" sz="28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1705107 – Abu Nowshed Sakib</a:t>
            </a:r>
          </a:p>
          <a:p>
            <a:r>
              <a:rPr lang="en-US" sz="28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1805097 – Md Sultanul Arifin</a:t>
            </a:r>
          </a:p>
          <a:p>
            <a:r>
              <a:rPr lang="en-US" sz="28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1805099 – Kamrujjaman Sheam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63B00-2FB7-4F69-DEEA-86A246398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35" y="1968005"/>
            <a:ext cx="8166652" cy="14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1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EAAFC2-D4AE-D26E-2AED-074264B3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98774"/>
            <a:ext cx="9982200" cy="801757"/>
          </a:xfrm>
        </p:spPr>
        <p:txBody>
          <a:bodyPr>
            <a:noAutofit/>
          </a:bodyPr>
          <a:lstStyle/>
          <a:p>
            <a:pPr algn="just"/>
            <a:r>
              <a:rPr lang="en-US" sz="4800" dirty="0">
                <a:latin typeface="Bahnschrift SemiBold" panose="020B0502040204020203" pitchFamily="34" charset="0"/>
              </a:rPr>
              <a:t>Server-Client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9A67AD-F417-2F58-5ED0-02148ADF1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5903843"/>
            <a:ext cx="9982200" cy="8017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MVC Pattern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64F883-DEE3-88E6-8B20-C9F48903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11205860" cy="353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FE877C-82BB-24E7-F0CB-135107E37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173" y="5893737"/>
            <a:ext cx="942194" cy="9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0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FA228FB-62D2-66D1-C852-34945D68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6" y="0"/>
            <a:ext cx="10650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79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F673D3-DEDB-CA91-9B72-AF228AD6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96948"/>
            <a:ext cx="9982200" cy="9144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ahnschrift SemiBold" panose="020B0502040204020203" pitchFamily="34" charset="0"/>
              </a:rPr>
              <a:t>Architecture Overview</a:t>
            </a:r>
            <a:endParaRPr lang="en-US" sz="5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C89963-76A5-91DF-D384-5EA884063775}"/>
              </a:ext>
            </a:extLst>
          </p:cNvPr>
          <p:cNvSpPr/>
          <p:nvPr/>
        </p:nvSpPr>
        <p:spPr>
          <a:xfrm>
            <a:off x="496956" y="407503"/>
            <a:ext cx="10658061" cy="46216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Data Tier</a:t>
            </a:r>
            <a:r>
              <a:rPr lang="en-US" sz="3000" dirty="0"/>
              <a:t>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Stores user, ads, promotions and transactions related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Logic Tier</a:t>
            </a:r>
            <a:r>
              <a:rPr lang="en-US" sz="3000" dirty="0"/>
              <a:t>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/>
              <a:t>Fetches and processes data from database, updates information.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/>
              <a:t>Handles third party services for payment and verification.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/>
              <a:t>Sponsored search through ticket scheduling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/>
              <a:t>Admin side management</a:t>
            </a:r>
          </a:p>
          <a:p>
            <a:pPr lvl="1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/>
              <a:t>Presentation Tier: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ommunicates with the other tiers through Application </a:t>
            </a:r>
            <a:r>
              <a:rPr lang="en-US" sz="2000" dirty="0">
                <a:solidFill>
                  <a:schemeClr val="tx1"/>
                </a:solidFill>
              </a:rPr>
              <a:t>P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rogram </a:t>
            </a:r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nterface (API) calls and shows necessary information through UI (user interface).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8669A2-D90B-3BB3-2700-685862D93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173" y="5893737"/>
            <a:ext cx="942194" cy="9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9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9746-70A9-0E2A-45D6-46E10A9F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5526156"/>
            <a:ext cx="9982200" cy="914400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Bahnschrift SemiBold" panose="020B0502040204020203" pitchFamily="34" charset="0"/>
              </a:rPr>
              <a:t>Tech 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19F13-BAF0-C15F-3480-4085FDFAB680}"/>
              </a:ext>
            </a:extLst>
          </p:cNvPr>
          <p:cNvSpPr/>
          <p:nvPr/>
        </p:nvSpPr>
        <p:spPr>
          <a:xfrm>
            <a:off x="496956" y="874643"/>
            <a:ext cx="10658061" cy="3657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Front-End </a:t>
            </a:r>
            <a:r>
              <a:rPr lang="en-US" sz="3000" dirty="0"/>
              <a:t>: ReactJS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Back-End</a:t>
            </a:r>
            <a:r>
              <a:rPr lang="en-US" sz="3000" dirty="0"/>
              <a:t> : NodeJS and ExpressJS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Database </a:t>
            </a:r>
            <a:r>
              <a:rPr lang="en-US" sz="3000" dirty="0"/>
              <a:t>: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ORM </a:t>
            </a:r>
            <a:r>
              <a:rPr lang="en-US" sz="3000" dirty="0"/>
              <a:t>: Prisma</a:t>
            </a:r>
            <a:r>
              <a:rPr lang="en-US" sz="30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8655A-E95A-2731-1849-04064D3BE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173" y="5893737"/>
            <a:ext cx="942194" cy="9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8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9746-70A9-0E2A-45D6-46E10A9F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5526156"/>
            <a:ext cx="9982200" cy="914400"/>
          </a:xfrm>
        </p:spPr>
        <p:txBody>
          <a:bodyPr>
            <a:noAutofit/>
          </a:bodyPr>
          <a:lstStyle/>
          <a:p>
            <a:r>
              <a:rPr lang="en-US" sz="6600" b="1" dirty="0"/>
              <a:t>API Documentation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19F13-BAF0-C15F-3480-4085FDFAB680}"/>
              </a:ext>
            </a:extLst>
          </p:cNvPr>
          <p:cNvSpPr/>
          <p:nvPr/>
        </p:nvSpPr>
        <p:spPr>
          <a:xfrm>
            <a:off x="496956" y="874643"/>
            <a:ext cx="10658061" cy="3657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3000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en-US" sz="3000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en-US" sz="3000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sz="3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Postman Link</a:t>
            </a:r>
            <a:endParaRPr lang="en-US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743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506</TotalTime>
  <Words>118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Avenir Next LT Pro Light</vt:lpstr>
      <vt:lpstr>Bahnschrift SemiBold</vt:lpstr>
      <vt:lpstr>Bahnschrift SemiLight</vt:lpstr>
      <vt:lpstr>Calibri</vt:lpstr>
      <vt:lpstr>Century Schoolbook</vt:lpstr>
      <vt:lpstr>Wingdings</vt:lpstr>
      <vt:lpstr>Wingdings 2</vt:lpstr>
      <vt:lpstr>View</vt:lpstr>
      <vt:lpstr>PowerPoint Presentation</vt:lpstr>
      <vt:lpstr>Server-Client Architecture</vt:lpstr>
      <vt:lpstr>PowerPoint Presentation</vt:lpstr>
      <vt:lpstr>Architecture Overview</vt:lpstr>
      <vt:lpstr>Tech Stack</vt:lpstr>
      <vt:lpstr>API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Sakib</dc:creator>
  <cp:lastModifiedBy>AN Sakib</cp:lastModifiedBy>
  <cp:revision>11</cp:revision>
  <dcterms:created xsi:type="dcterms:W3CDTF">2023-06-09T15:54:11Z</dcterms:created>
  <dcterms:modified xsi:type="dcterms:W3CDTF">2023-07-17T08:24:24Z</dcterms:modified>
</cp:coreProperties>
</file>