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4" autoAdjust="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4DD30-1CE2-5622-7C41-E46BF37EAB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0D900-A190-2CDA-5AF4-DE64922E74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CC304-87BF-44E6-9764-D21BAF4E109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7FA9-75B3-935A-EBD6-AC290CC50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972-FEBD-3185-51D1-7BDC820B14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8630-C446-48A7-820F-CFE07875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D797-6A7C-4D8A-A6BB-CF3C7F79739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09F2-4FD4-4376-B32F-78334220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765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4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7EEA11-62A9-4BA6-B629-2D7D1830236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ACD91-BEC9-B6C0-608E-9419AC0651E8}"/>
              </a:ext>
            </a:extLst>
          </p:cNvPr>
          <p:cNvSpPr txBox="1"/>
          <p:nvPr/>
        </p:nvSpPr>
        <p:spPr>
          <a:xfrm>
            <a:off x="6366030" y="303888"/>
            <a:ext cx="55178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b="1" dirty="0">
                <a:latin typeface="Bahnschrift SemiLight" panose="020B0502040204020203" pitchFamily="34" charset="0"/>
              </a:rPr>
              <a:t>CSE 408</a:t>
            </a:r>
          </a:p>
          <a:p>
            <a:pPr algn="r"/>
            <a:r>
              <a:rPr lang="en-US" sz="2800" b="1" dirty="0">
                <a:latin typeface="Bahnschrift SemiLight" panose="020B0502040204020203" pitchFamily="34" charset="0"/>
              </a:rPr>
              <a:t>Software Development Sessional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7CF60-3225-DC08-17B6-EC98A374AAE1}"/>
              </a:ext>
            </a:extLst>
          </p:cNvPr>
          <p:cNvSpPr/>
          <p:nvPr/>
        </p:nvSpPr>
        <p:spPr>
          <a:xfrm>
            <a:off x="4502426" y="2146851"/>
            <a:ext cx="7679635" cy="15008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Corbel" panose="020B0503020204020204" pitchFamily="34" charset="0"/>
              </a:rPr>
              <a:t>TradeSpace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6DAF1-E8E2-2713-CB78-CC5D19DAF52E}"/>
              </a:ext>
            </a:extLst>
          </p:cNvPr>
          <p:cNvSpPr/>
          <p:nvPr/>
        </p:nvSpPr>
        <p:spPr>
          <a:xfrm>
            <a:off x="755374" y="4119025"/>
            <a:ext cx="5791159" cy="243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Group Members: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1705107 – Abu Nowshed Sakib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1805097 – Md Sultanul Arifin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1805099 – Kamrujjaman Sheam</a:t>
            </a:r>
          </a:p>
        </p:txBody>
      </p:sp>
    </p:spTree>
    <p:extLst>
      <p:ext uri="{BB962C8B-B14F-4D97-AF65-F5344CB8AC3E}">
        <p14:creationId xmlns:p14="http://schemas.microsoft.com/office/powerpoint/2010/main" val="397581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2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Motivation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347870"/>
            <a:ext cx="10658061" cy="418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Current Students of BUET (CSB) gets jam-packed with used-products selling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Ineffective communication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Products are not categorized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No Search or Filtering system of posted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033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Major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87017" y="417444"/>
            <a:ext cx="10658061" cy="40154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Categorized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Specific Detailing of different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Improved Search and Filter </a:t>
            </a:r>
          </a:p>
          <a:p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Messaging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77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Major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874643"/>
            <a:ext cx="10658061" cy="3657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Offer and Negotiation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Promotion and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Geo-location and distance based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854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Tech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874643"/>
            <a:ext cx="10658061" cy="3657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Front-End </a:t>
            </a:r>
            <a:r>
              <a:rPr lang="en-US" sz="3000" dirty="0"/>
              <a:t>: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Back-End</a:t>
            </a:r>
            <a:r>
              <a:rPr lang="en-US" sz="3000" dirty="0"/>
              <a:t> : NodeJS and </a:t>
            </a:r>
            <a:r>
              <a:rPr lang="en-US" sz="3000" dirty="0" err="1"/>
              <a:t>ExpressJS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Database </a:t>
            </a:r>
            <a:r>
              <a:rPr lang="en-US" sz="3000" dirty="0"/>
              <a:t>: PostgreSQL</a:t>
            </a:r>
          </a:p>
        </p:txBody>
      </p:sp>
    </p:spTree>
    <p:extLst>
      <p:ext uri="{BB962C8B-B14F-4D97-AF65-F5344CB8AC3E}">
        <p14:creationId xmlns:p14="http://schemas.microsoft.com/office/powerpoint/2010/main" val="30030829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264</TotalTime>
  <Words>96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 Light</vt:lpstr>
      <vt:lpstr>Bahnschrift SemiLight</vt:lpstr>
      <vt:lpstr>Calibri</vt:lpstr>
      <vt:lpstr>Century Schoolbook</vt:lpstr>
      <vt:lpstr>Corbel</vt:lpstr>
      <vt:lpstr>Wingdings 2</vt:lpstr>
      <vt:lpstr>View</vt:lpstr>
      <vt:lpstr>PowerPoint Presentation</vt:lpstr>
      <vt:lpstr>Motivation</vt:lpstr>
      <vt:lpstr>Major Features</vt:lpstr>
      <vt:lpstr>Major Features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Sakib</dc:creator>
  <cp:lastModifiedBy>AN Sakib</cp:lastModifiedBy>
  <cp:revision>4</cp:revision>
  <dcterms:created xsi:type="dcterms:W3CDTF">2023-06-09T15:54:11Z</dcterms:created>
  <dcterms:modified xsi:type="dcterms:W3CDTF">2023-06-09T20:19:05Z</dcterms:modified>
</cp:coreProperties>
</file>