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tedneward" TargetMode="External"/><Relationship Id="rId3" Type="http://schemas.openxmlformats.org/officeDocument/2006/relationships/hyperlink" Target="https://twitter.com/tedneward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La idea es hacer  2 actividades, hablar de un ladrillo llamado Clean Code y hacer un ejercicio de code review (si el tiempo nos da)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Por que clean code y code review? Muy simple, debo saber de codigo limipio para hacer buen codigo y mas importante aun, evaluar el codigo de mis compañeros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El ejercicio de code rev nos va a dar herramientas que junto a lo que veamos de clean code nos permitiran hacer una buena revision, no se trata de dar likes y ya. La calidad se construye entre todos y el cod es una propiedad colectiva de la que todos somos responsables y victimas si esta muy mal la cosa jajaja :D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41a8ee9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141a8ee9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MEjorable: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Esas variables s, c avg no dicen NADA (sabemos lo que hacen pq es una funcion a prueba de tontos peroooo cuando el codigo es en un contexto mas profesional y un negocio complejo como la banca?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OK: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 muchoo mas facil de leer, que hace cada cosa y que almacena cada variable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la tecnica de nombrar el metodo corresponde mas a un acuerdo de equipo, el truco esta en TENER LOS ACUERDOS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141a8ee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141a8ee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AutoNum type="arabicPeriod"/>
            </a:pPr>
            <a:r>
              <a:rPr lang="es-419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Promueve la capacidad para hacer que el código sea más </a:t>
            </a:r>
            <a:r>
              <a:rPr lang="es-419" sz="1800">
                <a:solidFill>
                  <a:schemeClr val="dk1"/>
                </a:solidFill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legible</a:t>
            </a:r>
            <a:r>
              <a:rPr lang="es-419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</a:t>
            </a:r>
            <a:r>
              <a:rPr lang="es-419" sz="1800">
                <a:solidFill>
                  <a:schemeClr val="dk1"/>
                </a:solidFill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mantenible</a:t>
            </a:r>
            <a:r>
              <a:rPr lang="es-419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y </a:t>
            </a:r>
            <a:r>
              <a:rPr lang="es-419" sz="1800">
                <a:solidFill>
                  <a:schemeClr val="dk1"/>
                </a:solidFill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fácil de entender</a:t>
            </a:r>
            <a:r>
              <a:rPr lang="es-419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Eso quiere decir que no metamos muchas cosas dentro de la misma funcion, cada niño con su boleta, cada quien hace lo que le corresponde y ya 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AutoNum type="arabicPeriod"/>
            </a:pPr>
            <a:r>
              <a:rPr lang="es-419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 es necesario duplicar codigo, es muy probable que mi diseño no sea el mas adecuado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AutoNum type="arabicPeriod"/>
            </a:pPr>
            <a:r>
              <a:rPr lang="es-419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 una funcion hace muchas cosas y esta llena de if, pues la complejidad esta por las nubes y no estoy haciendo buen uso de los pilares de la POO por ejemplo.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141a8ee9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141a8ee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Mejorable: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lo que les decia, un monton de if en una funcion que calcula un monton de areas, y cada vex¡z va a crecer mas ( hace lo que tiene que hacer, perooooo es un codigo con calidad? probablemente no la mejor)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Esta tan mal el diseño, que me obliga a documentarlo (por lo menos el desarrollador lo documento)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De nuevo, no piensen en el ejemplo, si no en la situacion en entornos mas complejos coo sus productos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Solo se encarga del area de un circulo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Probablemente este aapalancado en herencia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41a8ee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141a8ee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YA se los ha¡bia dicho, no documenten por documentar, eso es perder el tiempo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Hagan un buen nombrado de funciones, clases, atributos etc y documenten lo que si es importante, si lo hacen el codigo se explica SOLITO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41a8ee9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141a8ee9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Mwejorable,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YA se que esta asignando PI, no me lo tiene que decir.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YA seeee que esta calculabdo el area del circulo, es enserio?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OK: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el metodo tiene un nombre adecuado y me explica que es lo que hace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Aun hay fallas, que veremos mas adelante lonque hace que se documente que si b es 0 retorna error pero esta mejor que el de la izq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41a8ee9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141a8ee9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Si es que aun no los tienen, lleguen a acuerdos para el formato del codigo, tecnicas de nomenclatura, usen LINTERS  (sonar¡lint) TSLINT , ESLINT, PRETTIER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Configuren para que el linter no les deje hacer push si haty problemas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No sean tacaños con los espacios y los enter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Separar operadores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espacio entre el ) y el {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Si una funcion tiene muchos parametros, primero replanteela y si igual sigue teniendolos, ordenelos verticalmente, es mas facil de leer y controlar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1b808a8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1b808a8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1b808a8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1b808a8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Demeter: En términos prácticos, esto significa que un objeto no debería tener acceso directo a los miembros de un objeto relacionado. En lugar de eso, debe solicitar que el objeto relacionado realice la acción necesaria.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1b808a8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1b808a8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MEjorable:  no expone funcionalidad y todoe sta publico lo que sugiere que es una estructura y no encapsula, muestra mas de lo que debe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OK: hay encapsulamiento y se expone funcionalidad concreta del objeto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Nota: No haga hibridos</a:t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1b808a8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1b808a8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/>
              <a:t>…. </a:t>
            </a:r>
            <a:endParaRPr b="1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 b="1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s-419"/>
              <a:t>errores de programación:</a:t>
            </a:r>
            <a:r>
              <a:rPr lang="es-419"/>
              <a:t> son errores que se deben a errores de lógica o problemas de codificación, y son responsabilidad del programador para corregirlos.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s-419"/>
              <a:t>Las excepciones:</a:t>
            </a:r>
            <a:r>
              <a:rPr lang="es-419"/>
              <a:t> son errores que ocurren en tiempo de ejecución y son causados por situaciones imprevistas o excepcionales. Las excepciones deben ser manejadas de manera adecuada para evitar que se propaguen y causen más daño.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s-419"/>
              <a:t>Las fallas </a:t>
            </a:r>
            <a:r>
              <a:rPr lang="es-419"/>
              <a:t>son errores que ocurren cuando el sistema deja de funcionar por completo.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¿Hay planes de manejo en sus equipos para la gestion de los errores?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Ya vamos a hablar de test unitarios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141a8ee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141a8ee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Uno diria eso, y si, hace parte de la calidad.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1b808a8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1b808a8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Mejorable: </a:t>
            </a:r>
            <a:br>
              <a:rPr lang="es-419"/>
            </a:br>
            <a:r>
              <a:rPr lang="es-419"/>
              <a:t>	1.  Se controla el error con un if lo que quiza no es lo mas recomendable (los lenguajes proveen herramientas especificas para eso)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2. El mensaje se imprime por consola pero no es aprovechable para el usuario final ya que no se presenta de manera clara y descriptiva por que del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Ok: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Si se produce esta excepción, se lanza una excepción de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ValueError</a:t>
            </a:r>
            <a:r>
              <a:rPr lang="es-419">
                <a:solidFill>
                  <a:schemeClr val="dk1"/>
                </a:solidFill>
              </a:rPr>
              <a:t> con un mensaje descriptivo. (en vez de imprimir en consola y retornar none)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En una app de consola quiza no sea tan util pero ahora piensenlo en un API  y los posibles estados (500-400-200)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Nota: La matoria de lenguajes ofrecen gerramientas para control de excepciones, por que hacerlo a mano y a lo malditasea?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1d5ec04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1d5ec04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Limites: </a:t>
            </a:r>
            <a:r>
              <a:rPr lang="es-419"/>
              <a:t>cómo establecer y mantener los límites adecuados en un sistema de software, y cómo manejar y trabajar con código que se encuentra fuera de esos límites.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Bajo esta premisa el codigo que hagamos debe estar pensado en eso (Ej: patron adaptador)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/>
              <a:t>Pruebas de aprendizaje: </a:t>
            </a:r>
            <a:r>
              <a:rPr lang="es-419"/>
              <a:t>antes de iniciar la integracion hacer pruebas de aprendizaje: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Experimentos controlados que verifican funcionamiento y comportamiento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Pruwbas enfocadas solo en lo que queremos del sw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Dependencia mínima: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No está atado a la elección del proveedor, evalue el mejor y del elegido, puede usar solo lo que necesita y por ejemploprocesar y adaptar la rta a lo que usted necesita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De nuevo, trate de que la dependencia sea minima y use patrones como adapter para estar preparado ante los cambios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1d5ec04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1d5ec04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Es un ejemplo de aplica de manera coherente algunas de las sugerencias de limites: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Contexto: </a:t>
            </a:r>
            <a:r>
              <a:rPr lang="es-419">
                <a:solidFill>
                  <a:schemeClr val="dk1"/>
                </a:solidFill>
              </a:rPr>
              <a:t>Supongamos que tenemos una clase llamada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WeatherService</a:t>
            </a:r>
            <a:r>
              <a:rPr lang="es-419">
                <a:solidFill>
                  <a:schemeClr val="dk1"/>
                </a:solidFill>
              </a:rPr>
              <a:t> que se encarga de obtener datos meteorológicos de un proveedor externo a través de una API. La clase tiene un método llamado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getWeatherData</a:t>
            </a:r>
            <a:r>
              <a:rPr lang="es-419">
                <a:solidFill>
                  <a:schemeClr val="dk1"/>
                </a:solidFill>
              </a:rPr>
              <a:t> que devuelve los datos meteorológicos.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entonces: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En lugar de interactuar directamente con la API externa, se usa  una interfaz que actua como limite externo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crear una clase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WeatherServiceAdapter</a:t>
            </a:r>
            <a:r>
              <a:rPr lang="es-419">
                <a:solidFill>
                  <a:schemeClr val="dk1"/>
                </a:solidFill>
              </a:rPr>
              <a:t> que implemente la interfaz y actua como una envoltura para la API externa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La clase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WeatherService</a:t>
            </a:r>
            <a:r>
              <a:rPr lang="es-419">
                <a:solidFill>
                  <a:schemeClr val="dk1"/>
                </a:solidFill>
              </a:rPr>
              <a:t> puede interactuar con la clase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WeatherServiceAdapter</a:t>
            </a:r>
            <a:r>
              <a:rPr lang="es-419">
                <a:solidFill>
                  <a:schemeClr val="dk1"/>
                </a:solidFill>
              </a:rPr>
              <a:t> a través de la interfaz en lugar de interactuar directamente con la API exter¡na.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¿En </a:t>
            </a:r>
            <a:r>
              <a:rPr b="1" lang="es-419">
                <a:solidFill>
                  <a:schemeClr val="dk1"/>
                </a:solidFill>
              </a:rPr>
              <a:t>dónde</a:t>
            </a:r>
            <a:r>
              <a:rPr b="1" lang="es-419">
                <a:solidFill>
                  <a:schemeClr val="dk1"/>
                </a:solidFill>
              </a:rPr>
              <a:t> </a:t>
            </a:r>
            <a:r>
              <a:rPr b="1" lang="es-419">
                <a:solidFill>
                  <a:schemeClr val="dk1"/>
                </a:solidFill>
              </a:rPr>
              <a:t>está</a:t>
            </a:r>
            <a:r>
              <a:rPr b="1" lang="es-419">
                <a:solidFill>
                  <a:schemeClr val="dk1"/>
                </a:solidFill>
              </a:rPr>
              <a:t> la buena </a:t>
            </a:r>
            <a:r>
              <a:rPr b="1" lang="es-419">
                <a:solidFill>
                  <a:schemeClr val="dk1"/>
                </a:solidFill>
              </a:rPr>
              <a:t>implementación</a:t>
            </a:r>
            <a:r>
              <a:rPr b="1" lang="es-419">
                <a:solidFill>
                  <a:schemeClr val="dk1"/>
                </a:solidFill>
              </a:rPr>
              <a:t> ?</a:t>
            </a:r>
            <a:r>
              <a:rPr lang="es-419">
                <a:solidFill>
                  <a:schemeClr val="dk1"/>
                </a:solidFill>
              </a:rPr>
              <a:t> En el código anterior, la clase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WeatherService</a:t>
            </a:r>
            <a:r>
              <a:rPr lang="es-419">
                <a:solidFill>
                  <a:schemeClr val="dk1"/>
                </a:solidFill>
              </a:rPr>
              <a:t> se separa de los detalles de implementación del proveedor externo, lo que facilita las pruebas y el mantenimiento del código.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Cual seria la mala implementacion? </a:t>
            </a:r>
            <a:r>
              <a:rPr lang="es-419">
                <a:solidFill>
                  <a:schemeClr val="dk1"/>
                </a:solidFill>
              </a:rPr>
              <a:t>Se les hace familiar la clase ExternalServices? (consumos directos a apis externas sin elñ debido manejo 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1e1e896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1e1e896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Este </a:t>
            </a:r>
            <a:r>
              <a:rPr b="1" lang="es-419"/>
              <a:t>capítulo</a:t>
            </a:r>
            <a:r>
              <a:rPr b="1" lang="es-419"/>
              <a:t> ni </a:t>
            </a:r>
            <a:r>
              <a:rPr b="1" lang="es-419"/>
              <a:t>deberíamos</a:t>
            </a:r>
            <a:r>
              <a:rPr b="1" lang="es-419"/>
              <a:t> discutirlo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Una buena </a:t>
            </a:r>
            <a:r>
              <a:rPr lang="es-419"/>
              <a:t>implementación</a:t>
            </a:r>
            <a:r>
              <a:rPr lang="es-419"/>
              <a:t> de test unitarios en el proceso de mantenimiento, incremento etc del SW va a aportar mucho para la deteccion temprana de errores y la no afectacion a otras funcionalidades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Escriba la prueba antes del codigo, asi va a garantizar cobertura, cumplimiento de criterios (Eso es tema para otro DOJO)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Obvio!!!! si cambia el codigo se ajusta la prueba unitaria! no es negociable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1e1e896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1e1e896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 decir, cada clase debe tener una sola responsabilidad y sus métodos y atributos deben estar relacionados con esa responsabilidad. (Principio de responsabilidad unica de SOLID?)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Significa que deberíamos poder agregar funcionalidad a una clase sin tener que cambiar su código existente. (De nuevo, no les recuerda a solid? (aberto/cerrado)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No mostrar mas de lo necesario (No todo puede ser publico)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/>
              <a:t>Nombres claros, ya lo mencionamos en otro capitulo </a:t>
            </a:r>
            <a:endParaRPr b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1e1e8962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1e1e896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Mejorable: </a:t>
            </a:r>
            <a:br>
              <a:rPr lang="es-419"/>
            </a:br>
            <a:r>
              <a:rPr lang="es-419"/>
              <a:t>	1. </a:t>
            </a:r>
            <a:r>
              <a:rPr lang="es-419">
                <a:solidFill>
                  <a:schemeClr val="dk1"/>
                </a:solidFill>
              </a:rPr>
              <a:t>E este ejemplo, tenemos una sola clase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Geometry</a:t>
            </a:r>
            <a:r>
              <a:rPr lang="es-419">
                <a:solidFill>
                  <a:schemeClr val="dk1"/>
                </a:solidFill>
              </a:rPr>
              <a:t> que implementa múltiples responsabilidades (calcular el área de varias formas geométricas diferentes).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2. El método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calculateArea()</a:t>
            </a:r>
            <a:r>
              <a:rPr lang="es-419">
                <a:solidFill>
                  <a:schemeClr val="dk1"/>
                </a:solidFill>
              </a:rPr>
              <a:t> toma dos parámetros: el nombre de la forma y el tamaño, y utiliza una estructura condicional para determinar qué cálculo realizar. Este enfoque viola el principio de responsabilidad única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Ok: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En este ejemplo, tenemos dos clases,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s-419">
                <a:solidFill>
                  <a:schemeClr val="dk1"/>
                </a:solidFill>
              </a:rPr>
              <a:t> y </a:t>
            </a:r>
            <a:r>
              <a:rPr lang="es-41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s-419">
                <a:solidFill>
                  <a:schemeClr val="dk1"/>
                </a:solidFill>
              </a:rPr>
              <a:t>, que implementan una sola responsabilidad (calcular el área de la figura geométrica correspondiente).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Puede mejorarse aun mas implementando herencia!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El capitulo habla de maximos y minimos de lineas pero yo considero que es un poco arbitrario (sin querer generar controversia)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1e1e8962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1e1e8962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S</a:t>
            </a:r>
            <a:r>
              <a:rPr lang="es-419"/>
              <a:t>ignifica que deben ser flexibles y extensibles para adaptarse a las necesidades cambiantes. Por ejemplo MCY. y VIS para vieienda (normatividad)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/>
              <a:t>Opinión</a:t>
            </a:r>
            <a:r>
              <a:rPr b="1" lang="es-419"/>
              <a:t> impopular:  </a:t>
            </a:r>
            <a:r>
              <a:rPr lang="es-419"/>
              <a:t>No siempre es la mejor desicion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419"/>
              <a:t>Ojito,</a:t>
            </a:r>
            <a:r>
              <a:rPr lang="es-419"/>
              <a:t> no se trata de documentar hasta que herramienta se uso para documentar jajaja Solo lo que genera valor en el presente y el futuro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Siempre piense a futuro, mi diseño permite la reutilización de componentes y la fácil sustitución de partes?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e1e8962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1e1e8962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Uno diria eso, y si, hace parte de la calidad.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Eso que esta ahi es una pizza, pero  (tiene la mejor forma posible, tiene una distribucion y  aprovechamiento de los ingredientes adecuada?la forma en que esta cortada es la mejor para el cliente?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e1e8962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e1e8962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Uno diria eso, y si, hace parte de la calidad.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Eso que esta ahi es una pizza, pero  (tiene la mejor forma posible, tiene una distribucion y  aprovechamiento de los ingredientes adecuada?la forma en que esta cortada es la mejor para el cliente?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El concepto de calidad de sw es muy amplio y lo que nos compete hoy es algo muy importante que esta adentro y es la calidad del codigo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e1e8962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1e1e8962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LA calidad de SW inicia desde lanevaluacion del sistema como una mera idea pasando por la ingenieria de requerimientos y demas etapas del ciclo de vida del sw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Como ya dijimos, el codio hace parte de esa calidad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Y esa calidad de la que hablamos, se provee ESPECIALMENTE en diseño y desarrollo.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e1e8962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1e1e8962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Desde el diseño, no se trata de diseñar lo que va a ser el sistema a las patadas o como yo creo que deberia ser, al igual que cualquier otra </a:t>
            </a:r>
            <a:r>
              <a:rPr lang="es-419">
                <a:solidFill>
                  <a:schemeClr val="dk1"/>
                </a:solidFill>
              </a:rPr>
              <a:t>ingeniería</a:t>
            </a:r>
            <a:r>
              <a:rPr lang="es-419">
                <a:solidFill>
                  <a:schemeClr val="dk1"/>
                </a:solidFill>
              </a:rPr>
              <a:t> hay tecnicas y procesos establecidos y comprobados y un mal diseño siempre va a repercutir en un mal </a:t>
            </a:r>
            <a:r>
              <a:rPr lang="es-419">
                <a:solidFill>
                  <a:schemeClr val="dk1"/>
                </a:solidFill>
              </a:rPr>
              <a:t>código</a:t>
            </a: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C4 (</a:t>
            </a:r>
            <a:r>
              <a:rPr lang="es-419">
                <a:solidFill>
                  <a:schemeClr val="dk1"/>
                </a:solidFill>
              </a:rPr>
              <a:t>Podría</a:t>
            </a:r>
            <a:r>
              <a:rPr lang="es-419">
                <a:solidFill>
                  <a:schemeClr val="dk1"/>
                </a:solidFill>
              </a:rPr>
              <a:t> ser un dojo si quieren)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4 +1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Katas arquitecturales: Es una actividad definida por</a:t>
            </a:r>
            <a:r>
              <a:rPr lang="es-419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Ted Neward</a:t>
            </a:r>
            <a:r>
              <a:rPr lang="es-419">
                <a:solidFill>
                  <a:schemeClr val="dk1"/>
                </a:solidFill>
              </a:rPr>
              <a:t> donde se busca diseñar la arquitectura de un sistema cercano a la realidad.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Amplitud </a:t>
            </a:r>
            <a:r>
              <a:rPr lang="es-419">
                <a:solidFill>
                  <a:schemeClr val="dk1"/>
                </a:solidFill>
              </a:rPr>
              <a:t>técnica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Desde el desarrollo:  podemos hablar de muchas cosas (si alguein quiere saber de ellas las podemos estudiar en algun espacio o hacer un dojo) hay unas mmuy simples otras de mas trabajo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KISS (Keep It Simple, Stupid): Este principio sugiere que se debe mantener la simplicidad en el diseño y la implementación del software para evitar la complejidad innecesaria.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DRY (Don't Repeat Yourself): Este principio sugiere que se debe evitar la repetición de código en el software y, en su lugar, se deben utilizar abstracciones y patrones de diseño para reducir la complejidad y el acoplamiento.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SOLID (Single Responsibility, Open-Closed, Liskov Substitution, Interface Segregation, Dependency Inversion): Estos son cinco principios de diseño orientado a objetos que ayudan a crear software más modular, mantenible y escalable.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GRASP (General Responsibility Assignment Software Patterns) es un conjunto de patrones de diseño orientados a objetos que se utilizan para asignar responsabilidades claras y cohesivas a las clases de un sistema de software.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GoF (Gang of Four) se refiere al libro "Design Patterns: Elements of Reusable Object-Oriented Software",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YAGNI significa "You Ain't Gonna Need It" y es un principio de programación que sugiere que no debes agregar funcionalidad a tu código hasta que no sea necesaria.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>
                <a:solidFill>
                  <a:schemeClr val="dk1"/>
                </a:solidFill>
              </a:rPr>
              <a:t>El famoso librillo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e1e8962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1e1e8962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Diferenciador estratégico en términos de eficiencia.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Mantenimiento sencillo y de bajo costo ( lo que les decia arriba del tiempo y el cochino dinero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Código legible facilita el trabajo: Casi siempre le metemos mano a codigo de otros, si esta maluco es una tarea horrible, si esta  ien hecho, que elegancia la de francia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41a8ee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141a8ee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Mejorable: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Todo esta amontonado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esa variable “a”, que pitos toca?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OK: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Hay nombres mas consistentes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Los espacios ayudan a legibilidad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Es mas comodo de 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Entonces, el libro nos da una serie de lineamientos, sugerencias, que debemos considerar y tomar segun la necesidad para tener un codigo limpio, armonioso, con bajo acoplamiento y alta cohecion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continuacion, vamos a ver ejemplos muy concretos e ideas muy concretas de lo que sugiere C. MArtin para que c/u piense, evalue y se lleve por lo menos la idea y el conocimiento de que eso existe para cuando programen y evaluen el codigo de otros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41a8ee9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141a8ee9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ayuda a los desarrolladores a entender el propósito y el contexto de la variable en el código, evitando errores de uso incorrecto de variables.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/>
              <a:t>No se desgasten documentando inncecesariamente, si es que lo hacen (el codigo debe documentarse solito)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Dojo: Clean Code y Code Review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Andres Santacruz - Star Wars Vivienda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-419"/>
              <a:t>Capítulo 2: Nombres con significado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0" y="2084750"/>
            <a:ext cx="4331250" cy="21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163" y="2171837"/>
            <a:ext cx="4281476" cy="20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3: Funciones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</a:t>
            </a:r>
            <a:r>
              <a:rPr b="1" lang="es-419"/>
              <a:t>unciones cortas y cohesivas.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código repetitivo o duplicado en las funciones debe evitarse.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cohesión en las funciones ayuda a enfocar la tarea de la función y a </a:t>
            </a:r>
            <a:r>
              <a:rPr lang="es-419">
                <a:highlight>
                  <a:schemeClr val="dk1"/>
                </a:highlight>
              </a:rPr>
              <a:t>evitar la complejidad innecesaria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3: Funciones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24161" t="0"/>
          <a:stretch/>
        </p:blipFill>
        <p:spPr>
          <a:xfrm>
            <a:off x="4572000" y="2424538"/>
            <a:ext cx="3999901" cy="17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20578" t="0"/>
          <a:stretch/>
        </p:blipFill>
        <p:spPr>
          <a:xfrm>
            <a:off x="311700" y="1673275"/>
            <a:ext cx="3467448" cy="33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4: Comentarios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Aunque los comentarios son importantes, el código debe ser lo suficientemente legible y expresivo por sí solo, para que los comentarios sean necesarios solo en casos excepcionales.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3: Funciones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0" y="3671225"/>
            <a:ext cx="6419926" cy="11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675" y="1685275"/>
            <a:ext cx="3346150" cy="1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5: Formateo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estilo de formateo debe ser elegido y seguido de manera consistente en todo el proyecto, para facilitar la legibilidad y comprensión del código.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dk1"/>
                </a:highlight>
              </a:rPr>
              <a:t>El uso efectivo del espacio en blanco puede mejorar la legibilidad de nuestro código</a:t>
            </a:r>
            <a:r>
              <a:rPr lang="es-419"/>
              <a:t>. Por ejemplo, el autor sugiere dejar espacios en blanco alrededor de los operadores para hacerlos más fáciles de leer.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5: Formateo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200" y="2219350"/>
            <a:ext cx="3999900" cy="143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25" y="2401883"/>
            <a:ext cx="4058125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6: Objetos y estructuras de datos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Los objetos y las estructuras de datos son diferentes: </a:t>
            </a:r>
            <a:r>
              <a:rPr lang="es-419"/>
              <a:t>  Los objetos ocultan su información interna y proporcionan operaciones para manipularlos, mientras que las estructuras de datos exponen su información y tienen poco o ningún comportamiento.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La ley de Demeter: </a:t>
            </a:r>
            <a:r>
              <a:rPr lang="es-419"/>
              <a:t>"no hables con extraños" o "solo habla con tus amigos cercanos".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6: Objetos y estructuras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500" y="1656875"/>
            <a:ext cx="2841700" cy="36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38" y="2137238"/>
            <a:ext cx="46958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7: Tratamiento de errores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errores son una parte inevitable del software, por lo que es importante tener un plan para manejarlos adecuadamente.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errores se pueden clasificar en tres categorías: errores de programación, excepciones y fallas.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importante tener un plan de manejo de errores en nuestra aplicación, que incluya la identificación temprana.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highlight>
                  <a:schemeClr val="dk1"/>
                </a:highlight>
              </a:rPr>
              <a:t>Los test unitarios no son negociables. Cap. 9</a:t>
            </a:r>
            <a:endParaRPr b="1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Calidad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¡Que haga lo que tiene que hacer!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7: Tratamiento de errores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2178363"/>
            <a:ext cx="51054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75" y="2151499"/>
            <a:ext cx="3840125" cy="16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8: </a:t>
            </a:r>
            <a:r>
              <a:rPr lang="es-419"/>
              <a:t>Límites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El código de terceros puede cambiar y afectar el resto del sistema.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Pruebas de aprendizaje.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Dependencia mínima.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8: Limites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50" y="1017725"/>
            <a:ext cx="4478878" cy="40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9: </a:t>
            </a:r>
            <a:r>
              <a:rPr lang="es-419"/>
              <a:t>"Unit Tests" (Pruebas Unitarias) 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Relación con el Cap 7 ( Tratamiento de errores)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Las pruebas unitarias deben ser automatizadas, repetibles y rápidas para que sean efectivas.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highlight>
                  <a:schemeClr val="lt1"/>
                </a:highlight>
              </a:rPr>
              <a:t>Se recomienda TDD </a:t>
            </a:r>
            <a:r>
              <a:rPr lang="es-419">
                <a:highlight>
                  <a:schemeClr val="lt1"/>
                </a:highlight>
              </a:rPr>
              <a:t>(Desarrollo guiado por pruebas)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Las pruebas unitarias deben ser mantenidas y actualizadas a medida que cambia el código para garantizar que sigan siendo relevantes.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10: Clases 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Las clases deben ser pequeñas y cohesivas.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Las clases deben ser abiertas para extensión pero cerradas para modificación.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Las clases deben estar bien encapsuladas para ocultar la complejidad y reducir la dependencia entre ellas.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-419"/>
              <a:t>Capítulo 10: Clases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25" y="2103300"/>
            <a:ext cx="4391075" cy="199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562" y="1646275"/>
            <a:ext cx="3071575" cy="41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11: Sistemas 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Los sistemas deben diseñarse con la capacidad de cambiar en mente.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Es importante utilizar patrones de diseño para ayudar a organizar el código.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Es importante documentar el diseño del sistema y las decisiones tomadas durante el proceso de diseño.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highlight>
                  <a:schemeClr val="lt1"/>
                </a:highlight>
              </a:rPr>
              <a:t>Modularidad y separación.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Calidad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100" y="967625"/>
            <a:ext cx="5570651" cy="4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Calidad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¡Que haga lo que tiene que hacer!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Tenga el mejor diseño de acuerdo a la necesidad.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Que aproveche de la mejor manera los recursos (</a:t>
            </a:r>
            <a:r>
              <a:rPr lang="es-419"/>
              <a:t>💲</a:t>
            </a:r>
            <a:r>
              <a:rPr lang="es-419"/>
              <a:t>, </a:t>
            </a:r>
            <a:r>
              <a:rPr lang="es-419"/>
              <a:t>🕤,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Que sea fiable.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Seguro.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etc, etc, etc…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Clean code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39" y="1234075"/>
            <a:ext cx="7943725" cy="36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Clean code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Arial"/>
                <a:ea typeface="Arial"/>
                <a:cs typeface="Arial"/>
                <a:sym typeface="Arial"/>
              </a:rPr>
              <a:t>Diseño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Desarrollo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KISS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DRY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SOLID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GRASP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GoF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YAGNI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3888" l="0" r="2315" t="13320"/>
          <a:stretch/>
        </p:blipFill>
        <p:spPr>
          <a:xfrm>
            <a:off x="177125" y="1521700"/>
            <a:ext cx="4788398" cy="3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875" y="3399151"/>
            <a:ext cx="2820975" cy="1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1: Introducción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importancia del buen código radica en que el 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 activo empresarial.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Siempre está en constante evolución y mantenimiento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código es una propiedad cooperativa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1: Introducción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mejorable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Código</a:t>
            </a:r>
            <a:r>
              <a:rPr lang="es-419"/>
              <a:t> mejor diseñado: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0" y="1844175"/>
            <a:ext cx="39052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200" y="1888450"/>
            <a:ext cx="4853800" cy="19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2: Nombres con significado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Nombrar las variables de manera significativa.</a:t>
            </a:r>
            <a:br>
              <a:rPr lang="es-419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nombres de las variables deben ser descriptivos, precisos y evitar abreviaciones confusas.</a:t>
            </a:r>
            <a:br>
              <a:rPr lang="es-419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nombres de los métodos y clases deben ser descriptivos y representativos de lo que hacen o representan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