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9B8F-4F85-71E8-804F-5DD2C2994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6262B-AF24-D969-3A9C-86C3F6377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829E-DFCA-764D-DE62-55FA9FBD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B312-5C4B-D540-8847-18C797DB4D7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E4185-25CB-7CF6-26DC-AE3CE22D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CEECA-B1AF-DB66-2879-5A333FA3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F7BE-45B3-9B43-BDBF-4CED8E21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9B53-E727-5C7D-F895-84F2E344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A5C06-7CB0-B8E8-A999-FC12A29B3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6237-97B1-A7C6-3310-27795A5A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B312-5C4B-D540-8847-18C797DB4D7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766BA-22A0-249E-0EB9-8AF0C315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C78F4-6D17-834D-A2CB-05C7E1D9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F7BE-45B3-9B43-BDBF-4CED8E21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F8B7F-17A2-472F-88FA-4AF1C1E5A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4A056-A374-8F73-CE89-563EE7EA6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684F8-57C8-826B-D2B5-22794034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B312-5C4B-D540-8847-18C797DB4D7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5788-8412-5122-746F-AF78E7A1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CCE8-10E4-6529-C508-60CB3E1C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F7BE-45B3-9B43-BDBF-4CED8E21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747E-C1CC-5DC3-ED75-6ABAC0CB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D8CB-9486-9BC3-B39C-445A1F54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D21B-3E82-F4BB-7D55-34AAC977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B312-5C4B-D540-8847-18C797DB4D7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7630-F640-721D-659C-5EEF76E3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A141-724A-EAE8-8CF1-24DBF741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F7BE-45B3-9B43-BDBF-4CED8E21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1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8EAC-AF90-E480-EC62-5C9C1D38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6FCD0-90FE-7F0D-94BE-CEA2A3D1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BC6E-5367-9E8F-06FC-11D9E702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B312-5C4B-D540-8847-18C797DB4D7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DCC9B-D1CC-9A7A-0F45-86A0B89E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9A95-A359-595B-8A7B-BB1219CE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F7BE-45B3-9B43-BDBF-4CED8E21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9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C0A1-5F9E-F8C0-9C40-DE94A4E9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2066-B425-092B-5CBB-8927FA334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BC3A0-EF51-F3CC-0A4C-D01DC2706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18A40-5944-CC75-55DB-1E4079D2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B312-5C4B-D540-8847-18C797DB4D7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BB728-2DB3-1D3B-269E-6CBA0886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0582B-CF31-B503-8CC4-795F4E72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F7BE-45B3-9B43-BDBF-4CED8E21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0EB2-A3B0-A9C9-1C53-62CB8061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F854-E278-780E-9395-2A29A234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ED7C-754D-6307-F85A-9BEA0430C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404D7-1958-A26E-C5FF-A23160E95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E0B87-995D-6266-47B9-625F04A09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03F8B-C79E-5E38-012E-B54A330B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B312-5C4B-D540-8847-18C797DB4D7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B0D87-42B1-4259-E26F-5B079827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2B3D4-34EF-376B-E1A4-9DB973E8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F7BE-45B3-9B43-BDBF-4CED8E21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3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8FC-2410-DA74-003B-193E2D6F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0932C-6634-CA83-3C9D-A48E893C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B312-5C4B-D540-8847-18C797DB4D7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A2B8B-77DE-95E1-D4A6-2B327ADB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9E4A7-77BF-BC0C-8B09-45978B7F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F7BE-45B3-9B43-BDBF-4CED8E21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2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18B3C-1B2E-CFA7-9658-32867DA6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B312-5C4B-D540-8847-18C797DB4D7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8447A-703B-B274-0D0C-2921B269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44AE5-8D08-3D84-3767-57CB00D0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F7BE-45B3-9B43-BDBF-4CED8E21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054F-364A-71AE-B4DF-A026950F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6C12-F7E9-6F1E-F403-87D766B84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B8EE7-2086-D49A-29A2-A270EF585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5391-B443-9C79-4B0C-9010EDB2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B312-5C4B-D540-8847-18C797DB4D7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E9720-BA19-BC16-0F71-B553648A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B90DD-9B0E-4C9A-F036-0B0B13C6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F7BE-45B3-9B43-BDBF-4CED8E21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4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924-0C02-7F11-7773-FDE98460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E3656-6AF0-F835-F7FF-8D4C3C46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9118C-8108-05D5-012C-6D631510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AE713-8ADB-FC1B-E3A3-145CE20B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B312-5C4B-D540-8847-18C797DB4D7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7718C-90AD-82A0-EED9-CA4A3DB0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76DEC-4F2C-7469-FFE9-906FF373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F7BE-45B3-9B43-BDBF-4CED8E21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F90EF-009C-9279-F82B-A2CA92F8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3DE3-D51B-4218-E79B-1FF672AB1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CF5CD-447B-D919-0157-5579302D0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AB312-5C4B-D540-8847-18C797DB4D7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922E-FE8D-7F64-1EAB-9C0DA5B53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FACA2-5CA9-808D-8555-E12B487D4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F7BE-45B3-9B43-BDBF-4CED8E21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D74A-995F-21A0-A161-6EA558195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388" y="105221"/>
            <a:ext cx="10733070" cy="1816046"/>
          </a:xfrm>
        </p:spPr>
        <p:txBody>
          <a:bodyPr>
            <a:normAutofit/>
          </a:bodyPr>
          <a:lstStyle/>
          <a:p>
            <a:r>
              <a:rPr lang="en-US" dirty="0"/>
              <a:t>Normalize </a:t>
            </a:r>
            <a:r>
              <a:rPr lang="en-US" dirty="0" err="1"/>
              <a:t>remoteIp</a:t>
            </a:r>
            <a:r>
              <a:rPr lang="en-US" dirty="0"/>
              <a:t> In security group config pushed to ACI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9876B-3E1A-0854-61E6-38F736539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256" y="2208944"/>
            <a:ext cx="10133744" cy="30488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In a recent Bosch issue, deletion and creation of a single pod led </a:t>
            </a:r>
            <a:r>
              <a:rPr lang="en-US" dirty="0" err="1"/>
              <a:t>cni</a:t>
            </a:r>
            <a:r>
              <a:rPr lang="en-US" dirty="0"/>
              <a:t> to send </a:t>
            </a:r>
            <a:r>
              <a:rPr lang="en-GB" b="1" dirty="0"/>
              <a:t>900 are delete MOs (for old IP) and 900 are created Mos (for a new IP).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Effect on latency: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 PD-PM-</a:t>
            </a:r>
            <a:r>
              <a:rPr lang="en-US" b="1" dirty="0" err="1"/>
              <a:t>Opflexproxy</a:t>
            </a:r>
            <a:r>
              <a:rPr lang="en-US" b="1" dirty="0"/>
              <a:t>-agent took 5 mins to process all these Mos. After 5mins </a:t>
            </a:r>
            <a:r>
              <a:rPr lang="en-US" b="1" dirty="0" err="1"/>
              <a:t>datapath</a:t>
            </a:r>
            <a:r>
              <a:rPr lang="en-US" b="1" dirty="0"/>
              <a:t> for new pod started working. </a:t>
            </a:r>
            <a:endParaRPr lang="en-GB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/>
              <a:t> Applies to both Openstack and K8s.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732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1203-B274-CD52-F062-AAB788F7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22" y="97997"/>
            <a:ext cx="3394753" cy="282147"/>
          </a:xfrm>
        </p:spPr>
        <p:txBody>
          <a:bodyPr>
            <a:normAutofit fontScale="90000"/>
          </a:bodyPr>
          <a:lstStyle/>
          <a:p>
            <a:r>
              <a:rPr lang="en-US" dirty="0"/>
              <a:t>Now: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436B6BE-CE60-2FB6-018B-60FC60BA7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389" y="0"/>
            <a:ext cx="8955538" cy="6701424"/>
          </a:xfrm>
        </p:spPr>
      </p:pic>
    </p:spTree>
    <p:extLst>
      <p:ext uri="{BB962C8B-B14F-4D97-AF65-F5344CB8AC3E}">
        <p14:creationId xmlns:p14="http://schemas.microsoft.com/office/powerpoint/2010/main" val="11580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E436-EA2D-CB33-AFFC-56CF2A5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normalization: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4E8C99A-36E2-AF1C-05F3-4B3ED24B3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545" y="1825625"/>
            <a:ext cx="10350910" cy="4351338"/>
          </a:xfrm>
        </p:spPr>
      </p:pic>
    </p:spTree>
    <p:extLst>
      <p:ext uri="{BB962C8B-B14F-4D97-AF65-F5344CB8AC3E}">
        <p14:creationId xmlns:p14="http://schemas.microsoft.com/office/powerpoint/2010/main" val="197457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86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Normalize remoteIp In security group config pushed to ACI</vt:lpstr>
      <vt:lpstr>Now:</vt:lpstr>
      <vt:lpstr>After normalization: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Normalize remoteIp In security group config pushed to ACI</dc:title>
  <dc:creator>Ankur Sao (ansao)</dc:creator>
  <cp:lastModifiedBy>Ankur Sao (ansao)</cp:lastModifiedBy>
  <cp:revision>2</cp:revision>
  <dcterms:created xsi:type="dcterms:W3CDTF">2022-06-09T11:49:42Z</dcterms:created>
  <dcterms:modified xsi:type="dcterms:W3CDTF">2022-06-13T06:03:51Z</dcterms:modified>
</cp:coreProperties>
</file>