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79" r:id="rId6"/>
    <p:sldId id="270" r:id="rId7"/>
    <p:sldId id="272" r:id="rId8"/>
    <p:sldId id="265" r:id="rId9"/>
    <p:sldId id="266" r:id="rId10"/>
    <p:sldId id="263" r:id="rId11"/>
    <p:sldId id="267" r:id="rId12"/>
    <p:sldId id="275" r:id="rId13"/>
    <p:sldId id="276" r:id="rId14"/>
    <p:sldId id="277" r:id="rId15"/>
    <p:sldId id="274" r:id="rId16"/>
    <p:sldId id="27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781" autoAdjust="0"/>
  </p:normalViewPr>
  <p:slideViewPr>
    <p:cSldViewPr snapToGrid="0">
      <p:cViewPr varScale="1">
        <p:scale>
          <a:sx n="113" d="100"/>
          <a:sy n="113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505441"/>
          </a:xfrm>
        </p:spPr>
        <p:txBody>
          <a:bodyPr/>
          <a:lstStyle/>
          <a:p>
            <a:r>
              <a:rPr lang="fr-FR" dirty="0" smtClean="0"/>
              <a:t>Vivarium</a:t>
            </a:r>
            <a:br>
              <a:rPr lang="fr-FR" dirty="0" smtClean="0"/>
            </a:br>
            <a:r>
              <a:rPr lang="fr-FR" dirty="0" smtClean="0"/>
              <a:t>du zoo</a:t>
            </a:r>
            <a:br>
              <a:rPr lang="fr-FR" dirty="0" smtClean="0"/>
            </a:br>
            <a:r>
              <a:rPr lang="fr-FR" dirty="0" smtClean="0"/>
              <a:t>d'Amiens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727890" y="6196167"/>
            <a:ext cx="509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 COULÉON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5600" y="5549836"/>
            <a:ext cx="509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Mohamed AHAMADOU TSTI2D3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6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4294" y="92242"/>
            <a:ext cx="9601200" cy="1485900"/>
          </a:xfrm>
        </p:spPr>
        <p:txBody>
          <a:bodyPr/>
          <a:lstStyle/>
          <a:p>
            <a:r>
              <a:rPr lang="fr-FR" dirty="0"/>
              <a:t>Pilotage du brumisateur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341767" y="192505"/>
            <a:ext cx="50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8" y="1845733"/>
            <a:ext cx="11313711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Montage </a:t>
            </a:r>
            <a:r>
              <a:rPr lang="fr-FR" dirty="0"/>
              <a:t>de la carte arduino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30" y="2014888"/>
            <a:ext cx="9066870" cy="44901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333746" y="192505"/>
            <a:ext cx="73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9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853" y="0"/>
            <a:ext cx="9601200" cy="1485900"/>
          </a:xfrm>
        </p:spPr>
        <p:txBody>
          <a:bodyPr/>
          <a:lstStyle/>
          <a:p>
            <a:r>
              <a:rPr lang="fr-FR" dirty="0" smtClean="0"/>
              <a:t>Code Arduino et App inventor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98358" y="742950"/>
            <a:ext cx="56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Envoyer des informations de l’application vers Arduino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12" idx="0"/>
          </p:cNvCxnSpPr>
          <p:nvPr/>
        </p:nvCxnSpPr>
        <p:spPr>
          <a:xfrm flipH="1" flipV="1">
            <a:off x="3112169" y="4744946"/>
            <a:ext cx="1728536" cy="388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04673" y="5133474"/>
            <a:ext cx="307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Application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639788" y="1142298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Adresse 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4465" y="4820644"/>
            <a:ext cx="219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Taux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d’humidité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333746" y="19250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57" y="1856221"/>
            <a:ext cx="7246931" cy="2512479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</p:cNvCxnSpPr>
          <p:nvPr/>
        </p:nvCxnSpPr>
        <p:spPr>
          <a:xfrm flipH="1">
            <a:off x="9975928" y="1511630"/>
            <a:ext cx="1329608" cy="78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0"/>
          </p:cNvCxnSpPr>
          <p:nvPr/>
        </p:nvCxnSpPr>
        <p:spPr>
          <a:xfrm flipH="1" flipV="1">
            <a:off x="9530710" y="3288632"/>
            <a:ext cx="1342164" cy="15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3" y="1434431"/>
            <a:ext cx="2240187" cy="33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74" y="0"/>
            <a:ext cx="9601200" cy="757989"/>
          </a:xfrm>
        </p:spPr>
        <p:txBody>
          <a:bodyPr/>
          <a:lstStyle/>
          <a:p>
            <a:r>
              <a:rPr lang="fr-FR" dirty="0"/>
              <a:t>Code Arduino et App inventor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8358" y="742950"/>
            <a:ext cx="56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Envoyer des informations de l’application vers Arduino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807114" y="1262677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L’information transmis par l’application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70" y="4604083"/>
            <a:ext cx="2748934" cy="47324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1333746" y="19250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12" y="2691883"/>
            <a:ext cx="4544435" cy="35701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48" y="2059403"/>
            <a:ext cx="5362575" cy="192505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10" idx="2"/>
            <a:endCxn id="16" idx="3"/>
          </p:cNvCxnSpPr>
          <p:nvPr/>
        </p:nvCxnSpPr>
        <p:spPr>
          <a:xfrm flipH="1">
            <a:off x="8704063" y="1909008"/>
            <a:ext cx="1366367" cy="78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44148" y="2255555"/>
            <a:ext cx="2359915" cy="872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55" y="1419480"/>
            <a:ext cx="3646150" cy="8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05853" y="0"/>
            <a:ext cx="9601200" cy="1485900"/>
          </a:xfrm>
        </p:spPr>
        <p:txBody>
          <a:bodyPr/>
          <a:lstStyle/>
          <a:p>
            <a:r>
              <a:rPr lang="fr-FR" dirty="0" smtClean="0"/>
              <a:t>Code Arduino et App inventor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98358" y="742950"/>
            <a:ext cx="56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Envoyer des informations de l’arduino vers l’application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0" y="1285737"/>
            <a:ext cx="2238375" cy="330517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3232485" y="3549809"/>
            <a:ext cx="858253" cy="388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312694" y="4006137"/>
            <a:ext cx="307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Application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37" y="1180082"/>
            <a:ext cx="5143500" cy="971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08" y="2583748"/>
            <a:ext cx="4819650" cy="11008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47" y="4148838"/>
            <a:ext cx="3800475" cy="196180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9320464" y="3134193"/>
            <a:ext cx="745958" cy="32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0226842" y="2938324"/>
            <a:ext cx="174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Code ARDUNO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333746" y="19250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765" y="0"/>
            <a:ext cx="9601200" cy="701842"/>
          </a:xfrm>
        </p:spPr>
        <p:txBody>
          <a:bodyPr/>
          <a:lstStyle/>
          <a:p>
            <a:r>
              <a:rPr lang="fr-FR" dirty="0" smtClean="0"/>
              <a:t>Code Arduino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0" y="1482036"/>
            <a:ext cx="4896900" cy="22579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335454" y="931999"/>
            <a:ext cx="353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Affiche sur le moniteur série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438850" y="2851014"/>
            <a:ext cx="353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brumisateur est allumé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11" y="931999"/>
            <a:ext cx="3009900" cy="61912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761" y="2511445"/>
            <a:ext cx="2609999" cy="39217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73" y="4595123"/>
            <a:ext cx="4579404" cy="91935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22168" y="721591"/>
            <a:ext cx="14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Bibliothèque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>
            <a:stCxn id="26" idx="3"/>
            <a:endCxn id="23" idx="1"/>
          </p:cNvCxnSpPr>
          <p:nvPr/>
        </p:nvCxnSpPr>
        <p:spPr>
          <a:xfrm>
            <a:off x="8373979" y="906257"/>
            <a:ext cx="602832" cy="33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908758" y="2253916"/>
            <a:ext cx="76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Port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/>
          <p:cNvCxnSpPr>
            <a:stCxn id="31" idx="3"/>
            <a:endCxn id="24" idx="1"/>
          </p:cNvCxnSpPr>
          <p:nvPr/>
        </p:nvCxnSpPr>
        <p:spPr>
          <a:xfrm>
            <a:off x="8675395" y="2438582"/>
            <a:ext cx="501366" cy="268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579895" y="3400926"/>
            <a:ext cx="17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MAC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6" name="Connecteur droit avec flèche 35"/>
          <p:cNvCxnSpPr>
            <a:stCxn id="35" idx="2"/>
            <a:endCxn id="25" idx="0"/>
          </p:cNvCxnSpPr>
          <p:nvPr/>
        </p:nvCxnSpPr>
        <p:spPr>
          <a:xfrm>
            <a:off x="8466221" y="3770258"/>
            <a:ext cx="1471554" cy="82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1333746" y="19250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13" idx="2"/>
            <a:endCxn id="11" idx="3"/>
          </p:cNvCxnSpPr>
          <p:nvPr/>
        </p:nvCxnSpPr>
        <p:spPr>
          <a:xfrm flipH="1">
            <a:off x="4314901" y="1301331"/>
            <a:ext cx="789196" cy="51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866" y="1371014"/>
            <a:ext cx="3347035" cy="897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3649980" y="3035680"/>
            <a:ext cx="788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20" y="4027533"/>
            <a:ext cx="5560040" cy="190580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14975" y="6287376"/>
            <a:ext cx="353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Affiche un message d'erreur</a:t>
            </a:r>
          </a:p>
        </p:txBody>
      </p:sp>
      <p:cxnSp>
        <p:nvCxnSpPr>
          <p:cNvPr id="34" name="Connecteur droit avec flèche 33"/>
          <p:cNvCxnSpPr>
            <a:endCxn id="33" idx="0"/>
          </p:cNvCxnSpPr>
          <p:nvPr/>
        </p:nvCxnSpPr>
        <p:spPr>
          <a:xfrm>
            <a:off x="3649980" y="5369518"/>
            <a:ext cx="1233638" cy="91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51560" y="4955848"/>
            <a:ext cx="2529840" cy="82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733926"/>
          </a:xfrm>
        </p:spPr>
        <p:txBody>
          <a:bodyPr/>
          <a:lstStyle/>
          <a:p>
            <a:r>
              <a:rPr lang="fr-FR" dirty="0" smtClean="0"/>
              <a:t>Analyse de cycle de vie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6" y="733926"/>
            <a:ext cx="9272338" cy="57952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333746" y="192505"/>
            <a:ext cx="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4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arduino permettra de assurer le développement du reptiles</a:t>
            </a:r>
          </a:p>
          <a:p>
            <a:r>
              <a:rPr lang="fr-FR" dirty="0" smtClean="0"/>
              <a:t>Le budget est respecté 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333746" y="192505"/>
            <a:ext cx="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06141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Présentation du projet</a:t>
            </a:r>
          </a:p>
          <a:p>
            <a:r>
              <a:rPr lang="fr-FR" sz="2800" dirty="0" smtClean="0"/>
              <a:t>Tâches personnelles</a:t>
            </a:r>
          </a:p>
          <a:p>
            <a:r>
              <a:rPr lang="fr-FR" sz="2800" dirty="0" smtClean="0"/>
              <a:t>Choix des composants</a:t>
            </a:r>
          </a:p>
          <a:p>
            <a:r>
              <a:rPr lang="fr-FR" sz="2800" dirty="0" smtClean="0"/>
              <a:t>Lecture de trame</a:t>
            </a:r>
          </a:p>
          <a:p>
            <a:r>
              <a:rPr lang="fr-FR" sz="2800" dirty="0" smtClean="0"/>
              <a:t>Pilotage du brumisateur</a:t>
            </a:r>
          </a:p>
          <a:p>
            <a:r>
              <a:rPr lang="fr-FR" sz="2800" dirty="0" smtClean="0"/>
              <a:t>Code Arduino et </a:t>
            </a:r>
            <a:r>
              <a:rPr lang="fr-FR" sz="2800" dirty="0" err="1" smtClean="0"/>
              <a:t>app</a:t>
            </a:r>
            <a:r>
              <a:rPr lang="fr-FR" sz="2800" dirty="0" smtClean="0"/>
              <a:t> inventor</a:t>
            </a:r>
          </a:p>
          <a:p>
            <a:r>
              <a:rPr lang="fr-FR" sz="2800" dirty="0" smtClean="0"/>
              <a:t>Analyse de cycle de vie</a:t>
            </a:r>
          </a:p>
          <a:p>
            <a:r>
              <a:rPr lang="fr-FR" sz="2800" dirty="0" smtClean="0"/>
              <a:t>Conclusion</a:t>
            </a:r>
          </a:p>
          <a:p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58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Présentation du projet</a:t>
            </a:r>
            <a:endParaRPr lang="fr-FR" dirty="0"/>
          </a:p>
        </p:txBody>
      </p:sp>
      <p:pic>
        <p:nvPicPr>
          <p:cNvPr id="3074" name="Picture 2" descr="RÃ©sultat de recherche d'images pour &quot;dÃ©veloppement durabl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42" y="1810570"/>
            <a:ext cx="4146884" cy="40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98883" y="2171700"/>
            <a:ext cx="610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Problématique</a:t>
            </a:r>
            <a:r>
              <a:rPr lang="fr-FR" dirty="0" smtClean="0"/>
              <a:t> : Assurer et favoriser le développement de reptiles de grande taille, en reproduisant les conditions de vie à l’état sauvage.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87116" y="3661817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Budget</a:t>
            </a:r>
            <a:r>
              <a:rPr lang="fr-FR" dirty="0" smtClean="0"/>
              <a:t> : 100€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1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0337" y="192505"/>
            <a:ext cx="9601200" cy="14859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85" y="1195136"/>
            <a:ext cx="9922041" cy="53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7937" y="0"/>
            <a:ext cx="9601200" cy="14859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9" y="1089380"/>
            <a:ext cx="10483515" cy="32660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38463" y="451968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Phase 1 : Analyse du besoin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16905" y="4868600"/>
            <a:ext cx="34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Phase 2: Conception préliminaire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16189" y="5366085"/>
            <a:ext cx="3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Phase 3: Réalisation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8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8254" y="98877"/>
            <a:ext cx="9601200" cy="1485900"/>
          </a:xfrm>
        </p:spPr>
        <p:txBody>
          <a:bodyPr/>
          <a:lstStyle/>
          <a:p>
            <a:r>
              <a:rPr lang="fr-FR" dirty="0" smtClean="0"/>
              <a:t>Tâches personnelles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4" y="1006756"/>
            <a:ext cx="5478378" cy="115604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34" y="2162797"/>
            <a:ext cx="6465006" cy="4077614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endCxn id="6" idx="2"/>
          </p:cNvCxnSpPr>
          <p:nvPr/>
        </p:nvCxnSpPr>
        <p:spPr>
          <a:xfrm flipH="1" flipV="1">
            <a:off x="3653573" y="2162797"/>
            <a:ext cx="1929080" cy="271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105" y="84221"/>
            <a:ext cx="6745705" cy="862263"/>
          </a:xfrm>
        </p:spPr>
        <p:txBody>
          <a:bodyPr/>
          <a:lstStyle/>
          <a:p>
            <a:r>
              <a:rPr lang="fr-FR" dirty="0"/>
              <a:t>Choix des composants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49991"/>
              </p:ext>
            </p:extLst>
          </p:nvPr>
        </p:nvGraphicFramePr>
        <p:xfrm>
          <a:off x="2895600" y="946484"/>
          <a:ext cx="6970296" cy="57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74"/>
                <a:gridCol w="1742574"/>
                <a:gridCol w="1742574"/>
                <a:gridCol w="1742574"/>
              </a:tblGrid>
              <a:tr h="9531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  DHT22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H25H5A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DHT11</a:t>
                      </a:r>
                      <a:endParaRPr lang="fr-FR" dirty="0"/>
                    </a:p>
                  </a:txBody>
                  <a:tcPr/>
                </a:tc>
              </a:tr>
              <a:tr h="953169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Prix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10,20</a:t>
                      </a:r>
                      <a:r>
                        <a:rPr lang="fr-FR" dirty="0" smtClean="0"/>
                        <a:t>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 3,95€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4,50€</a:t>
                      </a:r>
                    </a:p>
                  </a:txBody>
                  <a:tcPr/>
                </a:tc>
              </a:tr>
              <a:tr h="953169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Précision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± 2%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± 5%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± 5%</a:t>
                      </a:r>
                    </a:p>
                  </a:txBody>
                  <a:tcPr/>
                </a:tc>
              </a:tr>
              <a:tr h="95316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Plage de mesure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0 à 100%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20 à</a:t>
                      </a:r>
                      <a:r>
                        <a:rPr lang="fr-FR" sz="2400" baseline="0" dirty="0" smtClean="0"/>
                        <a:t> 90%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20 à 90%</a:t>
                      </a:r>
                      <a:endParaRPr lang="fr-FR" sz="2400" dirty="0"/>
                    </a:p>
                  </a:txBody>
                  <a:tcPr/>
                </a:tc>
              </a:tr>
              <a:tr h="953169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Certification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ROHS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Pas</a:t>
                      </a:r>
                      <a:r>
                        <a:rPr lang="fr-FR" sz="2400" baseline="0" dirty="0" smtClean="0"/>
                        <a:t> de </a:t>
                      </a:r>
                    </a:p>
                    <a:p>
                      <a:pPr algn="ctr"/>
                      <a:r>
                        <a:rPr lang="fr-FR" sz="2400" baseline="0" dirty="0" smtClean="0"/>
                        <a:t>données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sz="2400" dirty="0" smtClean="0"/>
                        <a:t>ROHS</a:t>
                      </a:r>
                    </a:p>
                  </a:txBody>
                  <a:tcPr/>
                </a:tc>
              </a:tr>
              <a:tr h="95316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Perte</a:t>
                      </a:r>
                      <a:r>
                        <a:rPr lang="fr-FR" sz="2000" baseline="0" dirty="0" smtClean="0"/>
                        <a:t> de 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Précision par 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années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± 0,5%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Pas</a:t>
                      </a:r>
                      <a:r>
                        <a:rPr lang="fr-FR" sz="2400" baseline="0" dirty="0" smtClean="0"/>
                        <a:t> de </a:t>
                      </a:r>
                    </a:p>
                    <a:p>
                      <a:pPr algn="ctr"/>
                      <a:r>
                        <a:rPr lang="fr-FR" sz="2400" baseline="0" dirty="0" smtClean="0"/>
                        <a:t>données</a:t>
                      </a:r>
                      <a:endParaRPr lang="fr-FR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± 1%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3" y="1285361"/>
            <a:ext cx="773562" cy="5733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20" y="1264938"/>
            <a:ext cx="695961" cy="5937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948" y="1285361"/>
            <a:ext cx="665576" cy="5733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333747" y="19250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833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de </a:t>
            </a:r>
            <a:r>
              <a:rPr lang="fr-FR" dirty="0" smtClean="0"/>
              <a:t>trame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12" y="1428750"/>
            <a:ext cx="8157410" cy="50757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333746" y="192505"/>
            <a:ext cx="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pic>
        <p:nvPicPr>
          <p:cNvPr id="1026" name="Picture 2" descr="RÃ©sultat de recherche d'images pour &quot;oscilloscop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3" y="561837"/>
            <a:ext cx="2782554" cy="19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V="1">
            <a:off x="8590547" y="1764632"/>
            <a:ext cx="1524000" cy="12432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8478253" y="1764632"/>
            <a:ext cx="1636294" cy="9705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de trame</a:t>
            </a:r>
            <a:endParaRPr lang="fr-FR" dirty="0"/>
          </a:p>
        </p:txBody>
      </p:sp>
      <p:sp>
        <p:nvSpPr>
          <p:cNvPr id="4" name="AutoShape 2" descr="https://ent.iledefrance.fr/workspace/document/37dace8a-4601-4ff2-9c92-389d6bc3a0f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30967" y="5582651"/>
            <a:ext cx="379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Humidité : 0000 </a:t>
            </a:r>
            <a:r>
              <a:rPr lang="fr-FR" dirty="0">
                <a:solidFill>
                  <a:srgbClr val="0070C0"/>
                </a:solidFill>
              </a:rPr>
              <a:t>0001 1100 </a:t>
            </a:r>
            <a:r>
              <a:rPr lang="fr-FR" dirty="0" smtClean="0">
                <a:solidFill>
                  <a:srgbClr val="0070C0"/>
                </a:solidFill>
              </a:rPr>
              <a:t>1010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 Humidité  :  458/10= 45.8%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60758" y="5516111"/>
            <a:ext cx="415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/>
              <a:t>Température : 0000 0000 1100 </a:t>
            </a:r>
            <a:r>
              <a:rPr lang="fr-FR" dirty="0" smtClean="0"/>
              <a:t>0111</a:t>
            </a:r>
          </a:p>
          <a:p>
            <a:r>
              <a:rPr lang="fr-FR" dirty="0"/>
              <a:t> Température : 199/10 =19.9 °c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863263" y="5536482"/>
            <a:ext cx="345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Somme des binaires </a:t>
            </a:r>
            <a:r>
              <a:rPr lang="fr-FR" dirty="0">
                <a:solidFill>
                  <a:srgbClr val="FF0000"/>
                </a:solidFill>
              </a:rPr>
              <a:t>: </a:t>
            </a:r>
            <a:r>
              <a:rPr lang="fr-FR" dirty="0" smtClean="0">
                <a:solidFill>
                  <a:srgbClr val="FF0000"/>
                </a:solidFill>
              </a:rPr>
              <a:t>1001 0010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333746" y="192505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16" y="1438279"/>
            <a:ext cx="10820400" cy="38477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7768" y="3202654"/>
            <a:ext cx="2662990" cy="1267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860758" y="3202654"/>
            <a:ext cx="2679031" cy="1267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39789" y="3202654"/>
            <a:ext cx="1788695" cy="126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8" idx="0"/>
          </p:cNvCxnSpPr>
          <p:nvPr/>
        </p:nvCxnSpPr>
        <p:spPr>
          <a:xfrm flipH="1" flipV="1">
            <a:off x="6456947" y="4469980"/>
            <a:ext cx="479259" cy="1046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0"/>
          </p:cNvCxnSpPr>
          <p:nvPr/>
        </p:nvCxnSpPr>
        <p:spPr>
          <a:xfrm flipV="1">
            <a:off x="3027946" y="4469980"/>
            <a:ext cx="372980" cy="1112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0"/>
          </p:cNvCxnSpPr>
          <p:nvPr/>
        </p:nvCxnSpPr>
        <p:spPr>
          <a:xfrm flipH="1" flipV="1">
            <a:off x="8670758" y="4469980"/>
            <a:ext cx="1921042" cy="1066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2093</TotalTime>
  <Words>298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Vivarium du zoo d'Amiens</vt:lpstr>
      <vt:lpstr>Sommaire</vt:lpstr>
      <vt:lpstr>Présentation du projet</vt:lpstr>
      <vt:lpstr>Présentation du projet</vt:lpstr>
      <vt:lpstr>Présentation du projet</vt:lpstr>
      <vt:lpstr>Tâches personnelles</vt:lpstr>
      <vt:lpstr>Choix des composants</vt:lpstr>
      <vt:lpstr>Lecture de trame  </vt:lpstr>
      <vt:lpstr>Lecture de trame</vt:lpstr>
      <vt:lpstr>Pilotage du brumisateur</vt:lpstr>
      <vt:lpstr>Montage de la carte arduino </vt:lpstr>
      <vt:lpstr>Code Arduino et App inventor</vt:lpstr>
      <vt:lpstr>Code Arduino et App inventor</vt:lpstr>
      <vt:lpstr>Code Arduino et App inventor</vt:lpstr>
      <vt:lpstr>Code Arduino</vt:lpstr>
      <vt:lpstr>Analyse de cycle de vie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Vivarium du zoo d’amiens</dc:title>
  <dc:creator>Kabir</dc:creator>
  <cp:lastModifiedBy>Kabir</cp:lastModifiedBy>
  <cp:revision>74</cp:revision>
  <dcterms:created xsi:type="dcterms:W3CDTF">2019-03-06T16:12:18Z</dcterms:created>
  <dcterms:modified xsi:type="dcterms:W3CDTF">2019-05-05T18:06:59Z</dcterms:modified>
</cp:coreProperties>
</file>