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8" r:id="rId5"/>
  </p:sldMasterIdLst>
  <p:notesMasterIdLst>
    <p:notesMasterId r:id="rId27"/>
  </p:notesMasterIdLst>
  <p:sldIdLst>
    <p:sldId id="256" r:id="rId6"/>
    <p:sldId id="275" r:id="rId7"/>
    <p:sldId id="257" r:id="rId8"/>
    <p:sldId id="259" r:id="rId9"/>
    <p:sldId id="277" r:id="rId10"/>
    <p:sldId id="279" r:id="rId11"/>
    <p:sldId id="276" r:id="rId12"/>
    <p:sldId id="260" r:id="rId13"/>
    <p:sldId id="261" r:id="rId14"/>
    <p:sldId id="263" r:id="rId15"/>
    <p:sldId id="264" r:id="rId16"/>
    <p:sldId id="265" r:id="rId17"/>
    <p:sldId id="266" r:id="rId18"/>
    <p:sldId id="267" r:id="rId19"/>
    <p:sldId id="272" r:id="rId20"/>
    <p:sldId id="280" r:id="rId21"/>
    <p:sldId id="274" r:id="rId22"/>
    <p:sldId id="278" r:id="rId23"/>
    <p:sldId id="268" r:id="rId24"/>
    <p:sldId id="270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eMalikShow\Deskto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 CONNECT</a:t>
            </a:r>
            <a:r>
              <a:rPr lang="en-US" baseline="0"/>
              <a:t> GANTT CHART</a:t>
            </a:r>
            <a:endParaRPr lang="en-US"/>
          </a:p>
        </c:rich>
      </c:tx>
      <c:layout>
        <c:manualLayout>
          <c:xMode val="edge"/>
          <c:yMode val="edge"/>
          <c:x val="0.37190191503839798"/>
          <c:y val="2.52542939480503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Sheet1!$B$2:$B$17</c:f>
              <c:strCache>
                <c:ptCount val="16"/>
                <c:pt idx="0">
                  <c:v>19-Sep</c:v>
                </c:pt>
                <c:pt idx="1">
                  <c:v>8-Oct</c:v>
                </c:pt>
                <c:pt idx="3">
                  <c:v>15-Oct</c:v>
                </c:pt>
                <c:pt idx="4">
                  <c:v>15-Nov</c:v>
                </c:pt>
                <c:pt idx="5">
                  <c:v>15-Dec</c:v>
                </c:pt>
                <c:pt idx="6">
                  <c:v>22-Dec</c:v>
                </c:pt>
                <c:pt idx="8">
                  <c:v>1-Feb</c:v>
                </c:pt>
                <c:pt idx="9">
                  <c:v>1-Mar</c:v>
                </c:pt>
                <c:pt idx="11">
                  <c:v>1-Apr</c:v>
                </c:pt>
                <c:pt idx="12">
                  <c:v>20-Apr</c:v>
                </c:pt>
                <c:pt idx="13">
                  <c:v>10-May</c:v>
                </c:pt>
                <c:pt idx="14">
                  <c:v>25-May</c:v>
                </c:pt>
                <c:pt idx="15">
                  <c:v>10-Jun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PROJECT SELECTION</c:v>
                </c:pt>
                <c:pt idx="1">
                  <c:v>10% Feasibility Report</c:v>
                </c:pt>
                <c:pt idx="2">
                  <c:v>10% Complete</c:v>
                </c:pt>
                <c:pt idx="3">
                  <c:v>Super Admin Dashboard</c:v>
                </c:pt>
                <c:pt idx="4">
                  <c:v>Database Schema</c:v>
                </c:pt>
                <c:pt idx="5">
                  <c:v>SRS Document</c:v>
                </c:pt>
                <c:pt idx="6">
                  <c:v>SDD Document</c:v>
                </c:pt>
                <c:pt idx="7">
                  <c:v>30% Complete</c:v>
                </c:pt>
                <c:pt idx="8">
                  <c:v>Admin Module</c:v>
                </c:pt>
                <c:pt idx="9">
                  <c:v>Registration Module</c:v>
                </c:pt>
                <c:pt idx="10">
                  <c:v>60% Complete</c:v>
                </c:pt>
                <c:pt idx="11">
                  <c:v>Notifications and Annoucements Module</c:v>
                </c:pt>
                <c:pt idx="12">
                  <c:v>Post Module</c:v>
                </c:pt>
                <c:pt idx="13">
                  <c:v>Deployment</c:v>
                </c:pt>
                <c:pt idx="14">
                  <c:v>Integration of System</c:v>
                </c:pt>
                <c:pt idx="15">
                  <c:v>Thesis</c:v>
                </c:pt>
              </c:strCache>
            </c:strRef>
          </c:cat>
          <c:val>
            <c:numRef>
              <c:f>Sheet1!$B$2:$B$17</c:f>
              <c:numCache>
                <c:formatCode>d\-mmm</c:formatCode>
                <c:ptCount val="16"/>
                <c:pt idx="0">
                  <c:v>44823</c:v>
                </c:pt>
                <c:pt idx="1">
                  <c:v>44842</c:v>
                </c:pt>
                <c:pt idx="3">
                  <c:v>44849</c:v>
                </c:pt>
                <c:pt idx="4">
                  <c:v>44880</c:v>
                </c:pt>
                <c:pt idx="5">
                  <c:v>44910</c:v>
                </c:pt>
                <c:pt idx="6">
                  <c:v>44917</c:v>
                </c:pt>
                <c:pt idx="8">
                  <c:v>44958</c:v>
                </c:pt>
                <c:pt idx="9">
                  <c:v>44986</c:v>
                </c:pt>
                <c:pt idx="11">
                  <c:v>45017</c:v>
                </c:pt>
                <c:pt idx="12">
                  <c:v>45036</c:v>
                </c:pt>
                <c:pt idx="13">
                  <c:v>45056</c:v>
                </c:pt>
                <c:pt idx="14">
                  <c:v>45071</c:v>
                </c:pt>
                <c:pt idx="15">
                  <c:v>45087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44-47DE-8E38-15F59DC9A5E0}"/>
            </c:ext>
          </c:extLst>
        </c:ser>
        <c:ser>
          <c:idx val="1"/>
          <c:order val="1"/>
          <c:tx>
            <c:strRef>
              <c:f>Sheet1!$C$2:$C$17</c:f>
              <c:strCache>
                <c:ptCount val="16"/>
                <c:pt idx="0">
                  <c:v>14</c:v>
                </c:pt>
                <c:pt idx="1">
                  <c:v>10</c:v>
                </c:pt>
                <c:pt idx="3">
                  <c:v>30</c:v>
                </c:pt>
                <c:pt idx="4">
                  <c:v>30</c:v>
                </c:pt>
                <c:pt idx="5">
                  <c:v>7</c:v>
                </c:pt>
                <c:pt idx="6">
                  <c:v>7</c:v>
                </c:pt>
                <c:pt idx="8">
                  <c:v>30</c:v>
                </c:pt>
                <c:pt idx="9">
                  <c:v>30</c:v>
                </c:pt>
                <c:pt idx="11">
                  <c:v>20</c:v>
                </c:pt>
                <c:pt idx="12">
                  <c:v>20</c:v>
                </c:pt>
                <c:pt idx="13">
                  <c:v>15</c:v>
                </c:pt>
                <c:pt idx="14">
                  <c:v>15</c:v>
                </c:pt>
                <c:pt idx="15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PROJECT SELECTION</c:v>
                </c:pt>
                <c:pt idx="1">
                  <c:v>10% Feasibility Report</c:v>
                </c:pt>
                <c:pt idx="2">
                  <c:v>10% Complete</c:v>
                </c:pt>
                <c:pt idx="3">
                  <c:v>Super Admin Dashboard</c:v>
                </c:pt>
                <c:pt idx="4">
                  <c:v>Database Schema</c:v>
                </c:pt>
                <c:pt idx="5">
                  <c:v>SRS Document</c:v>
                </c:pt>
                <c:pt idx="6">
                  <c:v>SDD Document</c:v>
                </c:pt>
                <c:pt idx="7">
                  <c:v>30% Complete</c:v>
                </c:pt>
                <c:pt idx="8">
                  <c:v>Admin Module</c:v>
                </c:pt>
                <c:pt idx="9">
                  <c:v>Registration Module</c:v>
                </c:pt>
                <c:pt idx="10">
                  <c:v>60% Complete</c:v>
                </c:pt>
                <c:pt idx="11">
                  <c:v>Notifications and Annoucements Module</c:v>
                </c:pt>
                <c:pt idx="12">
                  <c:v>Post Module</c:v>
                </c:pt>
                <c:pt idx="13">
                  <c:v>Deployment</c:v>
                </c:pt>
                <c:pt idx="14">
                  <c:v>Integration of System</c:v>
                </c:pt>
                <c:pt idx="15">
                  <c:v>Thesis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14</c:v>
                </c:pt>
                <c:pt idx="1">
                  <c:v>10</c:v>
                </c:pt>
                <c:pt idx="3">
                  <c:v>30</c:v>
                </c:pt>
                <c:pt idx="4">
                  <c:v>30</c:v>
                </c:pt>
                <c:pt idx="5">
                  <c:v>7</c:v>
                </c:pt>
                <c:pt idx="6">
                  <c:v>7</c:v>
                </c:pt>
                <c:pt idx="8">
                  <c:v>30</c:v>
                </c:pt>
                <c:pt idx="9">
                  <c:v>30</c:v>
                </c:pt>
                <c:pt idx="11">
                  <c:v>20</c:v>
                </c:pt>
                <c:pt idx="12">
                  <c:v>20</c:v>
                </c:pt>
                <c:pt idx="13">
                  <c:v>15</c:v>
                </c:pt>
                <c:pt idx="14">
                  <c:v>15</c:v>
                </c:pt>
                <c:pt idx="1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44-47DE-8E38-15F59DC9A5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757622448"/>
        <c:axId val="757617872"/>
      </c:barChart>
      <c:catAx>
        <c:axId val="7576224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757617872"/>
        <c:crosses val="autoZero"/>
        <c:auto val="1"/>
        <c:lblAlgn val="ctr"/>
        <c:lblOffset val="100"/>
        <c:noMultiLvlLbl val="0"/>
      </c:catAx>
      <c:valAx>
        <c:axId val="757617872"/>
        <c:scaling>
          <c:orientation val="minMax"/>
          <c:max val="45121"/>
          <c:min val="44823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757622448"/>
        <c:crosses val="autoZero"/>
        <c:crossBetween val="between"/>
      </c:valAx>
      <c:spPr>
        <a:pattFill prst="pct5">
          <a:fgClr>
            <a:schemeClr val="accent1"/>
          </a:fgClr>
          <a:bgClr>
            <a:schemeClr val="bg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sv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12" Type="http://schemas.openxmlformats.org/officeDocument/2006/relationships/image" Target="../media/image64.svg"/><Relationship Id="rId2" Type="http://schemas.openxmlformats.org/officeDocument/2006/relationships/image" Target="../media/image54.png"/><Relationship Id="rId1" Type="http://schemas.openxmlformats.org/officeDocument/2006/relationships/image" Target="../media/image53.png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sv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sv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53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11" Type="http://schemas.openxmlformats.org/officeDocument/2006/relationships/image" Target="../media/image64.sv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627ACE-F65D-4ECB-8630-5331C6BE2D8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B16B32-AAFF-4F63-9C34-164464483A7E}">
      <dgm:prSet/>
      <dgm:spPr/>
      <dgm:t>
        <a:bodyPr/>
        <a:lstStyle/>
        <a:p>
          <a:r>
            <a:rPr lang="en-US" dirty="0"/>
            <a:t>Brief Introduction &amp; Demo</a:t>
          </a:r>
        </a:p>
      </dgm:t>
    </dgm:pt>
    <dgm:pt modelId="{91659B5D-C7D9-4D4E-BB69-B55A28047E98}" type="parTrans" cxnId="{CE8149D1-BA2F-40F3-8418-B30D6300EC55}">
      <dgm:prSet/>
      <dgm:spPr/>
      <dgm:t>
        <a:bodyPr/>
        <a:lstStyle/>
        <a:p>
          <a:endParaRPr lang="en-US"/>
        </a:p>
      </dgm:t>
    </dgm:pt>
    <dgm:pt modelId="{2788790A-9C47-48AE-96DE-924A4DD4DF0C}" type="sibTrans" cxnId="{CE8149D1-BA2F-40F3-8418-B30D6300EC55}">
      <dgm:prSet/>
      <dgm:spPr/>
      <dgm:t>
        <a:bodyPr/>
        <a:lstStyle/>
        <a:p>
          <a:endParaRPr lang="en-US"/>
        </a:p>
      </dgm:t>
    </dgm:pt>
    <dgm:pt modelId="{70FCC24A-8A41-4D86-B17A-97E74C82B8E9}">
      <dgm:prSet/>
      <dgm:spPr/>
      <dgm:t>
        <a:bodyPr/>
        <a:lstStyle/>
        <a:p>
          <a:r>
            <a:rPr lang="en-US" dirty="0"/>
            <a:t>Scope</a:t>
          </a:r>
        </a:p>
      </dgm:t>
    </dgm:pt>
    <dgm:pt modelId="{F35E6E11-063D-47B7-9CF2-28918E72B5DD}" type="parTrans" cxnId="{66A380CB-F95E-4369-A785-5CB0DD11D488}">
      <dgm:prSet/>
      <dgm:spPr/>
      <dgm:t>
        <a:bodyPr/>
        <a:lstStyle/>
        <a:p>
          <a:endParaRPr lang="en-US"/>
        </a:p>
      </dgm:t>
    </dgm:pt>
    <dgm:pt modelId="{0F6373BF-6016-4879-9613-839A9794E8B2}" type="sibTrans" cxnId="{66A380CB-F95E-4369-A785-5CB0DD11D488}">
      <dgm:prSet/>
      <dgm:spPr/>
      <dgm:t>
        <a:bodyPr/>
        <a:lstStyle/>
        <a:p>
          <a:endParaRPr lang="en-US"/>
        </a:p>
      </dgm:t>
    </dgm:pt>
    <dgm:pt modelId="{B8B29AC2-D60F-4B70-BAB6-E8D21AAE5749}">
      <dgm:prSet/>
      <dgm:spPr/>
      <dgm:t>
        <a:bodyPr/>
        <a:lstStyle/>
        <a:p>
          <a:r>
            <a:rPr lang="en-US"/>
            <a:t>Functional Requirements</a:t>
          </a:r>
        </a:p>
      </dgm:t>
    </dgm:pt>
    <dgm:pt modelId="{A203886E-0D31-43F4-ACBE-5D17F9F9145F}" type="parTrans" cxnId="{94FCF209-48DB-46FB-A589-E80520263913}">
      <dgm:prSet/>
      <dgm:spPr/>
      <dgm:t>
        <a:bodyPr/>
        <a:lstStyle/>
        <a:p>
          <a:endParaRPr lang="en-US"/>
        </a:p>
      </dgm:t>
    </dgm:pt>
    <dgm:pt modelId="{01BB38CB-0053-488D-AFB3-1015435AA5EA}" type="sibTrans" cxnId="{94FCF209-48DB-46FB-A589-E80520263913}">
      <dgm:prSet/>
      <dgm:spPr/>
      <dgm:t>
        <a:bodyPr/>
        <a:lstStyle/>
        <a:p>
          <a:endParaRPr lang="en-US"/>
        </a:p>
      </dgm:t>
    </dgm:pt>
    <dgm:pt modelId="{D3FD267D-E313-48E8-91C6-0DCB8E17AA73}">
      <dgm:prSet/>
      <dgm:spPr/>
      <dgm:t>
        <a:bodyPr/>
        <a:lstStyle/>
        <a:p>
          <a:r>
            <a:rPr lang="en-US" dirty="0"/>
            <a:t>Non-Functional Requirements</a:t>
          </a:r>
        </a:p>
      </dgm:t>
    </dgm:pt>
    <dgm:pt modelId="{EE3DAEAB-ACC7-4D5C-A42D-B9783E6191F6}" type="parTrans" cxnId="{270964EF-356E-4900-82BD-3D901940EA24}">
      <dgm:prSet/>
      <dgm:spPr/>
      <dgm:t>
        <a:bodyPr/>
        <a:lstStyle/>
        <a:p>
          <a:endParaRPr lang="en-US"/>
        </a:p>
      </dgm:t>
    </dgm:pt>
    <dgm:pt modelId="{B997CB0B-88B1-4990-982B-E582CB68CD27}" type="sibTrans" cxnId="{270964EF-356E-4900-82BD-3D901940EA24}">
      <dgm:prSet/>
      <dgm:spPr/>
      <dgm:t>
        <a:bodyPr/>
        <a:lstStyle/>
        <a:p>
          <a:endParaRPr lang="en-US"/>
        </a:p>
      </dgm:t>
    </dgm:pt>
    <dgm:pt modelId="{9F327BA0-473B-4B4C-830A-88CA065A0F0B}">
      <dgm:prSet/>
      <dgm:spPr/>
      <dgm:t>
        <a:bodyPr/>
        <a:lstStyle/>
        <a:p>
          <a:r>
            <a:rPr lang="en-US" dirty="0"/>
            <a:t>User Goals</a:t>
          </a:r>
        </a:p>
      </dgm:t>
    </dgm:pt>
    <dgm:pt modelId="{7EF3C7B7-570E-463F-AA0A-5A20B3245F79}" type="parTrans" cxnId="{B246862D-BBDC-4305-898C-71A16B40EA0D}">
      <dgm:prSet/>
      <dgm:spPr/>
      <dgm:t>
        <a:bodyPr/>
        <a:lstStyle/>
        <a:p>
          <a:endParaRPr lang="en-US"/>
        </a:p>
      </dgm:t>
    </dgm:pt>
    <dgm:pt modelId="{34AE9AA3-7C7B-4D19-80CA-2B5C6812C84A}" type="sibTrans" cxnId="{B246862D-BBDC-4305-898C-71A16B40EA0D}">
      <dgm:prSet/>
      <dgm:spPr/>
      <dgm:t>
        <a:bodyPr/>
        <a:lstStyle/>
        <a:p>
          <a:endParaRPr lang="en-US"/>
        </a:p>
      </dgm:t>
    </dgm:pt>
    <dgm:pt modelId="{4A0A3638-F9C2-446B-9690-C433AE7EB5EC}">
      <dgm:prSet/>
      <dgm:spPr/>
      <dgm:t>
        <a:bodyPr/>
        <a:lstStyle/>
        <a:p>
          <a:r>
            <a:rPr lang="en-US" dirty="0"/>
            <a:t>Technologies Used</a:t>
          </a:r>
        </a:p>
      </dgm:t>
    </dgm:pt>
    <dgm:pt modelId="{C24DEF82-3A25-4246-9E82-AD4E737F22A8}" type="parTrans" cxnId="{DEA9317D-B800-4BEC-934A-B2FCDB7A2395}">
      <dgm:prSet/>
      <dgm:spPr/>
      <dgm:t>
        <a:bodyPr/>
        <a:lstStyle/>
        <a:p>
          <a:endParaRPr lang="en-US"/>
        </a:p>
      </dgm:t>
    </dgm:pt>
    <dgm:pt modelId="{EB8DD5F8-4E33-498C-A9F1-A0EEBA8B0F6F}" type="sibTrans" cxnId="{DEA9317D-B800-4BEC-934A-B2FCDB7A2395}">
      <dgm:prSet/>
      <dgm:spPr/>
      <dgm:t>
        <a:bodyPr/>
        <a:lstStyle/>
        <a:p>
          <a:endParaRPr lang="en-US"/>
        </a:p>
      </dgm:t>
    </dgm:pt>
    <dgm:pt modelId="{6B7A9043-3843-4A01-9522-E88EFD8EDFA0}">
      <dgm:prSet/>
      <dgm:spPr/>
      <dgm:t>
        <a:bodyPr/>
        <a:lstStyle/>
        <a:p>
          <a:r>
            <a:rPr lang="en-US" dirty="0"/>
            <a:t>Sequence Diagram</a:t>
          </a:r>
        </a:p>
      </dgm:t>
    </dgm:pt>
    <dgm:pt modelId="{954CDD4E-3EBF-4B48-BF1B-6DD2C8B9F736}" type="parTrans" cxnId="{08998851-9FD7-42A3-B687-072C32172F79}">
      <dgm:prSet/>
      <dgm:spPr/>
      <dgm:t>
        <a:bodyPr/>
        <a:lstStyle/>
        <a:p>
          <a:endParaRPr lang="en-US"/>
        </a:p>
      </dgm:t>
    </dgm:pt>
    <dgm:pt modelId="{A8246179-3736-4528-875A-D79EBE1115DC}" type="sibTrans" cxnId="{08998851-9FD7-42A3-B687-072C32172F79}">
      <dgm:prSet/>
      <dgm:spPr/>
      <dgm:t>
        <a:bodyPr/>
        <a:lstStyle/>
        <a:p>
          <a:endParaRPr lang="en-US"/>
        </a:p>
      </dgm:t>
    </dgm:pt>
    <dgm:pt modelId="{AC41F116-DF94-469E-943A-4D3F66ED7489}">
      <dgm:prSet/>
      <dgm:spPr/>
      <dgm:t>
        <a:bodyPr/>
        <a:lstStyle/>
        <a:p>
          <a:r>
            <a:rPr lang="en-US"/>
            <a:t>Use Case Model</a:t>
          </a:r>
        </a:p>
      </dgm:t>
    </dgm:pt>
    <dgm:pt modelId="{88B63D48-44C4-4FB2-8A3A-ACC5CCA86FCD}" type="parTrans" cxnId="{BA1B3586-090A-4663-ADB6-2C0B6BA256F1}">
      <dgm:prSet/>
      <dgm:spPr/>
      <dgm:t>
        <a:bodyPr/>
        <a:lstStyle/>
        <a:p>
          <a:endParaRPr lang="en-US"/>
        </a:p>
      </dgm:t>
    </dgm:pt>
    <dgm:pt modelId="{FDC87D95-BA8A-4F77-814B-9C175B5DCFD5}" type="sibTrans" cxnId="{BA1B3586-090A-4663-ADB6-2C0B6BA256F1}">
      <dgm:prSet/>
      <dgm:spPr/>
      <dgm:t>
        <a:bodyPr/>
        <a:lstStyle/>
        <a:p>
          <a:endParaRPr lang="en-US"/>
        </a:p>
      </dgm:t>
    </dgm:pt>
    <dgm:pt modelId="{EC6E512C-7537-4080-BEE1-9F5802259FD0}">
      <dgm:prSet/>
      <dgm:spPr/>
      <dgm:t>
        <a:bodyPr/>
        <a:lstStyle/>
        <a:p>
          <a:r>
            <a:rPr lang="en-US"/>
            <a:t>Class Diagram</a:t>
          </a:r>
        </a:p>
      </dgm:t>
    </dgm:pt>
    <dgm:pt modelId="{101C2FDE-B989-45A8-88C0-DE36746A5D55}" type="parTrans" cxnId="{CD8B6372-6175-49E8-9AD1-4593BC91871B}">
      <dgm:prSet/>
      <dgm:spPr/>
      <dgm:t>
        <a:bodyPr/>
        <a:lstStyle/>
        <a:p>
          <a:endParaRPr lang="en-US"/>
        </a:p>
      </dgm:t>
    </dgm:pt>
    <dgm:pt modelId="{05370274-E796-4876-87F7-DBA5D38C2139}" type="sibTrans" cxnId="{CD8B6372-6175-49E8-9AD1-4593BC91871B}">
      <dgm:prSet/>
      <dgm:spPr/>
      <dgm:t>
        <a:bodyPr/>
        <a:lstStyle/>
        <a:p>
          <a:endParaRPr lang="en-US"/>
        </a:p>
      </dgm:t>
    </dgm:pt>
    <dgm:pt modelId="{AAA85150-249C-49BE-AF97-295E87CD44B1}">
      <dgm:prSet/>
      <dgm:spPr/>
      <dgm:t>
        <a:bodyPr/>
        <a:lstStyle/>
        <a:p>
          <a:r>
            <a:rPr lang="en-US"/>
            <a:t>Gantt Chart</a:t>
          </a:r>
        </a:p>
      </dgm:t>
    </dgm:pt>
    <dgm:pt modelId="{A027AE3D-6909-46DA-8424-8CBD11A00934}" type="parTrans" cxnId="{0A259126-BBBD-4040-A465-C9322873C227}">
      <dgm:prSet/>
      <dgm:spPr/>
      <dgm:t>
        <a:bodyPr/>
        <a:lstStyle/>
        <a:p>
          <a:endParaRPr lang="en-US"/>
        </a:p>
      </dgm:t>
    </dgm:pt>
    <dgm:pt modelId="{A2096CD8-1A59-4322-BE70-10E78D19E8F7}" type="sibTrans" cxnId="{0A259126-BBBD-4040-A465-C9322873C227}">
      <dgm:prSet/>
      <dgm:spPr/>
      <dgm:t>
        <a:bodyPr/>
        <a:lstStyle/>
        <a:p>
          <a:endParaRPr lang="en-US"/>
        </a:p>
      </dgm:t>
    </dgm:pt>
    <dgm:pt modelId="{4AB82BFB-CCA3-432C-9CC1-1AA766922FF2}">
      <dgm:prSet/>
      <dgm:spPr/>
      <dgm:t>
        <a:bodyPr/>
        <a:lstStyle/>
        <a:p>
          <a:r>
            <a:rPr lang="en-US" dirty="0"/>
            <a:t>1</a:t>
          </a:r>
          <a:r>
            <a:rPr lang="en-US" baseline="30000" dirty="0"/>
            <a:t>st</a:t>
          </a:r>
          <a:r>
            <a:rPr lang="en-US" dirty="0"/>
            <a:t> Iteration 60%</a:t>
          </a:r>
        </a:p>
      </dgm:t>
    </dgm:pt>
    <dgm:pt modelId="{8D66182C-EE4B-4312-989B-A81D4AF04866}" type="parTrans" cxnId="{B6CC07E2-6DF4-4D74-84C7-FD03623459FA}">
      <dgm:prSet/>
      <dgm:spPr/>
      <dgm:t>
        <a:bodyPr/>
        <a:lstStyle/>
        <a:p>
          <a:endParaRPr lang="en-US"/>
        </a:p>
      </dgm:t>
    </dgm:pt>
    <dgm:pt modelId="{1BE838B8-6756-40D0-91E8-92EA911B7E0C}" type="sibTrans" cxnId="{B6CC07E2-6DF4-4D74-84C7-FD03623459FA}">
      <dgm:prSet/>
      <dgm:spPr/>
      <dgm:t>
        <a:bodyPr/>
        <a:lstStyle/>
        <a:p>
          <a:endParaRPr lang="en-US"/>
        </a:p>
      </dgm:t>
    </dgm:pt>
    <dgm:pt modelId="{A5E5FDD6-3E9E-44F4-AB2D-57CC9ECA0226}">
      <dgm:prSet/>
      <dgm:spPr/>
      <dgm:t>
        <a:bodyPr/>
        <a:lstStyle/>
        <a:p>
          <a:r>
            <a:rPr lang="en-US" dirty="0"/>
            <a:t>ER Diagram</a:t>
          </a:r>
        </a:p>
      </dgm:t>
    </dgm:pt>
    <dgm:pt modelId="{208CBD69-2289-443C-BFC0-7E14B22CBDAB}" type="sibTrans" cxnId="{F2BD2A8C-E51D-41BD-A22D-162F7DAA8203}">
      <dgm:prSet/>
      <dgm:spPr/>
      <dgm:t>
        <a:bodyPr/>
        <a:lstStyle/>
        <a:p>
          <a:endParaRPr lang="en-US"/>
        </a:p>
      </dgm:t>
    </dgm:pt>
    <dgm:pt modelId="{95124ED4-26C5-410B-998B-E5C6E193BEB7}" type="parTrans" cxnId="{F2BD2A8C-E51D-41BD-A22D-162F7DAA8203}">
      <dgm:prSet/>
      <dgm:spPr/>
      <dgm:t>
        <a:bodyPr/>
        <a:lstStyle/>
        <a:p>
          <a:endParaRPr lang="en-US"/>
        </a:p>
      </dgm:t>
    </dgm:pt>
    <dgm:pt modelId="{B2C7371B-E58F-43BB-B16C-4E301A8554BC}">
      <dgm:prSet/>
      <dgm:spPr/>
      <dgm:t>
        <a:bodyPr/>
        <a:lstStyle/>
        <a:p>
          <a:r>
            <a:rPr lang="en-US" dirty="0"/>
            <a:t>Technologies Used</a:t>
          </a:r>
        </a:p>
      </dgm:t>
    </dgm:pt>
    <dgm:pt modelId="{F25004F6-63C2-46BF-AF2C-09C0320E9271}" type="parTrans" cxnId="{39FCA950-7079-443E-ADE7-3584488597C8}">
      <dgm:prSet/>
      <dgm:spPr/>
      <dgm:t>
        <a:bodyPr/>
        <a:lstStyle/>
        <a:p>
          <a:endParaRPr lang="en-PK"/>
        </a:p>
      </dgm:t>
    </dgm:pt>
    <dgm:pt modelId="{8F21369A-89E2-49D3-8A1D-D7D3F9B8F30D}" type="sibTrans" cxnId="{39FCA950-7079-443E-ADE7-3584488597C8}">
      <dgm:prSet/>
      <dgm:spPr/>
      <dgm:t>
        <a:bodyPr/>
        <a:lstStyle/>
        <a:p>
          <a:endParaRPr lang="en-PK"/>
        </a:p>
      </dgm:t>
    </dgm:pt>
    <dgm:pt modelId="{D8FD9437-4B77-4A59-9239-83C8A2C66833}">
      <dgm:prSet/>
      <dgm:spPr/>
      <dgm:t>
        <a:bodyPr/>
        <a:lstStyle/>
        <a:p>
          <a:r>
            <a:rPr lang="en-US" dirty="0"/>
            <a:t>Project Architecture</a:t>
          </a:r>
        </a:p>
      </dgm:t>
    </dgm:pt>
    <dgm:pt modelId="{6329D0A8-5D39-4D78-937C-105CDFA3A7D5}" type="parTrans" cxnId="{24B64213-1D9D-4873-8735-D45AA2F76D82}">
      <dgm:prSet/>
      <dgm:spPr/>
      <dgm:t>
        <a:bodyPr/>
        <a:lstStyle/>
        <a:p>
          <a:endParaRPr lang="en-PK"/>
        </a:p>
      </dgm:t>
    </dgm:pt>
    <dgm:pt modelId="{8EAC5FAD-C7B1-4F90-AA6A-E29F18D3DD2F}" type="sibTrans" cxnId="{24B64213-1D9D-4873-8735-D45AA2F76D82}">
      <dgm:prSet/>
      <dgm:spPr/>
      <dgm:t>
        <a:bodyPr/>
        <a:lstStyle/>
        <a:p>
          <a:endParaRPr lang="en-PK"/>
        </a:p>
      </dgm:t>
    </dgm:pt>
    <dgm:pt modelId="{004D6AD7-E542-4B1A-99C7-86C543A9B27A}">
      <dgm:prSet/>
      <dgm:spPr/>
      <dgm:t>
        <a:bodyPr/>
        <a:lstStyle/>
        <a:p>
          <a:r>
            <a:rPr lang="en-US" dirty="0"/>
            <a:t>Activity Diagram</a:t>
          </a:r>
        </a:p>
      </dgm:t>
    </dgm:pt>
    <dgm:pt modelId="{DEBE9AFE-9711-432A-B831-27F1F4D53BEC}" type="parTrans" cxnId="{1AE38650-99EB-4A1B-9383-88A36BCE6E6F}">
      <dgm:prSet/>
      <dgm:spPr/>
      <dgm:t>
        <a:bodyPr/>
        <a:lstStyle/>
        <a:p>
          <a:endParaRPr lang="en-PK"/>
        </a:p>
      </dgm:t>
    </dgm:pt>
    <dgm:pt modelId="{191CE9C4-57F3-4BB0-B0BB-E02B02E9E8B6}" type="sibTrans" cxnId="{1AE38650-99EB-4A1B-9383-88A36BCE6E6F}">
      <dgm:prSet/>
      <dgm:spPr/>
      <dgm:t>
        <a:bodyPr/>
        <a:lstStyle/>
        <a:p>
          <a:endParaRPr lang="en-PK"/>
        </a:p>
      </dgm:t>
    </dgm:pt>
    <dgm:pt modelId="{B2E72FC8-F05B-40E0-B316-C0F1C5ED8F56}" type="pres">
      <dgm:prSet presAssocID="{C9627ACE-F65D-4ECB-8630-5331C6BE2D85}" presName="vert0" presStyleCnt="0">
        <dgm:presLayoutVars>
          <dgm:dir/>
          <dgm:animOne val="branch"/>
          <dgm:animLvl val="lvl"/>
        </dgm:presLayoutVars>
      </dgm:prSet>
      <dgm:spPr/>
    </dgm:pt>
    <dgm:pt modelId="{4C6CB0E5-EE68-418B-A82D-CEB07073A91A}" type="pres">
      <dgm:prSet presAssocID="{F3B16B32-AAFF-4F63-9C34-164464483A7E}" presName="thickLine" presStyleLbl="alignNode1" presStyleIdx="0" presStyleCnt="15"/>
      <dgm:spPr/>
    </dgm:pt>
    <dgm:pt modelId="{8C6165A3-5FFD-4123-883F-D0BEDC958DBB}" type="pres">
      <dgm:prSet presAssocID="{F3B16B32-AAFF-4F63-9C34-164464483A7E}" presName="horz1" presStyleCnt="0"/>
      <dgm:spPr/>
    </dgm:pt>
    <dgm:pt modelId="{9F9B9DB4-A1CB-4872-8CBC-CA48BD25B3ED}" type="pres">
      <dgm:prSet presAssocID="{F3B16B32-AAFF-4F63-9C34-164464483A7E}" presName="tx1" presStyleLbl="revTx" presStyleIdx="0" presStyleCnt="15"/>
      <dgm:spPr/>
    </dgm:pt>
    <dgm:pt modelId="{2D6897C6-661E-4E96-AD2A-A2A0AA434CAE}" type="pres">
      <dgm:prSet presAssocID="{F3B16B32-AAFF-4F63-9C34-164464483A7E}" presName="vert1" presStyleCnt="0"/>
      <dgm:spPr/>
    </dgm:pt>
    <dgm:pt modelId="{FD902F1C-D6E3-4121-815B-E89E54D7385E}" type="pres">
      <dgm:prSet presAssocID="{70FCC24A-8A41-4D86-B17A-97E74C82B8E9}" presName="thickLine" presStyleLbl="alignNode1" presStyleIdx="1" presStyleCnt="15"/>
      <dgm:spPr/>
    </dgm:pt>
    <dgm:pt modelId="{2132B92A-B1FD-4E05-A596-83981D979488}" type="pres">
      <dgm:prSet presAssocID="{70FCC24A-8A41-4D86-B17A-97E74C82B8E9}" presName="horz1" presStyleCnt="0"/>
      <dgm:spPr/>
    </dgm:pt>
    <dgm:pt modelId="{072209DA-A11B-4794-A2CA-B01971BC3569}" type="pres">
      <dgm:prSet presAssocID="{70FCC24A-8A41-4D86-B17A-97E74C82B8E9}" presName="tx1" presStyleLbl="revTx" presStyleIdx="1" presStyleCnt="15"/>
      <dgm:spPr/>
    </dgm:pt>
    <dgm:pt modelId="{C29559FE-3F67-4E3B-A662-45658F34C955}" type="pres">
      <dgm:prSet presAssocID="{70FCC24A-8A41-4D86-B17A-97E74C82B8E9}" presName="vert1" presStyleCnt="0"/>
      <dgm:spPr/>
    </dgm:pt>
    <dgm:pt modelId="{8AEC1B37-3AB0-4FE2-8628-49C3DE56E54B}" type="pres">
      <dgm:prSet presAssocID="{B2C7371B-E58F-43BB-B16C-4E301A8554BC}" presName="thickLine" presStyleLbl="alignNode1" presStyleIdx="2" presStyleCnt="15"/>
      <dgm:spPr/>
    </dgm:pt>
    <dgm:pt modelId="{543685D8-BE8A-4C5E-9330-426FEE46D07F}" type="pres">
      <dgm:prSet presAssocID="{B2C7371B-E58F-43BB-B16C-4E301A8554BC}" presName="horz1" presStyleCnt="0"/>
      <dgm:spPr/>
    </dgm:pt>
    <dgm:pt modelId="{227FD47C-F5C2-4BAC-BADF-F21BC80662F7}" type="pres">
      <dgm:prSet presAssocID="{B2C7371B-E58F-43BB-B16C-4E301A8554BC}" presName="tx1" presStyleLbl="revTx" presStyleIdx="2" presStyleCnt="15"/>
      <dgm:spPr/>
    </dgm:pt>
    <dgm:pt modelId="{D116CE8E-E70B-427F-BF07-66E7E0E241C3}" type="pres">
      <dgm:prSet presAssocID="{B2C7371B-E58F-43BB-B16C-4E301A8554BC}" presName="vert1" presStyleCnt="0"/>
      <dgm:spPr/>
    </dgm:pt>
    <dgm:pt modelId="{A1C4FBB4-B93E-4B1C-BDE0-394641D3C73D}" type="pres">
      <dgm:prSet presAssocID="{B8B29AC2-D60F-4B70-BAB6-E8D21AAE5749}" presName="thickLine" presStyleLbl="alignNode1" presStyleIdx="3" presStyleCnt="15"/>
      <dgm:spPr/>
    </dgm:pt>
    <dgm:pt modelId="{F3C30F68-0B4A-4FAF-9453-770F3615C1EF}" type="pres">
      <dgm:prSet presAssocID="{B8B29AC2-D60F-4B70-BAB6-E8D21AAE5749}" presName="horz1" presStyleCnt="0"/>
      <dgm:spPr/>
    </dgm:pt>
    <dgm:pt modelId="{24D74611-2E82-488F-9086-431B0345C729}" type="pres">
      <dgm:prSet presAssocID="{B8B29AC2-D60F-4B70-BAB6-E8D21AAE5749}" presName="tx1" presStyleLbl="revTx" presStyleIdx="3" presStyleCnt="15"/>
      <dgm:spPr/>
    </dgm:pt>
    <dgm:pt modelId="{84A39B7E-5B18-4A1F-BCD1-E407BA8E1CF8}" type="pres">
      <dgm:prSet presAssocID="{B8B29AC2-D60F-4B70-BAB6-E8D21AAE5749}" presName="vert1" presStyleCnt="0"/>
      <dgm:spPr/>
    </dgm:pt>
    <dgm:pt modelId="{42BC642E-D9E5-4031-9004-2EAD4F3A156C}" type="pres">
      <dgm:prSet presAssocID="{D3FD267D-E313-48E8-91C6-0DCB8E17AA73}" presName="thickLine" presStyleLbl="alignNode1" presStyleIdx="4" presStyleCnt="15"/>
      <dgm:spPr/>
    </dgm:pt>
    <dgm:pt modelId="{A4CE9594-B1FA-49EC-BC5C-E29CA29BEB17}" type="pres">
      <dgm:prSet presAssocID="{D3FD267D-E313-48E8-91C6-0DCB8E17AA73}" presName="horz1" presStyleCnt="0"/>
      <dgm:spPr/>
    </dgm:pt>
    <dgm:pt modelId="{26BF8CFF-1A3B-442F-B19F-1ACDA7BDC828}" type="pres">
      <dgm:prSet presAssocID="{D3FD267D-E313-48E8-91C6-0DCB8E17AA73}" presName="tx1" presStyleLbl="revTx" presStyleIdx="4" presStyleCnt="15"/>
      <dgm:spPr/>
    </dgm:pt>
    <dgm:pt modelId="{D5F49A88-7C3F-4D99-B655-1E21BBBF0336}" type="pres">
      <dgm:prSet presAssocID="{D3FD267D-E313-48E8-91C6-0DCB8E17AA73}" presName="vert1" presStyleCnt="0"/>
      <dgm:spPr/>
    </dgm:pt>
    <dgm:pt modelId="{9D5CF21D-55CC-4CA0-818D-AC78DE1C0DFB}" type="pres">
      <dgm:prSet presAssocID="{9F327BA0-473B-4B4C-830A-88CA065A0F0B}" presName="thickLine" presStyleLbl="alignNode1" presStyleIdx="5" presStyleCnt="15"/>
      <dgm:spPr/>
    </dgm:pt>
    <dgm:pt modelId="{111C6968-4188-4708-8B4A-AE23977ED97B}" type="pres">
      <dgm:prSet presAssocID="{9F327BA0-473B-4B4C-830A-88CA065A0F0B}" presName="horz1" presStyleCnt="0"/>
      <dgm:spPr/>
    </dgm:pt>
    <dgm:pt modelId="{FB26E9E4-E09D-4147-884E-05F6210B3DCB}" type="pres">
      <dgm:prSet presAssocID="{9F327BA0-473B-4B4C-830A-88CA065A0F0B}" presName="tx1" presStyleLbl="revTx" presStyleIdx="5" presStyleCnt="15"/>
      <dgm:spPr/>
    </dgm:pt>
    <dgm:pt modelId="{23360895-1FAC-4C8F-A278-EE80404492F5}" type="pres">
      <dgm:prSet presAssocID="{9F327BA0-473B-4B4C-830A-88CA065A0F0B}" presName="vert1" presStyleCnt="0"/>
      <dgm:spPr/>
    </dgm:pt>
    <dgm:pt modelId="{86CA6EE2-885A-4643-9B1D-8048AF5E804E}" type="pres">
      <dgm:prSet presAssocID="{4A0A3638-F9C2-446B-9690-C433AE7EB5EC}" presName="thickLine" presStyleLbl="alignNode1" presStyleIdx="6" presStyleCnt="15"/>
      <dgm:spPr/>
    </dgm:pt>
    <dgm:pt modelId="{C5A5A9AB-E557-4EF7-8377-AC750874D3D7}" type="pres">
      <dgm:prSet presAssocID="{4A0A3638-F9C2-446B-9690-C433AE7EB5EC}" presName="horz1" presStyleCnt="0"/>
      <dgm:spPr/>
    </dgm:pt>
    <dgm:pt modelId="{5928B097-7E8D-4CE0-8AD4-74EF926BA0B5}" type="pres">
      <dgm:prSet presAssocID="{4A0A3638-F9C2-446B-9690-C433AE7EB5EC}" presName="tx1" presStyleLbl="revTx" presStyleIdx="6" presStyleCnt="15"/>
      <dgm:spPr/>
    </dgm:pt>
    <dgm:pt modelId="{751E4880-FBDE-4CE8-A1EF-867047BCCC7A}" type="pres">
      <dgm:prSet presAssocID="{4A0A3638-F9C2-446B-9690-C433AE7EB5EC}" presName="vert1" presStyleCnt="0"/>
      <dgm:spPr/>
    </dgm:pt>
    <dgm:pt modelId="{02EC56DB-C2E1-43A1-A90F-ED55AC9CE20D}" type="pres">
      <dgm:prSet presAssocID="{D8FD9437-4B77-4A59-9239-83C8A2C66833}" presName="thickLine" presStyleLbl="alignNode1" presStyleIdx="7" presStyleCnt="15"/>
      <dgm:spPr/>
    </dgm:pt>
    <dgm:pt modelId="{E4E20363-082E-4372-B9F9-4B16FF84A0A5}" type="pres">
      <dgm:prSet presAssocID="{D8FD9437-4B77-4A59-9239-83C8A2C66833}" presName="horz1" presStyleCnt="0"/>
      <dgm:spPr/>
    </dgm:pt>
    <dgm:pt modelId="{FC315354-B6FD-49BB-98F1-F69552933152}" type="pres">
      <dgm:prSet presAssocID="{D8FD9437-4B77-4A59-9239-83C8A2C66833}" presName="tx1" presStyleLbl="revTx" presStyleIdx="7" presStyleCnt="15"/>
      <dgm:spPr/>
    </dgm:pt>
    <dgm:pt modelId="{BE2368AC-3532-4CF2-9A74-EA60EE711C5B}" type="pres">
      <dgm:prSet presAssocID="{D8FD9437-4B77-4A59-9239-83C8A2C66833}" presName="vert1" presStyleCnt="0"/>
      <dgm:spPr/>
    </dgm:pt>
    <dgm:pt modelId="{8FFDC92D-AE5C-474B-91A7-42CDE7E908E1}" type="pres">
      <dgm:prSet presAssocID="{6B7A9043-3843-4A01-9522-E88EFD8EDFA0}" presName="thickLine" presStyleLbl="alignNode1" presStyleIdx="8" presStyleCnt="15"/>
      <dgm:spPr/>
    </dgm:pt>
    <dgm:pt modelId="{2205C35E-80C6-41FB-86BC-AF2DE2A85CAB}" type="pres">
      <dgm:prSet presAssocID="{6B7A9043-3843-4A01-9522-E88EFD8EDFA0}" presName="horz1" presStyleCnt="0"/>
      <dgm:spPr/>
    </dgm:pt>
    <dgm:pt modelId="{51D84E80-073B-4B41-B68F-8B82A18A1C42}" type="pres">
      <dgm:prSet presAssocID="{6B7A9043-3843-4A01-9522-E88EFD8EDFA0}" presName="tx1" presStyleLbl="revTx" presStyleIdx="8" presStyleCnt="15"/>
      <dgm:spPr/>
    </dgm:pt>
    <dgm:pt modelId="{2F00AAE1-03F1-40CF-B4C5-35B2501B06D5}" type="pres">
      <dgm:prSet presAssocID="{6B7A9043-3843-4A01-9522-E88EFD8EDFA0}" presName="vert1" presStyleCnt="0"/>
      <dgm:spPr/>
    </dgm:pt>
    <dgm:pt modelId="{1564D1D5-F8FC-453B-A905-DCE97C27E3D8}" type="pres">
      <dgm:prSet presAssocID="{004D6AD7-E542-4B1A-99C7-86C543A9B27A}" presName="thickLine" presStyleLbl="alignNode1" presStyleIdx="9" presStyleCnt="15"/>
      <dgm:spPr/>
    </dgm:pt>
    <dgm:pt modelId="{1F6D1A89-5C9C-4FEE-B734-EEE1A1F9189F}" type="pres">
      <dgm:prSet presAssocID="{004D6AD7-E542-4B1A-99C7-86C543A9B27A}" presName="horz1" presStyleCnt="0"/>
      <dgm:spPr/>
    </dgm:pt>
    <dgm:pt modelId="{65A70DA7-7685-466A-ABEB-7E0B5644DBFA}" type="pres">
      <dgm:prSet presAssocID="{004D6AD7-E542-4B1A-99C7-86C543A9B27A}" presName="tx1" presStyleLbl="revTx" presStyleIdx="9" presStyleCnt="15"/>
      <dgm:spPr/>
    </dgm:pt>
    <dgm:pt modelId="{79FE9409-B0A5-439D-AD34-8C9CFC5949F7}" type="pres">
      <dgm:prSet presAssocID="{004D6AD7-E542-4B1A-99C7-86C543A9B27A}" presName="vert1" presStyleCnt="0"/>
      <dgm:spPr/>
    </dgm:pt>
    <dgm:pt modelId="{3928FA3A-E5B9-4E77-863B-E1B77F28E3BB}" type="pres">
      <dgm:prSet presAssocID="{AC41F116-DF94-469E-943A-4D3F66ED7489}" presName="thickLine" presStyleLbl="alignNode1" presStyleIdx="10" presStyleCnt="15"/>
      <dgm:spPr/>
    </dgm:pt>
    <dgm:pt modelId="{FA74E880-9FFD-4BDE-A194-86382698B542}" type="pres">
      <dgm:prSet presAssocID="{AC41F116-DF94-469E-943A-4D3F66ED7489}" presName="horz1" presStyleCnt="0"/>
      <dgm:spPr/>
    </dgm:pt>
    <dgm:pt modelId="{BDA6DBFC-D3BD-4642-9A2D-EE0E91DC91D0}" type="pres">
      <dgm:prSet presAssocID="{AC41F116-DF94-469E-943A-4D3F66ED7489}" presName="tx1" presStyleLbl="revTx" presStyleIdx="10" presStyleCnt="15"/>
      <dgm:spPr/>
    </dgm:pt>
    <dgm:pt modelId="{1DAE1C7E-D062-4ED7-ADB7-A06ED0AA4DEE}" type="pres">
      <dgm:prSet presAssocID="{AC41F116-DF94-469E-943A-4D3F66ED7489}" presName="vert1" presStyleCnt="0"/>
      <dgm:spPr/>
    </dgm:pt>
    <dgm:pt modelId="{2A4319B6-56F8-47E2-BE3D-9535CE808CB9}" type="pres">
      <dgm:prSet presAssocID="{EC6E512C-7537-4080-BEE1-9F5802259FD0}" presName="thickLine" presStyleLbl="alignNode1" presStyleIdx="11" presStyleCnt="15"/>
      <dgm:spPr/>
    </dgm:pt>
    <dgm:pt modelId="{24CE06E6-91F5-4672-B80F-E0254CC31625}" type="pres">
      <dgm:prSet presAssocID="{EC6E512C-7537-4080-BEE1-9F5802259FD0}" presName="horz1" presStyleCnt="0"/>
      <dgm:spPr/>
    </dgm:pt>
    <dgm:pt modelId="{426DD4BA-486A-4CBF-9BF6-34BBBCA1931B}" type="pres">
      <dgm:prSet presAssocID="{EC6E512C-7537-4080-BEE1-9F5802259FD0}" presName="tx1" presStyleLbl="revTx" presStyleIdx="11" presStyleCnt="15"/>
      <dgm:spPr/>
    </dgm:pt>
    <dgm:pt modelId="{73EFA04D-D79D-48E7-AACE-75DB9BD995E9}" type="pres">
      <dgm:prSet presAssocID="{EC6E512C-7537-4080-BEE1-9F5802259FD0}" presName="vert1" presStyleCnt="0"/>
      <dgm:spPr/>
    </dgm:pt>
    <dgm:pt modelId="{0662B520-B690-4444-8B96-9470CF1E0491}" type="pres">
      <dgm:prSet presAssocID="{A5E5FDD6-3E9E-44F4-AB2D-57CC9ECA0226}" presName="thickLine" presStyleLbl="alignNode1" presStyleIdx="12" presStyleCnt="15" custLinFactNeighborY="-9895"/>
      <dgm:spPr/>
    </dgm:pt>
    <dgm:pt modelId="{7420FB24-C497-49AC-96E3-7C5CF0F8A42B}" type="pres">
      <dgm:prSet presAssocID="{A5E5FDD6-3E9E-44F4-AB2D-57CC9ECA0226}" presName="horz1" presStyleCnt="0"/>
      <dgm:spPr/>
    </dgm:pt>
    <dgm:pt modelId="{949D007C-18EC-4739-B9AD-C46A5E8EDBA9}" type="pres">
      <dgm:prSet presAssocID="{A5E5FDD6-3E9E-44F4-AB2D-57CC9ECA0226}" presName="tx1" presStyleLbl="revTx" presStyleIdx="12" presStyleCnt="15" custLinFactNeighborY="-9895"/>
      <dgm:spPr/>
    </dgm:pt>
    <dgm:pt modelId="{2CFB197C-0DBC-4546-981C-F3DA5283A50C}" type="pres">
      <dgm:prSet presAssocID="{A5E5FDD6-3E9E-44F4-AB2D-57CC9ECA0226}" presName="vert1" presStyleCnt="0"/>
      <dgm:spPr/>
    </dgm:pt>
    <dgm:pt modelId="{74DBB43A-8D11-441B-8D34-43974574A867}" type="pres">
      <dgm:prSet presAssocID="{AAA85150-249C-49BE-AF97-295E87CD44B1}" presName="thickLine" presStyleLbl="alignNode1" presStyleIdx="13" presStyleCnt="15"/>
      <dgm:spPr/>
    </dgm:pt>
    <dgm:pt modelId="{DEFE2F0F-F6EF-4DEA-BE46-3781A6B4B8ED}" type="pres">
      <dgm:prSet presAssocID="{AAA85150-249C-49BE-AF97-295E87CD44B1}" presName="horz1" presStyleCnt="0"/>
      <dgm:spPr/>
    </dgm:pt>
    <dgm:pt modelId="{52BFDB4F-4FFE-4201-8139-2ADD909A4C38}" type="pres">
      <dgm:prSet presAssocID="{AAA85150-249C-49BE-AF97-295E87CD44B1}" presName="tx1" presStyleLbl="revTx" presStyleIdx="13" presStyleCnt="15"/>
      <dgm:spPr/>
    </dgm:pt>
    <dgm:pt modelId="{2C5F11E3-58CE-42FF-B3E2-C176F23078BD}" type="pres">
      <dgm:prSet presAssocID="{AAA85150-249C-49BE-AF97-295E87CD44B1}" presName="vert1" presStyleCnt="0"/>
      <dgm:spPr/>
    </dgm:pt>
    <dgm:pt modelId="{C7F6B7DB-DEE8-48D0-9D89-DABE0EE2E56F}" type="pres">
      <dgm:prSet presAssocID="{4AB82BFB-CCA3-432C-9CC1-1AA766922FF2}" presName="thickLine" presStyleLbl="alignNode1" presStyleIdx="14" presStyleCnt="15"/>
      <dgm:spPr/>
    </dgm:pt>
    <dgm:pt modelId="{EC3CE703-0455-4F23-972F-B276A43E0072}" type="pres">
      <dgm:prSet presAssocID="{4AB82BFB-CCA3-432C-9CC1-1AA766922FF2}" presName="horz1" presStyleCnt="0"/>
      <dgm:spPr/>
    </dgm:pt>
    <dgm:pt modelId="{AED506EB-3BE3-4805-BB3E-B3CDF241B05B}" type="pres">
      <dgm:prSet presAssocID="{4AB82BFB-CCA3-432C-9CC1-1AA766922FF2}" presName="tx1" presStyleLbl="revTx" presStyleIdx="14" presStyleCnt="15"/>
      <dgm:spPr/>
    </dgm:pt>
    <dgm:pt modelId="{ECED4735-3C85-4A30-A432-BDD6A72F6AEB}" type="pres">
      <dgm:prSet presAssocID="{4AB82BFB-CCA3-432C-9CC1-1AA766922FF2}" presName="vert1" presStyleCnt="0"/>
      <dgm:spPr/>
    </dgm:pt>
  </dgm:ptLst>
  <dgm:cxnLst>
    <dgm:cxn modelId="{94FCF209-48DB-46FB-A589-E80520263913}" srcId="{C9627ACE-F65D-4ECB-8630-5331C6BE2D85}" destId="{B8B29AC2-D60F-4B70-BAB6-E8D21AAE5749}" srcOrd="3" destOrd="0" parTransId="{A203886E-0D31-43F4-ACBE-5D17F9F9145F}" sibTransId="{01BB38CB-0053-488D-AFB3-1015435AA5EA}"/>
    <dgm:cxn modelId="{24B64213-1D9D-4873-8735-D45AA2F76D82}" srcId="{C9627ACE-F65D-4ECB-8630-5331C6BE2D85}" destId="{D8FD9437-4B77-4A59-9239-83C8A2C66833}" srcOrd="7" destOrd="0" parTransId="{6329D0A8-5D39-4D78-937C-105CDFA3A7D5}" sibTransId="{8EAC5FAD-C7B1-4F90-AA6A-E29F18D3DD2F}"/>
    <dgm:cxn modelId="{0A259126-BBBD-4040-A465-C9322873C227}" srcId="{C9627ACE-F65D-4ECB-8630-5331C6BE2D85}" destId="{AAA85150-249C-49BE-AF97-295E87CD44B1}" srcOrd="13" destOrd="0" parTransId="{A027AE3D-6909-46DA-8424-8CBD11A00934}" sibTransId="{A2096CD8-1A59-4322-BE70-10E78D19E8F7}"/>
    <dgm:cxn modelId="{B246862D-BBDC-4305-898C-71A16B40EA0D}" srcId="{C9627ACE-F65D-4ECB-8630-5331C6BE2D85}" destId="{9F327BA0-473B-4B4C-830A-88CA065A0F0B}" srcOrd="5" destOrd="0" parTransId="{7EF3C7B7-570E-463F-AA0A-5A20B3245F79}" sibTransId="{34AE9AA3-7C7B-4D19-80CA-2B5C6812C84A}"/>
    <dgm:cxn modelId="{A461BE34-2DD5-4D92-9C68-ED2D49FC7A20}" type="presOf" srcId="{B2C7371B-E58F-43BB-B16C-4E301A8554BC}" destId="{227FD47C-F5C2-4BAC-BADF-F21BC80662F7}" srcOrd="0" destOrd="0" presId="urn:microsoft.com/office/officeart/2008/layout/LinedList"/>
    <dgm:cxn modelId="{30CC6139-CDC3-4858-88A2-0B7969702E96}" type="presOf" srcId="{6B7A9043-3843-4A01-9522-E88EFD8EDFA0}" destId="{51D84E80-073B-4B41-B68F-8B82A18A1C42}" srcOrd="0" destOrd="0" presId="urn:microsoft.com/office/officeart/2008/layout/LinedList"/>
    <dgm:cxn modelId="{A754B43B-BDF3-489E-970C-970B38D8A702}" type="presOf" srcId="{9F327BA0-473B-4B4C-830A-88CA065A0F0B}" destId="{FB26E9E4-E09D-4147-884E-05F6210B3DCB}" srcOrd="0" destOrd="0" presId="urn:microsoft.com/office/officeart/2008/layout/LinedList"/>
    <dgm:cxn modelId="{A528643E-47B9-4687-9FAA-6DCAE5CD9293}" type="presOf" srcId="{4A0A3638-F9C2-446B-9690-C433AE7EB5EC}" destId="{5928B097-7E8D-4CE0-8AD4-74EF926BA0B5}" srcOrd="0" destOrd="0" presId="urn:microsoft.com/office/officeart/2008/layout/LinedList"/>
    <dgm:cxn modelId="{FA65AC5E-851C-4E11-9D28-637F1E0D309E}" type="presOf" srcId="{70FCC24A-8A41-4D86-B17A-97E74C82B8E9}" destId="{072209DA-A11B-4794-A2CA-B01971BC3569}" srcOrd="0" destOrd="0" presId="urn:microsoft.com/office/officeart/2008/layout/LinedList"/>
    <dgm:cxn modelId="{CA05444F-1693-43D0-8DFE-370D7EAAB933}" type="presOf" srcId="{AAA85150-249C-49BE-AF97-295E87CD44B1}" destId="{52BFDB4F-4FFE-4201-8139-2ADD909A4C38}" srcOrd="0" destOrd="0" presId="urn:microsoft.com/office/officeart/2008/layout/LinedList"/>
    <dgm:cxn modelId="{1AE38650-99EB-4A1B-9383-88A36BCE6E6F}" srcId="{C9627ACE-F65D-4ECB-8630-5331C6BE2D85}" destId="{004D6AD7-E542-4B1A-99C7-86C543A9B27A}" srcOrd="9" destOrd="0" parTransId="{DEBE9AFE-9711-432A-B831-27F1F4D53BEC}" sibTransId="{191CE9C4-57F3-4BB0-B0BB-E02B02E9E8B6}"/>
    <dgm:cxn modelId="{39FCA950-7079-443E-ADE7-3584488597C8}" srcId="{C9627ACE-F65D-4ECB-8630-5331C6BE2D85}" destId="{B2C7371B-E58F-43BB-B16C-4E301A8554BC}" srcOrd="2" destOrd="0" parTransId="{F25004F6-63C2-46BF-AF2C-09C0320E9271}" sibTransId="{8F21369A-89E2-49D3-8A1D-D7D3F9B8F30D}"/>
    <dgm:cxn modelId="{08998851-9FD7-42A3-B687-072C32172F79}" srcId="{C9627ACE-F65D-4ECB-8630-5331C6BE2D85}" destId="{6B7A9043-3843-4A01-9522-E88EFD8EDFA0}" srcOrd="8" destOrd="0" parTransId="{954CDD4E-3EBF-4B48-BF1B-6DD2C8B9F736}" sibTransId="{A8246179-3736-4528-875A-D79EBE1115DC}"/>
    <dgm:cxn modelId="{CD8B6372-6175-49E8-9AD1-4593BC91871B}" srcId="{C9627ACE-F65D-4ECB-8630-5331C6BE2D85}" destId="{EC6E512C-7537-4080-BEE1-9F5802259FD0}" srcOrd="11" destOrd="0" parTransId="{101C2FDE-B989-45A8-88C0-DE36746A5D55}" sibTransId="{05370274-E796-4876-87F7-DBA5D38C2139}"/>
    <dgm:cxn modelId="{DEA9317D-B800-4BEC-934A-B2FCDB7A2395}" srcId="{C9627ACE-F65D-4ECB-8630-5331C6BE2D85}" destId="{4A0A3638-F9C2-446B-9690-C433AE7EB5EC}" srcOrd="6" destOrd="0" parTransId="{C24DEF82-3A25-4246-9E82-AD4E737F22A8}" sibTransId="{EB8DD5F8-4E33-498C-A9F1-A0EEBA8B0F6F}"/>
    <dgm:cxn modelId="{BA1B3586-090A-4663-ADB6-2C0B6BA256F1}" srcId="{C9627ACE-F65D-4ECB-8630-5331C6BE2D85}" destId="{AC41F116-DF94-469E-943A-4D3F66ED7489}" srcOrd="10" destOrd="0" parTransId="{88B63D48-44C4-4FB2-8A3A-ACC5CCA86FCD}" sibTransId="{FDC87D95-BA8A-4F77-814B-9C175B5DCFD5}"/>
    <dgm:cxn modelId="{ABAD6488-D07C-4EFA-945F-EFA128C91B71}" type="presOf" srcId="{B8B29AC2-D60F-4B70-BAB6-E8D21AAE5749}" destId="{24D74611-2E82-488F-9086-431B0345C729}" srcOrd="0" destOrd="0" presId="urn:microsoft.com/office/officeart/2008/layout/LinedList"/>
    <dgm:cxn modelId="{F2BD2A8C-E51D-41BD-A22D-162F7DAA8203}" srcId="{C9627ACE-F65D-4ECB-8630-5331C6BE2D85}" destId="{A5E5FDD6-3E9E-44F4-AB2D-57CC9ECA0226}" srcOrd="12" destOrd="0" parTransId="{95124ED4-26C5-410B-998B-E5C6E193BEB7}" sibTransId="{208CBD69-2289-443C-BFC0-7E14B22CBDAB}"/>
    <dgm:cxn modelId="{88820EA6-A18F-4ECF-BA79-22530CB91652}" type="presOf" srcId="{C9627ACE-F65D-4ECB-8630-5331C6BE2D85}" destId="{B2E72FC8-F05B-40E0-B316-C0F1C5ED8F56}" srcOrd="0" destOrd="0" presId="urn:microsoft.com/office/officeart/2008/layout/LinedList"/>
    <dgm:cxn modelId="{2D7463AF-A54F-4C34-9674-9026B8DFDB72}" type="presOf" srcId="{D3FD267D-E313-48E8-91C6-0DCB8E17AA73}" destId="{26BF8CFF-1A3B-442F-B19F-1ACDA7BDC828}" srcOrd="0" destOrd="0" presId="urn:microsoft.com/office/officeart/2008/layout/LinedList"/>
    <dgm:cxn modelId="{9DCA5DB5-C412-42AC-8818-BE922D8F9F55}" type="presOf" srcId="{F3B16B32-AAFF-4F63-9C34-164464483A7E}" destId="{9F9B9DB4-A1CB-4872-8CBC-CA48BD25B3ED}" srcOrd="0" destOrd="0" presId="urn:microsoft.com/office/officeart/2008/layout/LinedList"/>
    <dgm:cxn modelId="{667878C9-65B2-4845-82DB-D38946E598D7}" type="presOf" srcId="{4AB82BFB-CCA3-432C-9CC1-1AA766922FF2}" destId="{AED506EB-3BE3-4805-BB3E-B3CDF241B05B}" srcOrd="0" destOrd="0" presId="urn:microsoft.com/office/officeart/2008/layout/LinedList"/>
    <dgm:cxn modelId="{66A380CB-F95E-4369-A785-5CB0DD11D488}" srcId="{C9627ACE-F65D-4ECB-8630-5331C6BE2D85}" destId="{70FCC24A-8A41-4D86-B17A-97E74C82B8E9}" srcOrd="1" destOrd="0" parTransId="{F35E6E11-063D-47B7-9CF2-28918E72B5DD}" sibTransId="{0F6373BF-6016-4879-9613-839A9794E8B2}"/>
    <dgm:cxn modelId="{FA6AA4CD-0AA5-4610-A8CB-D5DC2DCA2B07}" type="presOf" srcId="{A5E5FDD6-3E9E-44F4-AB2D-57CC9ECA0226}" destId="{949D007C-18EC-4739-B9AD-C46A5E8EDBA9}" srcOrd="0" destOrd="0" presId="urn:microsoft.com/office/officeart/2008/layout/LinedList"/>
    <dgm:cxn modelId="{0BBD67CF-7F39-4EA8-8205-36BEDF8BB6E8}" type="presOf" srcId="{D8FD9437-4B77-4A59-9239-83C8A2C66833}" destId="{FC315354-B6FD-49BB-98F1-F69552933152}" srcOrd="0" destOrd="0" presId="urn:microsoft.com/office/officeart/2008/layout/LinedList"/>
    <dgm:cxn modelId="{CE8149D1-BA2F-40F3-8418-B30D6300EC55}" srcId="{C9627ACE-F65D-4ECB-8630-5331C6BE2D85}" destId="{F3B16B32-AAFF-4F63-9C34-164464483A7E}" srcOrd="0" destOrd="0" parTransId="{91659B5D-C7D9-4D4E-BB69-B55A28047E98}" sibTransId="{2788790A-9C47-48AE-96DE-924A4DD4DF0C}"/>
    <dgm:cxn modelId="{35D22CD5-0621-4A0A-A1D6-E525DBF50865}" type="presOf" srcId="{004D6AD7-E542-4B1A-99C7-86C543A9B27A}" destId="{65A70DA7-7685-466A-ABEB-7E0B5644DBFA}" srcOrd="0" destOrd="0" presId="urn:microsoft.com/office/officeart/2008/layout/LinedList"/>
    <dgm:cxn modelId="{B6CC07E2-6DF4-4D74-84C7-FD03623459FA}" srcId="{C9627ACE-F65D-4ECB-8630-5331C6BE2D85}" destId="{4AB82BFB-CCA3-432C-9CC1-1AA766922FF2}" srcOrd="14" destOrd="0" parTransId="{8D66182C-EE4B-4312-989B-A81D4AF04866}" sibTransId="{1BE838B8-6756-40D0-91E8-92EA911B7E0C}"/>
    <dgm:cxn modelId="{648A04EE-7D9C-40F2-B22B-E83B83E5AE6D}" type="presOf" srcId="{AC41F116-DF94-469E-943A-4D3F66ED7489}" destId="{BDA6DBFC-D3BD-4642-9A2D-EE0E91DC91D0}" srcOrd="0" destOrd="0" presId="urn:microsoft.com/office/officeart/2008/layout/LinedList"/>
    <dgm:cxn modelId="{270964EF-356E-4900-82BD-3D901940EA24}" srcId="{C9627ACE-F65D-4ECB-8630-5331C6BE2D85}" destId="{D3FD267D-E313-48E8-91C6-0DCB8E17AA73}" srcOrd="4" destOrd="0" parTransId="{EE3DAEAB-ACC7-4D5C-A42D-B9783E6191F6}" sibTransId="{B997CB0B-88B1-4990-982B-E582CB68CD27}"/>
    <dgm:cxn modelId="{55E5D6FC-8C65-47A7-BB08-6CF282A1D50A}" type="presOf" srcId="{EC6E512C-7537-4080-BEE1-9F5802259FD0}" destId="{426DD4BA-486A-4CBF-9BF6-34BBBCA1931B}" srcOrd="0" destOrd="0" presId="urn:microsoft.com/office/officeart/2008/layout/LinedList"/>
    <dgm:cxn modelId="{F2255B4F-851E-4968-BC30-6D604A5CA0E9}" type="presParOf" srcId="{B2E72FC8-F05B-40E0-B316-C0F1C5ED8F56}" destId="{4C6CB0E5-EE68-418B-A82D-CEB07073A91A}" srcOrd="0" destOrd="0" presId="urn:microsoft.com/office/officeart/2008/layout/LinedList"/>
    <dgm:cxn modelId="{AEC87B9C-7C18-4C22-A70B-C116B03F66E8}" type="presParOf" srcId="{B2E72FC8-F05B-40E0-B316-C0F1C5ED8F56}" destId="{8C6165A3-5FFD-4123-883F-D0BEDC958DBB}" srcOrd="1" destOrd="0" presId="urn:microsoft.com/office/officeart/2008/layout/LinedList"/>
    <dgm:cxn modelId="{A2DA6BDE-3EB4-45FF-A635-B43F8CE77298}" type="presParOf" srcId="{8C6165A3-5FFD-4123-883F-D0BEDC958DBB}" destId="{9F9B9DB4-A1CB-4872-8CBC-CA48BD25B3ED}" srcOrd="0" destOrd="0" presId="urn:microsoft.com/office/officeart/2008/layout/LinedList"/>
    <dgm:cxn modelId="{391D4E29-1097-4E1C-84B9-B0164E6B93F5}" type="presParOf" srcId="{8C6165A3-5FFD-4123-883F-D0BEDC958DBB}" destId="{2D6897C6-661E-4E96-AD2A-A2A0AA434CAE}" srcOrd="1" destOrd="0" presId="urn:microsoft.com/office/officeart/2008/layout/LinedList"/>
    <dgm:cxn modelId="{775BDF00-5D7A-4054-A227-0670884AF1FE}" type="presParOf" srcId="{B2E72FC8-F05B-40E0-B316-C0F1C5ED8F56}" destId="{FD902F1C-D6E3-4121-815B-E89E54D7385E}" srcOrd="2" destOrd="0" presId="urn:microsoft.com/office/officeart/2008/layout/LinedList"/>
    <dgm:cxn modelId="{325A72DF-CF9F-4202-A5CA-7E9B23CE1C9F}" type="presParOf" srcId="{B2E72FC8-F05B-40E0-B316-C0F1C5ED8F56}" destId="{2132B92A-B1FD-4E05-A596-83981D979488}" srcOrd="3" destOrd="0" presId="urn:microsoft.com/office/officeart/2008/layout/LinedList"/>
    <dgm:cxn modelId="{BACAFA60-43A0-429C-ACF4-08ABD7296934}" type="presParOf" srcId="{2132B92A-B1FD-4E05-A596-83981D979488}" destId="{072209DA-A11B-4794-A2CA-B01971BC3569}" srcOrd="0" destOrd="0" presId="urn:microsoft.com/office/officeart/2008/layout/LinedList"/>
    <dgm:cxn modelId="{5B7046B5-2CCB-4FAF-BFF7-1007AF558661}" type="presParOf" srcId="{2132B92A-B1FD-4E05-A596-83981D979488}" destId="{C29559FE-3F67-4E3B-A662-45658F34C955}" srcOrd="1" destOrd="0" presId="urn:microsoft.com/office/officeart/2008/layout/LinedList"/>
    <dgm:cxn modelId="{6C010B6C-177B-4D7F-911B-9C4DE940B0B3}" type="presParOf" srcId="{B2E72FC8-F05B-40E0-B316-C0F1C5ED8F56}" destId="{8AEC1B37-3AB0-4FE2-8628-49C3DE56E54B}" srcOrd="4" destOrd="0" presId="urn:microsoft.com/office/officeart/2008/layout/LinedList"/>
    <dgm:cxn modelId="{C64072B8-85CF-4C4E-BF55-6C1F4C868F5C}" type="presParOf" srcId="{B2E72FC8-F05B-40E0-B316-C0F1C5ED8F56}" destId="{543685D8-BE8A-4C5E-9330-426FEE46D07F}" srcOrd="5" destOrd="0" presId="urn:microsoft.com/office/officeart/2008/layout/LinedList"/>
    <dgm:cxn modelId="{678D7250-AD3F-413D-9F3F-F444E30E17FF}" type="presParOf" srcId="{543685D8-BE8A-4C5E-9330-426FEE46D07F}" destId="{227FD47C-F5C2-4BAC-BADF-F21BC80662F7}" srcOrd="0" destOrd="0" presId="urn:microsoft.com/office/officeart/2008/layout/LinedList"/>
    <dgm:cxn modelId="{83F4F697-5307-4A02-BEF0-803EA7C0C77C}" type="presParOf" srcId="{543685D8-BE8A-4C5E-9330-426FEE46D07F}" destId="{D116CE8E-E70B-427F-BF07-66E7E0E241C3}" srcOrd="1" destOrd="0" presId="urn:microsoft.com/office/officeart/2008/layout/LinedList"/>
    <dgm:cxn modelId="{A7B6AF93-8048-4194-9C44-25FD75E5AD07}" type="presParOf" srcId="{B2E72FC8-F05B-40E0-B316-C0F1C5ED8F56}" destId="{A1C4FBB4-B93E-4B1C-BDE0-394641D3C73D}" srcOrd="6" destOrd="0" presId="urn:microsoft.com/office/officeart/2008/layout/LinedList"/>
    <dgm:cxn modelId="{038C5183-435E-4DDE-BED7-D432D3EB5C3D}" type="presParOf" srcId="{B2E72FC8-F05B-40E0-B316-C0F1C5ED8F56}" destId="{F3C30F68-0B4A-4FAF-9453-770F3615C1EF}" srcOrd="7" destOrd="0" presId="urn:microsoft.com/office/officeart/2008/layout/LinedList"/>
    <dgm:cxn modelId="{7CB08E98-2EED-4354-97EA-AD9954A44B25}" type="presParOf" srcId="{F3C30F68-0B4A-4FAF-9453-770F3615C1EF}" destId="{24D74611-2E82-488F-9086-431B0345C729}" srcOrd="0" destOrd="0" presId="urn:microsoft.com/office/officeart/2008/layout/LinedList"/>
    <dgm:cxn modelId="{F4FA427F-3979-4B9B-B004-71BFC56A06F4}" type="presParOf" srcId="{F3C30F68-0B4A-4FAF-9453-770F3615C1EF}" destId="{84A39B7E-5B18-4A1F-BCD1-E407BA8E1CF8}" srcOrd="1" destOrd="0" presId="urn:microsoft.com/office/officeart/2008/layout/LinedList"/>
    <dgm:cxn modelId="{7DDFD7BC-03E7-4858-9F00-3A06D1CEA198}" type="presParOf" srcId="{B2E72FC8-F05B-40E0-B316-C0F1C5ED8F56}" destId="{42BC642E-D9E5-4031-9004-2EAD4F3A156C}" srcOrd="8" destOrd="0" presId="urn:microsoft.com/office/officeart/2008/layout/LinedList"/>
    <dgm:cxn modelId="{C577CDFB-A958-464A-AE74-30FA88C3FE88}" type="presParOf" srcId="{B2E72FC8-F05B-40E0-B316-C0F1C5ED8F56}" destId="{A4CE9594-B1FA-49EC-BC5C-E29CA29BEB17}" srcOrd="9" destOrd="0" presId="urn:microsoft.com/office/officeart/2008/layout/LinedList"/>
    <dgm:cxn modelId="{2B6EC89D-5AA9-448C-9A76-EC1D8A2599E2}" type="presParOf" srcId="{A4CE9594-B1FA-49EC-BC5C-E29CA29BEB17}" destId="{26BF8CFF-1A3B-442F-B19F-1ACDA7BDC828}" srcOrd="0" destOrd="0" presId="urn:microsoft.com/office/officeart/2008/layout/LinedList"/>
    <dgm:cxn modelId="{3F870ECC-99DE-4AEF-A04D-951024683ADE}" type="presParOf" srcId="{A4CE9594-B1FA-49EC-BC5C-E29CA29BEB17}" destId="{D5F49A88-7C3F-4D99-B655-1E21BBBF0336}" srcOrd="1" destOrd="0" presId="urn:microsoft.com/office/officeart/2008/layout/LinedList"/>
    <dgm:cxn modelId="{1FA9B38E-D2E7-4110-BB85-6B803074A773}" type="presParOf" srcId="{B2E72FC8-F05B-40E0-B316-C0F1C5ED8F56}" destId="{9D5CF21D-55CC-4CA0-818D-AC78DE1C0DFB}" srcOrd="10" destOrd="0" presId="urn:microsoft.com/office/officeart/2008/layout/LinedList"/>
    <dgm:cxn modelId="{EC25FAE6-AC31-4C52-BA8F-842974A0433F}" type="presParOf" srcId="{B2E72FC8-F05B-40E0-B316-C0F1C5ED8F56}" destId="{111C6968-4188-4708-8B4A-AE23977ED97B}" srcOrd="11" destOrd="0" presId="urn:microsoft.com/office/officeart/2008/layout/LinedList"/>
    <dgm:cxn modelId="{ED916ED2-4E5E-4D2B-9454-E50CACA0B5DA}" type="presParOf" srcId="{111C6968-4188-4708-8B4A-AE23977ED97B}" destId="{FB26E9E4-E09D-4147-884E-05F6210B3DCB}" srcOrd="0" destOrd="0" presId="urn:microsoft.com/office/officeart/2008/layout/LinedList"/>
    <dgm:cxn modelId="{9FB7F102-1F92-467C-94E1-E952B3687DD7}" type="presParOf" srcId="{111C6968-4188-4708-8B4A-AE23977ED97B}" destId="{23360895-1FAC-4C8F-A278-EE80404492F5}" srcOrd="1" destOrd="0" presId="urn:microsoft.com/office/officeart/2008/layout/LinedList"/>
    <dgm:cxn modelId="{919ACCB5-CBA7-4081-A9E5-961DD7A90A28}" type="presParOf" srcId="{B2E72FC8-F05B-40E0-B316-C0F1C5ED8F56}" destId="{86CA6EE2-885A-4643-9B1D-8048AF5E804E}" srcOrd="12" destOrd="0" presId="urn:microsoft.com/office/officeart/2008/layout/LinedList"/>
    <dgm:cxn modelId="{B285C544-C163-45D1-9472-2B0A4C012A66}" type="presParOf" srcId="{B2E72FC8-F05B-40E0-B316-C0F1C5ED8F56}" destId="{C5A5A9AB-E557-4EF7-8377-AC750874D3D7}" srcOrd="13" destOrd="0" presId="urn:microsoft.com/office/officeart/2008/layout/LinedList"/>
    <dgm:cxn modelId="{CAA685A1-7724-418C-BF2D-8433D61450A8}" type="presParOf" srcId="{C5A5A9AB-E557-4EF7-8377-AC750874D3D7}" destId="{5928B097-7E8D-4CE0-8AD4-74EF926BA0B5}" srcOrd="0" destOrd="0" presId="urn:microsoft.com/office/officeart/2008/layout/LinedList"/>
    <dgm:cxn modelId="{DAACC076-4A1E-46DC-9B99-95D6B51089D3}" type="presParOf" srcId="{C5A5A9AB-E557-4EF7-8377-AC750874D3D7}" destId="{751E4880-FBDE-4CE8-A1EF-867047BCCC7A}" srcOrd="1" destOrd="0" presId="urn:microsoft.com/office/officeart/2008/layout/LinedList"/>
    <dgm:cxn modelId="{DC6BB9D4-5847-467D-B85F-052F2528D047}" type="presParOf" srcId="{B2E72FC8-F05B-40E0-B316-C0F1C5ED8F56}" destId="{02EC56DB-C2E1-43A1-A90F-ED55AC9CE20D}" srcOrd="14" destOrd="0" presId="urn:microsoft.com/office/officeart/2008/layout/LinedList"/>
    <dgm:cxn modelId="{79ABA170-D523-4EC1-9D99-4B3B9B243151}" type="presParOf" srcId="{B2E72FC8-F05B-40E0-B316-C0F1C5ED8F56}" destId="{E4E20363-082E-4372-B9F9-4B16FF84A0A5}" srcOrd="15" destOrd="0" presId="urn:microsoft.com/office/officeart/2008/layout/LinedList"/>
    <dgm:cxn modelId="{CC7A7A19-B4ED-4AFF-9914-906B3D10C441}" type="presParOf" srcId="{E4E20363-082E-4372-B9F9-4B16FF84A0A5}" destId="{FC315354-B6FD-49BB-98F1-F69552933152}" srcOrd="0" destOrd="0" presId="urn:microsoft.com/office/officeart/2008/layout/LinedList"/>
    <dgm:cxn modelId="{88169274-892F-48E2-9C95-1E60C4F22A66}" type="presParOf" srcId="{E4E20363-082E-4372-B9F9-4B16FF84A0A5}" destId="{BE2368AC-3532-4CF2-9A74-EA60EE711C5B}" srcOrd="1" destOrd="0" presId="urn:microsoft.com/office/officeart/2008/layout/LinedList"/>
    <dgm:cxn modelId="{4FBFDFEA-C264-430C-95BD-47BCF20C53A7}" type="presParOf" srcId="{B2E72FC8-F05B-40E0-B316-C0F1C5ED8F56}" destId="{8FFDC92D-AE5C-474B-91A7-42CDE7E908E1}" srcOrd="16" destOrd="0" presId="urn:microsoft.com/office/officeart/2008/layout/LinedList"/>
    <dgm:cxn modelId="{FAA18558-2D1A-42A5-A431-558DDBC195FB}" type="presParOf" srcId="{B2E72FC8-F05B-40E0-B316-C0F1C5ED8F56}" destId="{2205C35E-80C6-41FB-86BC-AF2DE2A85CAB}" srcOrd="17" destOrd="0" presId="urn:microsoft.com/office/officeart/2008/layout/LinedList"/>
    <dgm:cxn modelId="{1FF7E18C-6C11-4124-8B18-1FB7724F064A}" type="presParOf" srcId="{2205C35E-80C6-41FB-86BC-AF2DE2A85CAB}" destId="{51D84E80-073B-4B41-B68F-8B82A18A1C42}" srcOrd="0" destOrd="0" presId="urn:microsoft.com/office/officeart/2008/layout/LinedList"/>
    <dgm:cxn modelId="{F103EA93-B61B-4557-B818-10B3994E0694}" type="presParOf" srcId="{2205C35E-80C6-41FB-86BC-AF2DE2A85CAB}" destId="{2F00AAE1-03F1-40CF-B4C5-35B2501B06D5}" srcOrd="1" destOrd="0" presId="urn:microsoft.com/office/officeart/2008/layout/LinedList"/>
    <dgm:cxn modelId="{8F1AB9AC-A31E-4176-97BA-5A1A5CBAF380}" type="presParOf" srcId="{B2E72FC8-F05B-40E0-B316-C0F1C5ED8F56}" destId="{1564D1D5-F8FC-453B-A905-DCE97C27E3D8}" srcOrd="18" destOrd="0" presId="urn:microsoft.com/office/officeart/2008/layout/LinedList"/>
    <dgm:cxn modelId="{64CC1C4D-276F-43F3-9EDD-A34C465F5FB8}" type="presParOf" srcId="{B2E72FC8-F05B-40E0-B316-C0F1C5ED8F56}" destId="{1F6D1A89-5C9C-4FEE-B734-EEE1A1F9189F}" srcOrd="19" destOrd="0" presId="urn:microsoft.com/office/officeart/2008/layout/LinedList"/>
    <dgm:cxn modelId="{809BFECC-28B6-4EA4-9D8D-74D8C9CB22A1}" type="presParOf" srcId="{1F6D1A89-5C9C-4FEE-B734-EEE1A1F9189F}" destId="{65A70DA7-7685-466A-ABEB-7E0B5644DBFA}" srcOrd="0" destOrd="0" presId="urn:microsoft.com/office/officeart/2008/layout/LinedList"/>
    <dgm:cxn modelId="{AAF5BF0B-62F0-4CF7-AF44-FD546C22FF72}" type="presParOf" srcId="{1F6D1A89-5C9C-4FEE-B734-EEE1A1F9189F}" destId="{79FE9409-B0A5-439D-AD34-8C9CFC5949F7}" srcOrd="1" destOrd="0" presId="urn:microsoft.com/office/officeart/2008/layout/LinedList"/>
    <dgm:cxn modelId="{45799B92-BE36-4AEF-AB17-A9BC8334837E}" type="presParOf" srcId="{B2E72FC8-F05B-40E0-B316-C0F1C5ED8F56}" destId="{3928FA3A-E5B9-4E77-863B-E1B77F28E3BB}" srcOrd="20" destOrd="0" presId="urn:microsoft.com/office/officeart/2008/layout/LinedList"/>
    <dgm:cxn modelId="{B8C921C5-AD5D-4D19-B3D8-A879C9BFC6AD}" type="presParOf" srcId="{B2E72FC8-F05B-40E0-B316-C0F1C5ED8F56}" destId="{FA74E880-9FFD-4BDE-A194-86382698B542}" srcOrd="21" destOrd="0" presId="urn:microsoft.com/office/officeart/2008/layout/LinedList"/>
    <dgm:cxn modelId="{C77C1880-DE1F-487E-B174-2266CBFF9F70}" type="presParOf" srcId="{FA74E880-9FFD-4BDE-A194-86382698B542}" destId="{BDA6DBFC-D3BD-4642-9A2D-EE0E91DC91D0}" srcOrd="0" destOrd="0" presId="urn:microsoft.com/office/officeart/2008/layout/LinedList"/>
    <dgm:cxn modelId="{8770BD4C-F82D-4FF5-9B8E-0B1BA942A04B}" type="presParOf" srcId="{FA74E880-9FFD-4BDE-A194-86382698B542}" destId="{1DAE1C7E-D062-4ED7-ADB7-A06ED0AA4DEE}" srcOrd="1" destOrd="0" presId="urn:microsoft.com/office/officeart/2008/layout/LinedList"/>
    <dgm:cxn modelId="{7AF0B576-C7EB-4F91-9451-1371B6143DDA}" type="presParOf" srcId="{B2E72FC8-F05B-40E0-B316-C0F1C5ED8F56}" destId="{2A4319B6-56F8-47E2-BE3D-9535CE808CB9}" srcOrd="22" destOrd="0" presId="urn:microsoft.com/office/officeart/2008/layout/LinedList"/>
    <dgm:cxn modelId="{B7B49354-E430-4469-A968-4D5DB49F5926}" type="presParOf" srcId="{B2E72FC8-F05B-40E0-B316-C0F1C5ED8F56}" destId="{24CE06E6-91F5-4672-B80F-E0254CC31625}" srcOrd="23" destOrd="0" presId="urn:microsoft.com/office/officeart/2008/layout/LinedList"/>
    <dgm:cxn modelId="{1D74BD81-9E23-4662-B7EC-06927F226ECC}" type="presParOf" srcId="{24CE06E6-91F5-4672-B80F-E0254CC31625}" destId="{426DD4BA-486A-4CBF-9BF6-34BBBCA1931B}" srcOrd="0" destOrd="0" presId="urn:microsoft.com/office/officeart/2008/layout/LinedList"/>
    <dgm:cxn modelId="{B5B0DA1D-F168-4E14-BBEA-E20697CBBB26}" type="presParOf" srcId="{24CE06E6-91F5-4672-B80F-E0254CC31625}" destId="{73EFA04D-D79D-48E7-AACE-75DB9BD995E9}" srcOrd="1" destOrd="0" presId="urn:microsoft.com/office/officeart/2008/layout/LinedList"/>
    <dgm:cxn modelId="{62EDA248-F758-4C5E-AB2C-07DCFFEB7C5B}" type="presParOf" srcId="{B2E72FC8-F05B-40E0-B316-C0F1C5ED8F56}" destId="{0662B520-B690-4444-8B96-9470CF1E0491}" srcOrd="24" destOrd="0" presId="urn:microsoft.com/office/officeart/2008/layout/LinedList"/>
    <dgm:cxn modelId="{ACB798F1-C812-4F49-BF56-B94B9CF24AA1}" type="presParOf" srcId="{B2E72FC8-F05B-40E0-B316-C0F1C5ED8F56}" destId="{7420FB24-C497-49AC-96E3-7C5CF0F8A42B}" srcOrd="25" destOrd="0" presId="urn:microsoft.com/office/officeart/2008/layout/LinedList"/>
    <dgm:cxn modelId="{E9E0198F-D0D0-4B82-B1AF-D45A2D535DFC}" type="presParOf" srcId="{7420FB24-C497-49AC-96E3-7C5CF0F8A42B}" destId="{949D007C-18EC-4739-B9AD-C46A5E8EDBA9}" srcOrd="0" destOrd="0" presId="urn:microsoft.com/office/officeart/2008/layout/LinedList"/>
    <dgm:cxn modelId="{4274A467-4E6A-47B5-BDCD-F523E41E442F}" type="presParOf" srcId="{7420FB24-C497-49AC-96E3-7C5CF0F8A42B}" destId="{2CFB197C-0DBC-4546-981C-F3DA5283A50C}" srcOrd="1" destOrd="0" presId="urn:microsoft.com/office/officeart/2008/layout/LinedList"/>
    <dgm:cxn modelId="{A2AAC33D-37FC-4F5F-82EF-EE784CBEDD90}" type="presParOf" srcId="{B2E72FC8-F05B-40E0-B316-C0F1C5ED8F56}" destId="{74DBB43A-8D11-441B-8D34-43974574A867}" srcOrd="26" destOrd="0" presId="urn:microsoft.com/office/officeart/2008/layout/LinedList"/>
    <dgm:cxn modelId="{78E969E2-E2E4-48EF-890A-794026AE5224}" type="presParOf" srcId="{B2E72FC8-F05B-40E0-B316-C0F1C5ED8F56}" destId="{DEFE2F0F-F6EF-4DEA-BE46-3781A6B4B8ED}" srcOrd="27" destOrd="0" presId="urn:microsoft.com/office/officeart/2008/layout/LinedList"/>
    <dgm:cxn modelId="{9C2BF42A-764D-4DC6-BC00-416B812C366C}" type="presParOf" srcId="{DEFE2F0F-F6EF-4DEA-BE46-3781A6B4B8ED}" destId="{52BFDB4F-4FFE-4201-8139-2ADD909A4C38}" srcOrd="0" destOrd="0" presId="urn:microsoft.com/office/officeart/2008/layout/LinedList"/>
    <dgm:cxn modelId="{42B794C3-42E9-49DE-B0DE-79293FBEFCEF}" type="presParOf" srcId="{DEFE2F0F-F6EF-4DEA-BE46-3781A6B4B8ED}" destId="{2C5F11E3-58CE-42FF-B3E2-C176F23078BD}" srcOrd="1" destOrd="0" presId="urn:microsoft.com/office/officeart/2008/layout/LinedList"/>
    <dgm:cxn modelId="{FC08B393-35D9-499C-918A-D34E53A4B77C}" type="presParOf" srcId="{B2E72FC8-F05B-40E0-B316-C0F1C5ED8F56}" destId="{C7F6B7DB-DEE8-48D0-9D89-DABE0EE2E56F}" srcOrd="28" destOrd="0" presId="urn:microsoft.com/office/officeart/2008/layout/LinedList"/>
    <dgm:cxn modelId="{B9DB1719-5405-40A2-89CE-B2232499EC2F}" type="presParOf" srcId="{B2E72FC8-F05B-40E0-B316-C0F1C5ED8F56}" destId="{EC3CE703-0455-4F23-972F-B276A43E0072}" srcOrd="29" destOrd="0" presId="urn:microsoft.com/office/officeart/2008/layout/LinedList"/>
    <dgm:cxn modelId="{88C3DE0E-CED8-4BA7-AB52-48A6B7B8796E}" type="presParOf" srcId="{EC3CE703-0455-4F23-972F-B276A43E0072}" destId="{AED506EB-3BE3-4805-BB3E-B3CDF241B05B}" srcOrd="0" destOrd="0" presId="urn:microsoft.com/office/officeart/2008/layout/LinedList"/>
    <dgm:cxn modelId="{20EBD30E-FE2F-4BC0-BF85-3843FE23EABD}" type="presParOf" srcId="{EC3CE703-0455-4F23-972F-B276A43E0072}" destId="{ECED4735-3C85-4A30-A432-BDD6A72F6A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CFCE67-00B8-4091-BF62-BE09D9CDAC9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75AF922-8AC6-4339-BB6B-22AAE7773606}">
      <dgm:prSet/>
      <dgm:spPr/>
      <dgm:t>
        <a:bodyPr/>
        <a:lstStyle/>
        <a:p>
          <a:pPr>
            <a:defRPr cap="all"/>
          </a:pPr>
          <a:r>
            <a:rPr lang="en-US"/>
            <a:t>Login According to User Role.</a:t>
          </a:r>
        </a:p>
      </dgm:t>
    </dgm:pt>
    <dgm:pt modelId="{EE9D6FAD-CFF7-43F4-8EE1-E2B07BA947BF}" type="parTrans" cxnId="{64828550-5410-442A-A2C4-4376321DF52D}">
      <dgm:prSet/>
      <dgm:spPr/>
      <dgm:t>
        <a:bodyPr/>
        <a:lstStyle/>
        <a:p>
          <a:endParaRPr lang="en-US"/>
        </a:p>
      </dgm:t>
    </dgm:pt>
    <dgm:pt modelId="{3FD7FD10-BE8B-4441-9441-885546E62A69}" type="sibTrans" cxnId="{64828550-5410-442A-A2C4-4376321DF52D}">
      <dgm:prSet/>
      <dgm:spPr/>
      <dgm:t>
        <a:bodyPr/>
        <a:lstStyle/>
        <a:p>
          <a:endParaRPr lang="en-US"/>
        </a:p>
      </dgm:t>
    </dgm:pt>
    <dgm:pt modelId="{F606EC8F-448A-416E-8384-311D3444F404}">
      <dgm:prSet/>
      <dgm:spPr/>
      <dgm:t>
        <a:bodyPr/>
        <a:lstStyle/>
        <a:p>
          <a:pPr>
            <a:defRPr cap="all"/>
          </a:pPr>
          <a:r>
            <a:rPr lang="en-US" dirty="0"/>
            <a:t>Admin can post</a:t>
          </a:r>
        </a:p>
      </dgm:t>
    </dgm:pt>
    <dgm:pt modelId="{AC3D5D37-5A72-4437-9937-9405E33EF455}" type="parTrans" cxnId="{F502DADA-2BC2-41DF-89E3-2FB425379DD2}">
      <dgm:prSet/>
      <dgm:spPr/>
      <dgm:t>
        <a:bodyPr/>
        <a:lstStyle/>
        <a:p>
          <a:endParaRPr lang="en-US"/>
        </a:p>
      </dgm:t>
    </dgm:pt>
    <dgm:pt modelId="{A346528B-DCBE-4F7A-91DD-78A55CABB6FF}" type="sibTrans" cxnId="{F502DADA-2BC2-41DF-89E3-2FB425379DD2}">
      <dgm:prSet/>
      <dgm:spPr/>
      <dgm:t>
        <a:bodyPr/>
        <a:lstStyle/>
        <a:p>
          <a:endParaRPr lang="en-US"/>
        </a:p>
      </dgm:t>
    </dgm:pt>
    <dgm:pt modelId="{4C3C80D6-7C76-4E0F-A141-938777654915}">
      <dgm:prSet/>
      <dgm:spPr/>
      <dgm:t>
        <a:bodyPr/>
        <a:lstStyle/>
        <a:p>
          <a:pPr>
            <a:defRPr cap="all"/>
          </a:pPr>
          <a:r>
            <a:rPr lang="en-US" dirty="0"/>
            <a:t>Super Admin can </a:t>
          </a:r>
        </a:p>
        <a:p>
          <a:pPr>
            <a:defRPr cap="all"/>
          </a:pPr>
          <a:r>
            <a:rPr lang="en-US" dirty="0"/>
            <a:t>Create / delete Profiles</a:t>
          </a:r>
        </a:p>
      </dgm:t>
    </dgm:pt>
    <dgm:pt modelId="{0AEDE486-5B6C-429B-88BC-20D83DE9AA52}" type="parTrans" cxnId="{52B9E68D-A45E-434C-BC96-1E70A5A12DEA}">
      <dgm:prSet/>
      <dgm:spPr/>
      <dgm:t>
        <a:bodyPr/>
        <a:lstStyle/>
        <a:p>
          <a:endParaRPr lang="en-US"/>
        </a:p>
      </dgm:t>
    </dgm:pt>
    <dgm:pt modelId="{5CA2C540-197F-4589-97D5-509DEAD9371F}" type="sibTrans" cxnId="{52B9E68D-A45E-434C-BC96-1E70A5A12DEA}">
      <dgm:prSet/>
      <dgm:spPr/>
      <dgm:t>
        <a:bodyPr/>
        <a:lstStyle/>
        <a:p>
          <a:endParaRPr lang="en-US"/>
        </a:p>
      </dgm:t>
    </dgm:pt>
    <dgm:pt modelId="{CDDA9578-087C-43A7-9F88-AA4EACA8E2EA}">
      <dgm:prSet/>
      <dgm:spPr/>
      <dgm:t>
        <a:bodyPr/>
        <a:lstStyle/>
        <a:p>
          <a:pPr>
            <a:defRPr cap="all"/>
          </a:pPr>
          <a:r>
            <a:rPr lang="en-US" dirty="0"/>
            <a:t>User can view, React / share posts</a:t>
          </a:r>
        </a:p>
      </dgm:t>
    </dgm:pt>
    <dgm:pt modelId="{91A0E1DE-3B66-4A20-8BB6-DDB54E833120}" type="parTrans" cxnId="{EDEBF397-403A-451F-862B-C1DA8247B780}">
      <dgm:prSet/>
      <dgm:spPr/>
      <dgm:t>
        <a:bodyPr/>
        <a:lstStyle/>
        <a:p>
          <a:endParaRPr lang="en-US"/>
        </a:p>
      </dgm:t>
    </dgm:pt>
    <dgm:pt modelId="{4BD39378-E0F6-4C98-8FB3-309062B7C134}" type="sibTrans" cxnId="{EDEBF397-403A-451F-862B-C1DA8247B780}">
      <dgm:prSet/>
      <dgm:spPr/>
      <dgm:t>
        <a:bodyPr/>
        <a:lstStyle/>
        <a:p>
          <a:endParaRPr lang="en-US"/>
        </a:p>
      </dgm:t>
    </dgm:pt>
    <dgm:pt modelId="{EFC0A946-F007-42DE-9932-54B946CBC56F}">
      <dgm:prSet/>
      <dgm:spPr/>
      <dgm:t>
        <a:bodyPr/>
        <a:lstStyle/>
        <a:p>
          <a:pPr>
            <a:defRPr cap="all"/>
          </a:pPr>
          <a:r>
            <a:rPr lang="en-US" dirty="0"/>
            <a:t>User can follow desired profiles &amp; Classes</a:t>
          </a:r>
        </a:p>
      </dgm:t>
    </dgm:pt>
    <dgm:pt modelId="{7BD68E5B-A7E3-410B-B806-E99EAA76226D}" type="parTrans" cxnId="{B0D92936-A000-4A96-873F-A29FFB5F5EF3}">
      <dgm:prSet/>
      <dgm:spPr/>
      <dgm:t>
        <a:bodyPr/>
        <a:lstStyle/>
        <a:p>
          <a:endParaRPr lang="en-US"/>
        </a:p>
      </dgm:t>
    </dgm:pt>
    <dgm:pt modelId="{304CE46C-E9EA-4567-AFC9-524E738A94B2}" type="sibTrans" cxnId="{B0D92936-A000-4A96-873F-A29FFB5F5EF3}">
      <dgm:prSet/>
      <dgm:spPr/>
      <dgm:t>
        <a:bodyPr/>
        <a:lstStyle/>
        <a:p>
          <a:endParaRPr lang="en-US"/>
        </a:p>
      </dgm:t>
    </dgm:pt>
    <dgm:pt modelId="{0E7660D6-3AF5-4051-A9F1-5C7DE0D0A9E0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Admin view post reactions &amp; impressions</a:t>
          </a:r>
          <a:endParaRPr lang="en-US" dirty="0"/>
        </a:p>
      </dgm:t>
    </dgm:pt>
    <dgm:pt modelId="{7CF935D1-7201-429E-93B8-0135DBF54BA4}" type="parTrans" cxnId="{9F23C9AF-CB91-4427-B89F-D2977651AE86}">
      <dgm:prSet/>
      <dgm:spPr/>
      <dgm:t>
        <a:bodyPr/>
        <a:lstStyle/>
        <a:p>
          <a:endParaRPr lang="en-US"/>
        </a:p>
      </dgm:t>
    </dgm:pt>
    <dgm:pt modelId="{595DC730-7E3F-45E3-B6BE-6780906C2E29}" type="sibTrans" cxnId="{9F23C9AF-CB91-4427-B89F-D2977651AE86}">
      <dgm:prSet/>
      <dgm:spPr/>
      <dgm:t>
        <a:bodyPr/>
        <a:lstStyle/>
        <a:p>
          <a:endParaRPr lang="en-US"/>
        </a:p>
      </dgm:t>
    </dgm:pt>
    <dgm:pt modelId="{61094252-6387-4CCF-A768-4F98E89753B8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Super admin can set the priority level of the posts</a:t>
          </a:r>
          <a:endParaRPr lang="en-US" dirty="0"/>
        </a:p>
      </dgm:t>
    </dgm:pt>
    <dgm:pt modelId="{BD5A61A8-6C1B-43D4-8F76-30A68BE3D0A9}" type="parTrans" cxnId="{64A3750B-DCED-4D85-9DF4-8A29A0FCA1FF}">
      <dgm:prSet/>
      <dgm:spPr/>
      <dgm:t>
        <a:bodyPr/>
        <a:lstStyle/>
        <a:p>
          <a:endParaRPr lang="en-US"/>
        </a:p>
      </dgm:t>
    </dgm:pt>
    <dgm:pt modelId="{9A207AA7-94CC-405C-AF5D-32035D1926FD}" type="sibTrans" cxnId="{64A3750B-DCED-4D85-9DF4-8A29A0FCA1FF}">
      <dgm:prSet/>
      <dgm:spPr/>
      <dgm:t>
        <a:bodyPr/>
        <a:lstStyle/>
        <a:p>
          <a:endParaRPr lang="en-US"/>
        </a:p>
      </dgm:t>
    </dgm:pt>
    <dgm:pt modelId="{774FE818-1217-4582-8E7C-D439D22F6727}" type="pres">
      <dgm:prSet presAssocID="{F1CFCE67-00B8-4091-BF62-BE09D9CDAC9E}" presName="root" presStyleCnt="0">
        <dgm:presLayoutVars>
          <dgm:dir/>
          <dgm:resizeHandles val="exact"/>
        </dgm:presLayoutVars>
      </dgm:prSet>
      <dgm:spPr/>
    </dgm:pt>
    <dgm:pt modelId="{8C3E2CA8-BAB6-4F8C-9A3F-593BA4FE990C}" type="pres">
      <dgm:prSet presAssocID="{875AF922-8AC6-4339-BB6B-22AAE7773606}" presName="compNode" presStyleCnt="0"/>
      <dgm:spPr/>
    </dgm:pt>
    <dgm:pt modelId="{182455D4-6DA9-4D2F-8A0D-C5ACE5BACE5C}" type="pres">
      <dgm:prSet presAssocID="{875AF922-8AC6-4339-BB6B-22AAE7773606}" presName="iconBgRect" presStyleLbl="bgShp" presStyleIdx="0" presStyleCnt="7"/>
      <dgm:spPr/>
    </dgm:pt>
    <dgm:pt modelId="{0594E60E-1F56-4640-833C-306AA5A4DB7B}" type="pres">
      <dgm:prSet presAssocID="{875AF922-8AC6-4339-BB6B-22AAE7773606}" presName="iconRect" presStyleLbl="nod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307A227-61D9-4591-966D-062683F3B938}" type="pres">
      <dgm:prSet presAssocID="{875AF922-8AC6-4339-BB6B-22AAE7773606}" presName="spaceRect" presStyleCnt="0"/>
      <dgm:spPr/>
    </dgm:pt>
    <dgm:pt modelId="{1E782BD6-7512-4DC0-8E2F-EB925DE09838}" type="pres">
      <dgm:prSet presAssocID="{875AF922-8AC6-4339-BB6B-22AAE7773606}" presName="textRect" presStyleLbl="revTx" presStyleIdx="0" presStyleCnt="7">
        <dgm:presLayoutVars>
          <dgm:chMax val="1"/>
          <dgm:chPref val="1"/>
        </dgm:presLayoutVars>
      </dgm:prSet>
      <dgm:spPr/>
    </dgm:pt>
    <dgm:pt modelId="{DEAD4945-A325-448B-91B5-863F2FBE2DC7}" type="pres">
      <dgm:prSet presAssocID="{3FD7FD10-BE8B-4441-9441-885546E62A69}" presName="sibTrans" presStyleCnt="0"/>
      <dgm:spPr/>
    </dgm:pt>
    <dgm:pt modelId="{CEB49273-301C-42A7-88F5-DFB4171A9441}" type="pres">
      <dgm:prSet presAssocID="{F606EC8F-448A-416E-8384-311D3444F404}" presName="compNode" presStyleCnt="0"/>
      <dgm:spPr/>
    </dgm:pt>
    <dgm:pt modelId="{02A70E79-FF28-43DE-B8C9-5F8A55E7EDF0}" type="pres">
      <dgm:prSet presAssocID="{F606EC8F-448A-416E-8384-311D3444F404}" presName="iconBgRect" presStyleLbl="bgShp" presStyleIdx="1" presStyleCnt="7"/>
      <dgm:spPr/>
    </dgm:pt>
    <dgm:pt modelId="{D49BF729-4758-4128-8851-8EF3BA9679C7}" type="pres">
      <dgm:prSet presAssocID="{F606EC8F-448A-416E-8384-311D3444F40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 with solid fill"/>
        </a:ext>
      </dgm:extLst>
    </dgm:pt>
    <dgm:pt modelId="{020E7865-5823-489C-8E24-8896C029AAFA}" type="pres">
      <dgm:prSet presAssocID="{F606EC8F-448A-416E-8384-311D3444F404}" presName="spaceRect" presStyleCnt="0"/>
      <dgm:spPr/>
    </dgm:pt>
    <dgm:pt modelId="{855EE6C9-9E46-462C-AE44-88FE36C3FD24}" type="pres">
      <dgm:prSet presAssocID="{F606EC8F-448A-416E-8384-311D3444F404}" presName="textRect" presStyleLbl="revTx" presStyleIdx="1" presStyleCnt="7">
        <dgm:presLayoutVars>
          <dgm:chMax val="1"/>
          <dgm:chPref val="1"/>
        </dgm:presLayoutVars>
      </dgm:prSet>
      <dgm:spPr/>
    </dgm:pt>
    <dgm:pt modelId="{74B36C0A-2936-4606-8859-34F3A6C39998}" type="pres">
      <dgm:prSet presAssocID="{A346528B-DCBE-4F7A-91DD-78A55CABB6FF}" presName="sibTrans" presStyleCnt="0"/>
      <dgm:spPr/>
    </dgm:pt>
    <dgm:pt modelId="{A7A1F671-D266-43C0-815C-9EC9B284BB08}" type="pres">
      <dgm:prSet presAssocID="{4C3C80D6-7C76-4E0F-A141-938777654915}" presName="compNode" presStyleCnt="0"/>
      <dgm:spPr/>
    </dgm:pt>
    <dgm:pt modelId="{DCD5D299-2725-4D8E-A15E-FB9AD1A6C1A5}" type="pres">
      <dgm:prSet presAssocID="{4C3C80D6-7C76-4E0F-A141-938777654915}" presName="iconBgRect" presStyleLbl="bgShp" presStyleIdx="2" presStyleCnt="7"/>
      <dgm:spPr/>
    </dgm:pt>
    <dgm:pt modelId="{DEB839F1-1589-484E-9E66-65C46CBC4569}" type="pres">
      <dgm:prSet presAssocID="{4C3C80D6-7C76-4E0F-A141-938777654915}" presName="iconRect" presStyleLbl="node1" presStyleIdx="2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Solid Fill"/>
        </a:ext>
      </dgm:extLst>
    </dgm:pt>
    <dgm:pt modelId="{3F8E8D19-E4B4-4E00-87D9-01E9EC11D46E}" type="pres">
      <dgm:prSet presAssocID="{4C3C80D6-7C76-4E0F-A141-938777654915}" presName="spaceRect" presStyleCnt="0"/>
      <dgm:spPr/>
    </dgm:pt>
    <dgm:pt modelId="{BA4AE24C-89C5-4B48-A0E7-A11F1DA49041}" type="pres">
      <dgm:prSet presAssocID="{4C3C80D6-7C76-4E0F-A141-938777654915}" presName="textRect" presStyleLbl="revTx" presStyleIdx="2" presStyleCnt="7">
        <dgm:presLayoutVars>
          <dgm:chMax val="1"/>
          <dgm:chPref val="1"/>
        </dgm:presLayoutVars>
      </dgm:prSet>
      <dgm:spPr/>
    </dgm:pt>
    <dgm:pt modelId="{37A427CE-D7E0-4049-B2CC-A6597BBEEC09}" type="pres">
      <dgm:prSet presAssocID="{5CA2C540-197F-4589-97D5-509DEAD9371F}" presName="sibTrans" presStyleCnt="0"/>
      <dgm:spPr/>
    </dgm:pt>
    <dgm:pt modelId="{70869D6A-A900-4429-A2F4-78B903F016FD}" type="pres">
      <dgm:prSet presAssocID="{CDDA9578-087C-43A7-9F88-AA4EACA8E2EA}" presName="compNode" presStyleCnt="0"/>
      <dgm:spPr/>
    </dgm:pt>
    <dgm:pt modelId="{20458D8E-85BD-4B3B-A7D4-09FC0A2FD946}" type="pres">
      <dgm:prSet presAssocID="{CDDA9578-087C-43A7-9F88-AA4EACA8E2EA}" presName="iconBgRect" presStyleLbl="bgShp" presStyleIdx="3" presStyleCnt="7"/>
      <dgm:spPr/>
    </dgm:pt>
    <dgm:pt modelId="{9C29F302-D7AC-41AF-8793-48E94A4B2AC8}" type="pres">
      <dgm:prSet presAssocID="{CDDA9578-087C-43A7-9F88-AA4EACA8E2E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 love face outline with solid fill"/>
        </a:ext>
      </dgm:extLst>
    </dgm:pt>
    <dgm:pt modelId="{B9021C0D-A6FF-4F27-9E86-AC1DDACB9D56}" type="pres">
      <dgm:prSet presAssocID="{CDDA9578-087C-43A7-9F88-AA4EACA8E2EA}" presName="spaceRect" presStyleCnt="0"/>
      <dgm:spPr/>
    </dgm:pt>
    <dgm:pt modelId="{10D8E089-CD62-4812-9CA3-A64AAEF1DC9D}" type="pres">
      <dgm:prSet presAssocID="{CDDA9578-087C-43A7-9F88-AA4EACA8E2EA}" presName="textRect" presStyleLbl="revTx" presStyleIdx="3" presStyleCnt="7">
        <dgm:presLayoutVars>
          <dgm:chMax val="1"/>
          <dgm:chPref val="1"/>
        </dgm:presLayoutVars>
      </dgm:prSet>
      <dgm:spPr/>
    </dgm:pt>
    <dgm:pt modelId="{D155F7FE-793F-49F8-A82C-92F106A5C0AA}" type="pres">
      <dgm:prSet presAssocID="{4BD39378-E0F6-4C98-8FB3-309062B7C134}" presName="sibTrans" presStyleCnt="0"/>
      <dgm:spPr/>
    </dgm:pt>
    <dgm:pt modelId="{D2211A24-3D95-42F4-9CC5-A091B9CC1420}" type="pres">
      <dgm:prSet presAssocID="{EFC0A946-F007-42DE-9932-54B946CBC56F}" presName="compNode" presStyleCnt="0"/>
      <dgm:spPr/>
    </dgm:pt>
    <dgm:pt modelId="{45DCE91A-D848-4EBC-9ECF-7BFCD6B3EEEB}" type="pres">
      <dgm:prSet presAssocID="{EFC0A946-F007-42DE-9932-54B946CBC56F}" presName="iconBgRect" presStyleLbl="bgShp" presStyleIdx="4" presStyleCnt="7"/>
      <dgm:spPr/>
    </dgm:pt>
    <dgm:pt modelId="{1F6E0876-2BC4-421F-A489-1DE93EE79B66}" type="pres">
      <dgm:prSet presAssocID="{EFC0A946-F007-42DE-9932-54B946CBC56F}" presName="iconRect" presStyleLbl="node1" presStyleIdx="4" presStyleCnt="7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0B93CB-B845-4A45-AF24-EABFC1F1458E}" type="pres">
      <dgm:prSet presAssocID="{EFC0A946-F007-42DE-9932-54B946CBC56F}" presName="spaceRect" presStyleCnt="0"/>
      <dgm:spPr/>
    </dgm:pt>
    <dgm:pt modelId="{83A7341B-5973-4FDE-A16B-54298A41C4EC}" type="pres">
      <dgm:prSet presAssocID="{EFC0A946-F007-42DE-9932-54B946CBC56F}" presName="textRect" presStyleLbl="revTx" presStyleIdx="4" presStyleCnt="7">
        <dgm:presLayoutVars>
          <dgm:chMax val="1"/>
          <dgm:chPref val="1"/>
        </dgm:presLayoutVars>
      </dgm:prSet>
      <dgm:spPr/>
    </dgm:pt>
    <dgm:pt modelId="{DB4543A3-D6A9-4F83-B5CC-BADBA4870D22}" type="pres">
      <dgm:prSet presAssocID="{304CE46C-E9EA-4567-AFC9-524E738A94B2}" presName="sibTrans" presStyleCnt="0"/>
      <dgm:spPr/>
    </dgm:pt>
    <dgm:pt modelId="{D0CEF796-DDAA-4D7E-861B-7724B5257862}" type="pres">
      <dgm:prSet presAssocID="{0E7660D6-3AF5-4051-A9F1-5C7DE0D0A9E0}" presName="compNode" presStyleCnt="0"/>
      <dgm:spPr/>
    </dgm:pt>
    <dgm:pt modelId="{448BF11F-3211-4E3E-87B2-FFA577F1235C}" type="pres">
      <dgm:prSet presAssocID="{0E7660D6-3AF5-4051-A9F1-5C7DE0D0A9E0}" presName="iconBgRect" presStyleLbl="bgShp" presStyleIdx="5" presStyleCnt="7"/>
      <dgm:spPr/>
    </dgm:pt>
    <dgm:pt modelId="{998C604B-E9E2-4431-9461-A11EB915943F}" type="pres">
      <dgm:prSet presAssocID="{0E7660D6-3AF5-4051-A9F1-5C7DE0D0A9E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with solid fill"/>
        </a:ext>
      </dgm:extLst>
    </dgm:pt>
    <dgm:pt modelId="{D519335A-8B64-4C16-94F4-3B17236F8530}" type="pres">
      <dgm:prSet presAssocID="{0E7660D6-3AF5-4051-A9F1-5C7DE0D0A9E0}" presName="spaceRect" presStyleCnt="0"/>
      <dgm:spPr/>
    </dgm:pt>
    <dgm:pt modelId="{18C21DD7-A94B-481F-A861-5F7A8A08D925}" type="pres">
      <dgm:prSet presAssocID="{0E7660D6-3AF5-4051-A9F1-5C7DE0D0A9E0}" presName="textRect" presStyleLbl="revTx" presStyleIdx="5" presStyleCnt="7">
        <dgm:presLayoutVars>
          <dgm:chMax val="1"/>
          <dgm:chPref val="1"/>
        </dgm:presLayoutVars>
      </dgm:prSet>
      <dgm:spPr/>
    </dgm:pt>
    <dgm:pt modelId="{3A89E0A4-05A3-4477-AE91-2E978C6F65B8}" type="pres">
      <dgm:prSet presAssocID="{595DC730-7E3F-45E3-B6BE-6780906C2E29}" presName="sibTrans" presStyleCnt="0"/>
      <dgm:spPr/>
    </dgm:pt>
    <dgm:pt modelId="{68CCFABE-5567-4383-BEAF-F001902A09EE}" type="pres">
      <dgm:prSet presAssocID="{61094252-6387-4CCF-A768-4F98E89753B8}" presName="compNode" presStyleCnt="0"/>
      <dgm:spPr/>
    </dgm:pt>
    <dgm:pt modelId="{4103BDEA-F3CF-4815-AFBB-0CFF612C953A}" type="pres">
      <dgm:prSet presAssocID="{61094252-6387-4CCF-A768-4F98E89753B8}" presName="iconBgRect" presStyleLbl="bgShp" presStyleIdx="6" presStyleCnt="7"/>
      <dgm:spPr/>
    </dgm:pt>
    <dgm:pt modelId="{FF060CFC-8048-477C-ACDD-4088BDB59EAD}" type="pres">
      <dgm:prSet presAssocID="{61094252-6387-4CCF-A768-4F98E89753B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 with solid fill"/>
        </a:ext>
      </dgm:extLst>
    </dgm:pt>
    <dgm:pt modelId="{6199846E-0197-43AA-A7A7-8628F6C1FD5B}" type="pres">
      <dgm:prSet presAssocID="{61094252-6387-4CCF-A768-4F98E89753B8}" presName="spaceRect" presStyleCnt="0"/>
      <dgm:spPr/>
    </dgm:pt>
    <dgm:pt modelId="{AEB94BC7-C092-4323-9174-A429F6B271E2}" type="pres">
      <dgm:prSet presAssocID="{61094252-6387-4CCF-A768-4F98E89753B8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64A3750B-DCED-4D85-9DF4-8A29A0FCA1FF}" srcId="{F1CFCE67-00B8-4091-BF62-BE09D9CDAC9E}" destId="{61094252-6387-4CCF-A768-4F98E89753B8}" srcOrd="6" destOrd="0" parTransId="{BD5A61A8-6C1B-43D4-8F76-30A68BE3D0A9}" sibTransId="{9A207AA7-94CC-405C-AF5D-32035D1926FD}"/>
    <dgm:cxn modelId="{37AD8D22-F039-494C-9150-B1B844D437DD}" type="presOf" srcId="{0E7660D6-3AF5-4051-A9F1-5C7DE0D0A9E0}" destId="{18C21DD7-A94B-481F-A861-5F7A8A08D925}" srcOrd="0" destOrd="0" presId="urn:microsoft.com/office/officeart/2018/5/layout/IconCircleLabelList"/>
    <dgm:cxn modelId="{A3413B27-3F60-4E74-8C90-5AC92E748459}" type="presOf" srcId="{EFC0A946-F007-42DE-9932-54B946CBC56F}" destId="{83A7341B-5973-4FDE-A16B-54298A41C4EC}" srcOrd="0" destOrd="0" presId="urn:microsoft.com/office/officeart/2018/5/layout/IconCircleLabelList"/>
    <dgm:cxn modelId="{CBB0352E-DE87-4464-81C5-1D054434F77E}" type="presOf" srcId="{875AF922-8AC6-4339-BB6B-22AAE7773606}" destId="{1E782BD6-7512-4DC0-8E2F-EB925DE09838}" srcOrd="0" destOrd="0" presId="urn:microsoft.com/office/officeart/2018/5/layout/IconCircleLabelList"/>
    <dgm:cxn modelId="{359E2431-AE6A-4766-BB4E-42B03B8085D8}" type="presOf" srcId="{F606EC8F-448A-416E-8384-311D3444F404}" destId="{855EE6C9-9E46-462C-AE44-88FE36C3FD24}" srcOrd="0" destOrd="0" presId="urn:microsoft.com/office/officeart/2018/5/layout/IconCircleLabelList"/>
    <dgm:cxn modelId="{B0D92936-A000-4A96-873F-A29FFB5F5EF3}" srcId="{F1CFCE67-00B8-4091-BF62-BE09D9CDAC9E}" destId="{EFC0A946-F007-42DE-9932-54B946CBC56F}" srcOrd="4" destOrd="0" parTransId="{7BD68E5B-A7E3-410B-B806-E99EAA76226D}" sibTransId="{304CE46C-E9EA-4567-AFC9-524E738A94B2}"/>
    <dgm:cxn modelId="{CDDA975C-898A-4B4E-96CE-C1FB9DBF6AC6}" type="presOf" srcId="{4C3C80D6-7C76-4E0F-A141-938777654915}" destId="{BA4AE24C-89C5-4B48-A0E7-A11F1DA49041}" srcOrd="0" destOrd="0" presId="urn:microsoft.com/office/officeart/2018/5/layout/IconCircleLabelList"/>
    <dgm:cxn modelId="{20E3E04A-7D60-4CE2-A55A-DE4B22919BA0}" type="presOf" srcId="{F1CFCE67-00B8-4091-BF62-BE09D9CDAC9E}" destId="{774FE818-1217-4582-8E7C-D439D22F6727}" srcOrd="0" destOrd="0" presId="urn:microsoft.com/office/officeart/2018/5/layout/IconCircleLabelList"/>
    <dgm:cxn modelId="{2CC8F94C-4E95-413E-BEED-04BA1EDCB6E3}" type="presOf" srcId="{61094252-6387-4CCF-A768-4F98E89753B8}" destId="{AEB94BC7-C092-4323-9174-A429F6B271E2}" srcOrd="0" destOrd="0" presId="urn:microsoft.com/office/officeart/2018/5/layout/IconCircleLabelList"/>
    <dgm:cxn modelId="{64828550-5410-442A-A2C4-4376321DF52D}" srcId="{F1CFCE67-00B8-4091-BF62-BE09D9CDAC9E}" destId="{875AF922-8AC6-4339-BB6B-22AAE7773606}" srcOrd="0" destOrd="0" parTransId="{EE9D6FAD-CFF7-43F4-8EE1-E2B07BA947BF}" sibTransId="{3FD7FD10-BE8B-4441-9441-885546E62A69}"/>
    <dgm:cxn modelId="{8C65F08C-3411-4ABD-A500-F77053BCBB46}" type="presOf" srcId="{CDDA9578-087C-43A7-9F88-AA4EACA8E2EA}" destId="{10D8E089-CD62-4812-9CA3-A64AAEF1DC9D}" srcOrd="0" destOrd="0" presId="urn:microsoft.com/office/officeart/2018/5/layout/IconCircleLabelList"/>
    <dgm:cxn modelId="{52B9E68D-A45E-434C-BC96-1E70A5A12DEA}" srcId="{F1CFCE67-00B8-4091-BF62-BE09D9CDAC9E}" destId="{4C3C80D6-7C76-4E0F-A141-938777654915}" srcOrd="2" destOrd="0" parTransId="{0AEDE486-5B6C-429B-88BC-20D83DE9AA52}" sibTransId="{5CA2C540-197F-4589-97D5-509DEAD9371F}"/>
    <dgm:cxn modelId="{EDEBF397-403A-451F-862B-C1DA8247B780}" srcId="{F1CFCE67-00B8-4091-BF62-BE09D9CDAC9E}" destId="{CDDA9578-087C-43A7-9F88-AA4EACA8E2EA}" srcOrd="3" destOrd="0" parTransId="{91A0E1DE-3B66-4A20-8BB6-DDB54E833120}" sibTransId="{4BD39378-E0F6-4C98-8FB3-309062B7C134}"/>
    <dgm:cxn modelId="{9F23C9AF-CB91-4427-B89F-D2977651AE86}" srcId="{F1CFCE67-00B8-4091-BF62-BE09D9CDAC9E}" destId="{0E7660D6-3AF5-4051-A9F1-5C7DE0D0A9E0}" srcOrd="5" destOrd="0" parTransId="{7CF935D1-7201-429E-93B8-0135DBF54BA4}" sibTransId="{595DC730-7E3F-45E3-B6BE-6780906C2E29}"/>
    <dgm:cxn modelId="{F502DADA-2BC2-41DF-89E3-2FB425379DD2}" srcId="{F1CFCE67-00B8-4091-BF62-BE09D9CDAC9E}" destId="{F606EC8F-448A-416E-8384-311D3444F404}" srcOrd="1" destOrd="0" parTransId="{AC3D5D37-5A72-4437-9937-9405E33EF455}" sibTransId="{A346528B-DCBE-4F7A-91DD-78A55CABB6FF}"/>
    <dgm:cxn modelId="{1B250225-AFA9-41B1-BB88-52EF5DA41B37}" type="presParOf" srcId="{774FE818-1217-4582-8E7C-D439D22F6727}" destId="{8C3E2CA8-BAB6-4F8C-9A3F-593BA4FE990C}" srcOrd="0" destOrd="0" presId="urn:microsoft.com/office/officeart/2018/5/layout/IconCircleLabelList"/>
    <dgm:cxn modelId="{B13F1C77-E646-47EF-AE13-3397FBE68B87}" type="presParOf" srcId="{8C3E2CA8-BAB6-4F8C-9A3F-593BA4FE990C}" destId="{182455D4-6DA9-4D2F-8A0D-C5ACE5BACE5C}" srcOrd="0" destOrd="0" presId="urn:microsoft.com/office/officeart/2018/5/layout/IconCircleLabelList"/>
    <dgm:cxn modelId="{18BBD58F-3B49-492B-8D60-CA6B4C6D3E33}" type="presParOf" srcId="{8C3E2CA8-BAB6-4F8C-9A3F-593BA4FE990C}" destId="{0594E60E-1F56-4640-833C-306AA5A4DB7B}" srcOrd="1" destOrd="0" presId="urn:microsoft.com/office/officeart/2018/5/layout/IconCircleLabelList"/>
    <dgm:cxn modelId="{6DFBF11B-F151-4C17-9B5B-FD096F7C2A5E}" type="presParOf" srcId="{8C3E2CA8-BAB6-4F8C-9A3F-593BA4FE990C}" destId="{0307A227-61D9-4591-966D-062683F3B938}" srcOrd="2" destOrd="0" presId="urn:microsoft.com/office/officeart/2018/5/layout/IconCircleLabelList"/>
    <dgm:cxn modelId="{5FE0CE76-9896-41BA-A34E-9026F5781A7F}" type="presParOf" srcId="{8C3E2CA8-BAB6-4F8C-9A3F-593BA4FE990C}" destId="{1E782BD6-7512-4DC0-8E2F-EB925DE09838}" srcOrd="3" destOrd="0" presId="urn:microsoft.com/office/officeart/2018/5/layout/IconCircleLabelList"/>
    <dgm:cxn modelId="{AC3FB5C7-A262-4043-A278-DE7940B4376D}" type="presParOf" srcId="{774FE818-1217-4582-8E7C-D439D22F6727}" destId="{DEAD4945-A325-448B-91B5-863F2FBE2DC7}" srcOrd="1" destOrd="0" presId="urn:microsoft.com/office/officeart/2018/5/layout/IconCircleLabelList"/>
    <dgm:cxn modelId="{62CD137A-EEFB-4A1B-BCA1-17166C33A0CC}" type="presParOf" srcId="{774FE818-1217-4582-8E7C-D439D22F6727}" destId="{CEB49273-301C-42A7-88F5-DFB4171A9441}" srcOrd="2" destOrd="0" presId="urn:microsoft.com/office/officeart/2018/5/layout/IconCircleLabelList"/>
    <dgm:cxn modelId="{4D4A12C6-7C4E-4D9C-B31E-4337D5B3A2C3}" type="presParOf" srcId="{CEB49273-301C-42A7-88F5-DFB4171A9441}" destId="{02A70E79-FF28-43DE-B8C9-5F8A55E7EDF0}" srcOrd="0" destOrd="0" presId="urn:microsoft.com/office/officeart/2018/5/layout/IconCircleLabelList"/>
    <dgm:cxn modelId="{AAC8ED02-CDE6-4D2C-A843-0B201BFF8711}" type="presParOf" srcId="{CEB49273-301C-42A7-88F5-DFB4171A9441}" destId="{D49BF729-4758-4128-8851-8EF3BA9679C7}" srcOrd="1" destOrd="0" presId="urn:microsoft.com/office/officeart/2018/5/layout/IconCircleLabelList"/>
    <dgm:cxn modelId="{F4AD2E17-B9C5-4C90-A49F-F819CA6ADC73}" type="presParOf" srcId="{CEB49273-301C-42A7-88F5-DFB4171A9441}" destId="{020E7865-5823-489C-8E24-8896C029AAFA}" srcOrd="2" destOrd="0" presId="urn:microsoft.com/office/officeart/2018/5/layout/IconCircleLabelList"/>
    <dgm:cxn modelId="{8191F8DA-3CC6-465B-8478-7E29355ABE39}" type="presParOf" srcId="{CEB49273-301C-42A7-88F5-DFB4171A9441}" destId="{855EE6C9-9E46-462C-AE44-88FE36C3FD24}" srcOrd="3" destOrd="0" presId="urn:microsoft.com/office/officeart/2018/5/layout/IconCircleLabelList"/>
    <dgm:cxn modelId="{9CF5F63B-D479-4ED7-913E-B0828B554D6A}" type="presParOf" srcId="{774FE818-1217-4582-8E7C-D439D22F6727}" destId="{74B36C0A-2936-4606-8859-34F3A6C39998}" srcOrd="3" destOrd="0" presId="urn:microsoft.com/office/officeart/2018/5/layout/IconCircleLabelList"/>
    <dgm:cxn modelId="{1C10C9D1-E4BD-4AD0-BB0D-6216F36B81EE}" type="presParOf" srcId="{774FE818-1217-4582-8E7C-D439D22F6727}" destId="{A7A1F671-D266-43C0-815C-9EC9B284BB08}" srcOrd="4" destOrd="0" presId="urn:microsoft.com/office/officeart/2018/5/layout/IconCircleLabelList"/>
    <dgm:cxn modelId="{8D3F5B18-69D7-42AC-BDF1-19652D0D9B03}" type="presParOf" srcId="{A7A1F671-D266-43C0-815C-9EC9B284BB08}" destId="{DCD5D299-2725-4D8E-A15E-FB9AD1A6C1A5}" srcOrd="0" destOrd="0" presId="urn:microsoft.com/office/officeart/2018/5/layout/IconCircleLabelList"/>
    <dgm:cxn modelId="{B4032E5C-C022-4D05-96EC-990A5E4E75AE}" type="presParOf" srcId="{A7A1F671-D266-43C0-815C-9EC9B284BB08}" destId="{DEB839F1-1589-484E-9E66-65C46CBC4569}" srcOrd="1" destOrd="0" presId="urn:microsoft.com/office/officeart/2018/5/layout/IconCircleLabelList"/>
    <dgm:cxn modelId="{C724470C-E654-4EAE-9999-0F4BD6145A97}" type="presParOf" srcId="{A7A1F671-D266-43C0-815C-9EC9B284BB08}" destId="{3F8E8D19-E4B4-4E00-87D9-01E9EC11D46E}" srcOrd="2" destOrd="0" presId="urn:microsoft.com/office/officeart/2018/5/layout/IconCircleLabelList"/>
    <dgm:cxn modelId="{E0E3C275-E31E-45AF-8453-D5CB7570BD47}" type="presParOf" srcId="{A7A1F671-D266-43C0-815C-9EC9B284BB08}" destId="{BA4AE24C-89C5-4B48-A0E7-A11F1DA49041}" srcOrd="3" destOrd="0" presId="urn:microsoft.com/office/officeart/2018/5/layout/IconCircleLabelList"/>
    <dgm:cxn modelId="{7D32091C-C2CB-42B4-BB3B-49EF17177B5A}" type="presParOf" srcId="{774FE818-1217-4582-8E7C-D439D22F6727}" destId="{37A427CE-D7E0-4049-B2CC-A6597BBEEC09}" srcOrd="5" destOrd="0" presId="urn:microsoft.com/office/officeart/2018/5/layout/IconCircleLabelList"/>
    <dgm:cxn modelId="{F63C33D3-3F0B-4216-858F-5B2ED830288C}" type="presParOf" srcId="{774FE818-1217-4582-8E7C-D439D22F6727}" destId="{70869D6A-A900-4429-A2F4-78B903F016FD}" srcOrd="6" destOrd="0" presId="urn:microsoft.com/office/officeart/2018/5/layout/IconCircleLabelList"/>
    <dgm:cxn modelId="{88E05268-73C6-4A51-9131-192E9E9FDD29}" type="presParOf" srcId="{70869D6A-A900-4429-A2F4-78B903F016FD}" destId="{20458D8E-85BD-4B3B-A7D4-09FC0A2FD946}" srcOrd="0" destOrd="0" presId="urn:microsoft.com/office/officeart/2018/5/layout/IconCircleLabelList"/>
    <dgm:cxn modelId="{1E3425E3-F560-4611-BE49-766C92CBB8CB}" type="presParOf" srcId="{70869D6A-A900-4429-A2F4-78B903F016FD}" destId="{9C29F302-D7AC-41AF-8793-48E94A4B2AC8}" srcOrd="1" destOrd="0" presId="urn:microsoft.com/office/officeart/2018/5/layout/IconCircleLabelList"/>
    <dgm:cxn modelId="{2CD2084F-74F4-417C-8F50-4A57159CD0FA}" type="presParOf" srcId="{70869D6A-A900-4429-A2F4-78B903F016FD}" destId="{B9021C0D-A6FF-4F27-9E86-AC1DDACB9D56}" srcOrd="2" destOrd="0" presId="urn:microsoft.com/office/officeart/2018/5/layout/IconCircleLabelList"/>
    <dgm:cxn modelId="{1F7B9941-63D4-42E2-8840-D859C5EA8780}" type="presParOf" srcId="{70869D6A-A900-4429-A2F4-78B903F016FD}" destId="{10D8E089-CD62-4812-9CA3-A64AAEF1DC9D}" srcOrd="3" destOrd="0" presId="urn:microsoft.com/office/officeart/2018/5/layout/IconCircleLabelList"/>
    <dgm:cxn modelId="{54668062-6FF0-497A-9C8C-799BA97FAF11}" type="presParOf" srcId="{774FE818-1217-4582-8E7C-D439D22F6727}" destId="{D155F7FE-793F-49F8-A82C-92F106A5C0AA}" srcOrd="7" destOrd="0" presId="urn:microsoft.com/office/officeart/2018/5/layout/IconCircleLabelList"/>
    <dgm:cxn modelId="{DC4E8EA5-9889-4932-B24C-080E59C5704C}" type="presParOf" srcId="{774FE818-1217-4582-8E7C-D439D22F6727}" destId="{D2211A24-3D95-42F4-9CC5-A091B9CC1420}" srcOrd="8" destOrd="0" presId="urn:microsoft.com/office/officeart/2018/5/layout/IconCircleLabelList"/>
    <dgm:cxn modelId="{56505372-376B-41C6-820B-3B7D08F9827E}" type="presParOf" srcId="{D2211A24-3D95-42F4-9CC5-A091B9CC1420}" destId="{45DCE91A-D848-4EBC-9ECF-7BFCD6B3EEEB}" srcOrd="0" destOrd="0" presId="urn:microsoft.com/office/officeart/2018/5/layout/IconCircleLabelList"/>
    <dgm:cxn modelId="{E54135FA-ED59-4DC6-9CE9-99268C8D9420}" type="presParOf" srcId="{D2211A24-3D95-42F4-9CC5-A091B9CC1420}" destId="{1F6E0876-2BC4-421F-A489-1DE93EE79B66}" srcOrd="1" destOrd="0" presId="urn:microsoft.com/office/officeart/2018/5/layout/IconCircleLabelList"/>
    <dgm:cxn modelId="{FC07B95A-E008-4269-BD8C-8F8515C7D6FC}" type="presParOf" srcId="{D2211A24-3D95-42F4-9CC5-A091B9CC1420}" destId="{A60B93CB-B845-4A45-AF24-EABFC1F1458E}" srcOrd="2" destOrd="0" presId="urn:microsoft.com/office/officeart/2018/5/layout/IconCircleLabelList"/>
    <dgm:cxn modelId="{BD997CC1-58BD-4C97-B327-64989268A34C}" type="presParOf" srcId="{D2211A24-3D95-42F4-9CC5-A091B9CC1420}" destId="{83A7341B-5973-4FDE-A16B-54298A41C4EC}" srcOrd="3" destOrd="0" presId="urn:microsoft.com/office/officeart/2018/5/layout/IconCircleLabelList"/>
    <dgm:cxn modelId="{8BB16C95-5161-4EE1-9C20-CE353E9B7A60}" type="presParOf" srcId="{774FE818-1217-4582-8E7C-D439D22F6727}" destId="{DB4543A3-D6A9-4F83-B5CC-BADBA4870D22}" srcOrd="9" destOrd="0" presId="urn:microsoft.com/office/officeart/2018/5/layout/IconCircleLabelList"/>
    <dgm:cxn modelId="{B7AD0E60-972E-4D30-A326-BBE6EF465253}" type="presParOf" srcId="{774FE818-1217-4582-8E7C-D439D22F6727}" destId="{D0CEF796-DDAA-4D7E-861B-7724B5257862}" srcOrd="10" destOrd="0" presId="urn:microsoft.com/office/officeart/2018/5/layout/IconCircleLabelList"/>
    <dgm:cxn modelId="{1CF0FE6B-FBBF-4186-AD30-E4831C8B456F}" type="presParOf" srcId="{D0CEF796-DDAA-4D7E-861B-7724B5257862}" destId="{448BF11F-3211-4E3E-87B2-FFA577F1235C}" srcOrd="0" destOrd="0" presId="urn:microsoft.com/office/officeart/2018/5/layout/IconCircleLabelList"/>
    <dgm:cxn modelId="{0A30E567-5BBB-4BBA-B83B-613CCC85CD2A}" type="presParOf" srcId="{D0CEF796-DDAA-4D7E-861B-7724B5257862}" destId="{998C604B-E9E2-4431-9461-A11EB915943F}" srcOrd="1" destOrd="0" presId="urn:microsoft.com/office/officeart/2018/5/layout/IconCircleLabelList"/>
    <dgm:cxn modelId="{3261AE68-437D-43B7-BD59-6F68DFA5FEB6}" type="presParOf" srcId="{D0CEF796-DDAA-4D7E-861B-7724B5257862}" destId="{D519335A-8B64-4C16-94F4-3B17236F8530}" srcOrd="2" destOrd="0" presId="urn:microsoft.com/office/officeart/2018/5/layout/IconCircleLabelList"/>
    <dgm:cxn modelId="{C7A6A144-C788-45C8-A839-8A72F54BC280}" type="presParOf" srcId="{D0CEF796-DDAA-4D7E-861B-7724B5257862}" destId="{18C21DD7-A94B-481F-A861-5F7A8A08D925}" srcOrd="3" destOrd="0" presId="urn:microsoft.com/office/officeart/2018/5/layout/IconCircleLabelList"/>
    <dgm:cxn modelId="{A5FFFFC8-A138-4FBD-A402-B6CC67B0B7C3}" type="presParOf" srcId="{774FE818-1217-4582-8E7C-D439D22F6727}" destId="{3A89E0A4-05A3-4477-AE91-2E978C6F65B8}" srcOrd="11" destOrd="0" presId="urn:microsoft.com/office/officeart/2018/5/layout/IconCircleLabelList"/>
    <dgm:cxn modelId="{BD71D9B4-CC21-4E68-80FB-02602FEF6662}" type="presParOf" srcId="{774FE818-1217-4582-8E7C-D439D22F6727}" destId="{68CCFABE-5567-4383-BEAF-F001902A09EE}" srcOrd="12" destOrd="0" presId="urn:microsoft.com/office/officeart/2018/5/layout/IconCircleLabelList"/>
    <dgm:cxn modelId="{37B02083-DDDB-48F8-AEB3-70C716143487}" type="presParOf" srcId="{68CCFABE-5567-4383-BEAF-F001902A09EE}" destId="{4103BDEA-F3CF-4815-AFBB-0CFF612C953A}" srcOrd="0" destOrd="0" presId="urn:microsoft.com/office/officeart/2018/5/layout/IconCircleLabelList"/>
    <dgm:cxn modelId="{CCFC2415-A61C-4B47-A7B9-DE7102B66B37}" type="presParOf" srcId="{68CCFABE-5567-4383-BEAF-F001902A09EE}" destId="{FF060CFC-8048-477C-ACDD-4088BDB59EAD}" srcOrd="1" destOrd="0" presId="urn:microsoft.com/office/officeart/2018/5/layout/IconCircleLabelList"/>
    <dgm:cxn modelId="{EDD5D933-5DFC-4D92-9C71-5C4065DE63AF}" type="presParOf" srcId="{68CCFABE-5567-4383-BEAF-F001902A09EE}" destId="{6199846E-0197-43AA-A7A7-8628F6C1FD5B}" srcOrd="2" destOrd="0" presId="urn:microsoft.com/office/officeart/2018/5/layout/IconCircleLabelList"/>
    <dgm:cxn modelId="{F1B3C00C-A6E7-41CB-B2CE-0898C02EED45}" type="presParOf" srcId="{68CCFABE-5567-4383-BEAF-F001902A09EE}" destId="{AEB94BC7-C092-4323-9174-A429F6B271E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63F1A-8623-422C-BC7C-B5CE86620701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6B81661-B138-4466-9127-6F0DDC8F7E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 dirty="0"/>
            <a:t>The Application is </a:t>
          </a:r>
        </a:p>
        <a:p>
          <a:pPr>
            <a:lnSpc>
              <a:spcPct val="100000"/>
            </a:lnSpc>
            <a:defRPr cap="all"/>
          </a:pPr>
          <a:r>
            <a:rPr lang="en-GB" b="0" dirty="0"/>
            <a:t>Extensible (we can add more features in next version Upgrade</a:t>
          </a:r>
          <a:endParaRPr lang="en-US" b="0" dirty="0"/>
        </a:p>
      </dgm:t>
    </dgm:pt>
    <dgm:pt modelId="{E4B1B008-2A29-48D0-9E21-A19E57730705}" type="parTrans" cxnId="{A0332417-0553-42A4-B31F-5FF470772167}">
      <dgm:prSet/>
      <dgm:spPr/>
      <dgm:t>
        <a:bodyPr/>
        <a:lstStyle/>
        <a:p>
          <a:endParaRPr lang="en-US"/>
        </a:p>
      </dgm:t>
    </dgm:pt>
    <dgm:pt modelId="{E6D9634D-4385-4F06-886B-BAD8B7214823}" type="sibTrans" cxnId="{A0332417-0553-42A4-B31F-5FF4707721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EE9C8C-8A50-4FEE-A092-07DF072EDD4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 The Application shall allow Users to stay connected </a:t>
          </a:r>
          <a:endParaRPr lang="en-US" dirty="0"/>
        </a:p>
      </dgm:t>
    </dgm:pt>
    <dgm:pt modelId="{DEC1421E-846A-472C-AAC2-0CD64C114EBF}" type="parTrans" cxnId="{2E3FBF24-2D6F-4B95-B296-31407DB340D8}">
      <dgm:prSet/>
      <dgm:spPr/>
      <dgm:t>
        <a:bodyPr/>
        <a:lstStyle/>
        <a:p>
          <a:endParaRPr lang="en-US"/>
        </a:p>
      </dgm:t>
    </dgm:pt>
    <dgm:pt modelId="{C16BFD14-6092-4876-8BFB-6C719119FC0C}" type="sibTrans" cxnId="{2E3FBF24-2D6F-4B95-B296-31407DB340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DE8F96-8F81-4ECC-ADBD-C2930E3770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 The Application should have a smooth user flow</a:t>
          </a:r>
          <a:endParaRPr lang="en-US" dirty="0"/>
        </a:p>
      </dgm:t>
    </dgm:pt>
    <dgm:pt modelId="{EAD263FA-9D83-413B-8FA6-45B89B7414D2}" type="parTrans" cxnId="{3BD8377D-95D2-4469-87F1-AFC3627443DE}">
      <dgm:prSet/>
      <dgm:spPr/>
      <dgm:t>
        <a:bodyPr/>
        <a:lstStyle/>
        <a:p>
          <a:endParaRPr lang="en-US"/>
        </a:p>
      </dgm:t>
    </dgm:pt>
    <dgm:pt modelId="{0A07EEBC-0E64-4302-948A-95BE0B5C03ED}" type="sibTrans" cxnId="{3BD8377D-95D2-4469-87F1-AFC3627443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B62CDC-501A-4B0C-825B-742A5DE04F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 dirty="0"/>
            <a:t>The application is mobile responsive</a:t>
          </a:r>
          <a:endParaRPr lang="en-US" b="0" dirty="0"/>
        </a:p>
      </dgm:t>
    </dgm:pt>
    <dgm:pt modelId="{54DA8761-B5D5-4788-AB8D-934F8491FA05}" type="parTrans" cxnId="{96DC32FD-1030-422C-B1A8-C8742BBE2BE4}">
      <dgm:prSet/>
      <dgm:spPr/>
      <dgm:t>
        <a:bodyPr/>
        <a:lstStyle/>
        <a:p>
          <a:endParaRPr lang="en-US"/>
        </a:p>
      </dgm:t>
    </dgm:pt>
    <dgm:pt modelId="{68DB02E8-2494-438C-B640-7D2039E3A45B}" type="sibTrans" cxnId="{96DC32FD-1030-422C-B1A8-C8742BBE2B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29CE2E-4F53-46EC-85BE-AC6FDDB178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/>
            <a:t>The application should be user friendly  </a:t>
          </a:r>
          <a:endParaRPr lang="en-US" b="0"/>
        </a:p>
      </dgm:t>
    </dgm:pt>
    <dgm:pt modelId="{4990A8A7-8BC1-4C79-9EE7-1E9B258CAC85}" type="parTrans" cxnId="{CF81572A-A442-410B-9B83-E46C10B320D3}">
      <dgm:prSet/>
      <dgm:spPr/>
      <dgm:t>
        <a:bodyPr/>
        <a:lstStyle/>
        <a:p>
          <a:endParaRPr lang="en-US"/>
        </a:p>
      </dgm:t>
    </dgm:pt>
    <dgm:pt modelId="{64423333-405B-4F26-BE58-7A296C3252E7}" type="sibTrans" cxnId="{CF81572A-A442-410B-9B83-E46C10B320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236409-4BEF-4AEF-9D76-769FAD24A937}">
      <dgm:prSet/>
      <dgm:spPr/>
      <dgm:t>
        <a:bodyPr/>
        <a:lstStyle/>
        <a:p>
          <a:endParaRPr lang="en-US"/>
        </a:p>
      </dgm:t>
    </dgm:pt>
    <dgm:pt modelId="{001F76F1-C17F-4996-A611-12529EBFC2C8}" type="parTrans" cxnId="{84DD40C9-0885-43F8-A20F-3DE733AB5362}">
      <dgm:prSet/>
      <dgm:spPr/>
      <dgm:t>
        <a:bodyPr/>
        <a:lstStyle/>
        <a:p>
          <a:endParaRPr lang="en-US"/>
        </a:p>
      </dgm:t>
    </dgm:pt>
    <dgm:pt modelId="{497DE68F-28B7-479B-AB03-216BBCC94F77}" type="sibTrans" cxnId="{84DD40C9-0885-43F8-A20F-3DE733AB5362}">
      <dgm:prSet/>
      <dgm:spPr/>
      <dgm:t>
        <a:bodyPr/>
        <a:lstStyle/>
        <a:p>
          <a:endParaRPr lang="en-US"/>
        </a:p>
      </dgm:t>
    </dgm:pt>
    <dgm:pt modelId="{833160ED-E405-4160-91AD-7FA4AD9CAC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System must respond to user search within 10 seconds.</a:t>
          </a:r>
          <a:endParaRPr lang="en-US" dirty="0"/>
        </a:p>
      </dgm:t>
    </dgm:pt>
    <dgm:pt modelId="{BD1BE8FE-4BFD-4002-93D7-530E393CC94D}" type="parTrans" cxnId="{0954D5E0-0836-432E-B201-2BAFFB0ED7C5}">
      <dgm:prSet/>
      <dgm:spPr/>
      <dgm:t>
        <a:bodyPr/>
        <a:lstStyle/>
        <a:p>
          <a:endParaRPr lang="en-US"/>
        </a:p>
      </dgm:t>
    </dgm:pt>
    <dgm:pt modelId="{711B0C36-BD54-42E8-AF8D-465D73AED733}" type="sibTrans" cxnId="{0954D5E0-0836-432E-B201-2BAFFB0ED7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1D826F-C0D3-46DA-BF4E-AE18D8D903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System must not have any fatal errors on run time.</a:t>
          </a:r>
          <a:endParaRPr lang="en-US"/>
        </a:p>
      </dgm:t>
    </dgm:pt>
    <dgm:pt modelId="{B420296D-D437-45F2-81AD-8A1D869BBB43}" type="parTrans" cxnId="{D9495CC2-4E2E-45A1-B0BC-6949684BEDA1}">
      <dgm:prSet/>
      <dgm:spPr/>
      <dgm:t>
        <a:bodyPr/>
        <a:lstStyle/>
        <a:p>
          <a:endParaRPr lang="en-US"/>
        </a:p>
      </dgm:t>
    </dgm:pt>
    <dgm:pt modelId="{F75E627B-0A84-4BD0-841F-4B10FF0F1CD6}" type="sibTrans" cxnId="{D9495CC2-4E2E-45A1-B0BC-6949684BED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3023C0-28BC-42F1-A00A-9C85212A4F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If the application/site crash, it should behave perfectly normal when reloaded again.</a:t>
          </a:r>
          <a:endParaRPr lang="en-US" dirty="0"/>
        </a:p>
      </dgm:t>
    </dgm:pt>
    <dgm:pt modelId="{40D1846E-A596-47D8-9EB9-19A1A2123635}" type="parTrans" cxnId="{2F55802C-56E3-40B1-A9A4-0E42C22C2BCA}">
      <dgm:prSet/>
      <dgm:spPr/>
      <dgm:t>
        <a:bodyPr/>
        <a:lstStyle/>
        <a:p>
          <a:endParaRPr lang="en-US"/>
        </a:p>
      </dgm:t>
    </dgm:pt>
    <dgm:pt modelId="{B3A6063D-4CCE-4E52-BCA6-E056604F2F9E}" type="sibTrans" cxnId="{2F55802C-56E3-40B1-A9A4-0E42C22C2BCA}">
      <dgm:prSet/>
      <dgm:spPr/>
      <dgm:t>
        <a:bodyPr/>
        <a:lstStyle/>
        <a:p>
          <a:endParaRPr lang="en-US"/>
        </a:p>
      </dgm:t>
    </dgm:pt>
    <dgm:pt modelId="{69357B02-E75F-47DA-97AC-F33A717048D4}" type="pres">
      <dgm:prSet presAssocID="{D4363F1A-8623-422C-BC7C-B5CE86620701}" presName="root" presStyleCnt="0">
        <dgm:presLayoutVars>
          <dgm:dir/>
          <dgm:resizeHandles val="exact"/>
        </dgm:presLayoutVars>
      </dgm:prSet>
      <dgm:spPr/>
    </dgm:pt>
    <dgm:pt modelId="{A9AE8EAC-0197-4B5B-A41E-23424E2258C3}" type="pres">
      <dgm:prSet presAssocID="{76B81661-B138-4466-9127-6F0DDC8F7E8E}" presName="compNode" presStyleCnt="0"/>
      <dgm:spPr/>
    </dgm:pt>
    <dgm:pt modelId="{B617544D-4D57-4293-A5F4-6CB98E96E35C}" type="pres">
      <dgm:prSet presAssocID="{76B81661-B138-4466-9127-6F0DDC8F7E8E}" presName="iconBgRect" presStyleLbl="bgShp" presStyleIdx="0" presStyleCnt="8" custScaleX="107837" custScaleY="99341" custLinFactNeighborX="-4521" custLinFactNeighborY="5496"/>
      <dgm:spPr/>
    </dgm:pt>
    <dgm:pt modelId="{E0C029DD-5686-43DC-A853-C4ED88CC8080}" type="pres">
      <dgm:prSet presAssocID="{76B81661-B138-4466-9127-6F0DDC8F7E8E}" presName="iconRect" presStyleLbl="nod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FBEC37A-9614-4651-9DC9-FB892E6AED52}" type="pres">
      <dgm:prSet presAssocID="{76B81661-B138-4466-9127-6F0DDC8F7E8E}" presName="spaceRect" presStyleCnt="0"/>
      <dgm:spPr/>
    </dgm:pt>
    <dgm:pt modelId="{51258FF7-660C-4424-9C21-79BC2847E200}" type="pres">
      <dgm:prSet presAssocID="{76B81661-B138-4466-9127-6F0DDC8F7E8E}" presName="textRect" presStyleLbl="revTx" presStyleIdx="0" presStyleCnt="8" custScaleY="119620">
        <dgm:presLayoutVars>
          <dgm:chMax val="1"/>
          <dgm:chPref val="1"/>
        </dgm:presLayoutVars>
      </dgm:prSet>
      <dgm:spPr/>
    </dgm:pt>
    <dgm:pt modelId="{BB43539E-3B39-478A-A57B-29A0B10D5D51}" type="pres">
      <dgm:prSet presAssocID="{E6D9634D-4385-4F06-886B-BAD8B7214823}" presName="sibTrans" presStyleCnt="0"/>
      <dgm:spPr/>
    </dgm:pt>
    <dgm:pt modelId="{020531CF-64D0-42E4-85C8-007B84686936}" type="pres">
      <dgm:prSet presAssocID="{70EE9C8C-8A50-4FEE-A092-07DF072EDD44}" presName="compNode" presStyleCnt="0"/>
      <dgm:spPr/>
    </dgm:pt>
    <dgm:pt modelId="{762AD23A-E58C-46E9-9FBA-B6A1F9011BFF}" type="pres">
      <dgm:prSet presAssocID="{70EE9C8C-8A50-4FEE-A092-07DF072EDD44}" presName="iconBgRect" presStyleLbl="bgShp" presStyleIdx="1" presStyleCnt="8"/>
      <dgm:spPr/>
    </dgm:pt>
    <dgm:pt modelId="{268D24A2-F2F2-4CFB-B8D4-CB056F9A9E6D}" type="pres">
      <dgm:prSet presAssocID="{70EE9C8C-8A50-4FEE-A092-07DF072EDD44}" presName="iconRect" presStyleLbl="node1" presStyleIdx="1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7DED933-73BA-4E27-BF5A-63F8CB9EFB94}" type="pres">
      <dgm:prSet presAssocID="{70EE9C8C-8A50-4FEE-A092-07DF072EDD44}" presName="spaceRect" presStyleCnt="0"/>
      <dgm:spPr/>
    </dgm:pt>
    <dgm:pt modelId="{14CAE470-9379-4D40-B5CB-CBCAAB3BFD8E}" type="pres">
      <dgm:prSet presAssocID="{70EE9C8C-8A50-4FEE-A092-07DF072EDD44}" presName="textRect" presStyleLbl="revTx" presStyleIdx="1" presStyleCnt="8">
        <dgm:presLayoutVars>
          <dgm:chMax val="1"/>
          <dgm:chPref val="1"/>
        </dgm:presLayoutVars>
      </dgm:prSet>
      <dgm:spPr/>
    </dgm:pt>
    <dgm:pt modelId="{BA1DE84C-7DA0-4BA5-985A-00F715C6E8D6}" type="pres">
      <dgm:prSet presAssocID="{C16BFD14-6092-4876-8BFB-6C719119FC0C}" presName="sibTrans" presStyleCnt="0"/>
      <dgm:spPr/>
    </dgm:pt>
    <dgm:pt modelId="{31E21BF6-F556-4538-8273-AD4861DCC2E0}" type="pres">
      <dgm:prSet presAssocID="{B0DE8F96-8F81-4ECC-ADBD-C2930E377064}" presName="compNode" presStyleCnt="0"/>
      <dgm:spPr/>
    </dgm:pt>
    <dgm:pt modelId="{0752CFEB-B4BF-4DE8-99A8-A78F1B7EF007}" type="pres">
      <dgm:prSet presAssocID="{B0DE8F96-8F81-4ECC-ADBD-C2930E377064}" presName="iconBgRect" presStyleLbl="bgShp" presStyleIdx="2" presStyleCnt="8"/>
      <dgm:spPr/>
    </dgm:pt>
    <dgm:pt modelId="{03FAF403-20B7-42A8-921B-BA1C2AB0C688}" type="pres">
      <dgm:prSet presAssocID="{B0DE8F96-8F81-4ECC-ADBD-C2930E37706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 with solid fill"/>
        </a:ext>
      </dgm:extLst>
    </dgm:pt>
    <dgm:pt modelId="{EC5883BB-06B0-42DE-82BA-E5B7EF7BA76E}" type="pres">
      <dgm:prSet presAssocID="{B0DE8F96-8F81-4ECC-ADBD-C2930E377064}" presName="spaceRect" presStyleCnt="0"/>
      <dgm:spPr/>
    </dgm:pt>
    <dgm:pt modelId="{E4F7C591-1BB3-43F3-99E3-C66761EEC89A}" type="pres">
      <dgm:prSet presAssocID="{B0DE8F96-8F81-4ECC-ADBD-C2930E377064}" presName="textRect" presStyleLbl="revTx" presStyleIdx="2" presStyleCnt="8">
        <dgm:presLayoutVars>
          <dgm:chMax val="1"/>
          <dgm:chPref val="1"/>
        </dgm:presLayoutVars>
      </dgm:prSet>
      <dgm:spPr/>
    </dgm:pt>
    <dgm:pt modelId="{09C32C7D-BB6E-4D9A-8D34-8BF1619F6D4A}" type="pres">
      <dgm:prSet presAssocID="{0A07EEBC-0E64-4302-948A-95BE0B5C03ED}" presName="sibTrans" presStyleCnt="0"/>
      <dgm:spPr/>
    </dgm:pt>
    <dgm:pt modelId="{58C9793C-8246-4ADB-8D3A-879CA0EE4946}" type="pres">
      <dgm:prSet presAssocID="{6DB62CDC-501A-4B0C-825B-742A5DE04F43}" presName="compNode" presStyleCnt="0"/>
      <dgm:spPr/>
    </dgm:pt>
    <dgm:pt modelId="{29F514EB-AF91-44B2-B5BB-221C91323C9A}" type="pres">
      <dgm:prSet presAssocID="{6DB62CDC-501A-4B0C-825B-742A5DE04F43}" presName="iconBgRect" presStyleLbl="bgShp" presStyleIdx="3" presStyleCnt="8"/>
      <dgm:spPr/>
    </dgm:pt>
    <dgm:pt modelId="{568B0AC0-E668-4458-B044-D0D70E15D3D3}" type="pres">
      <dgm:prSet presAssocID="{6DB62CDC-501A-4B0C-825B-742A5DE04F43}" presName="iconRect" presStyleLbl="node1" presStyleIdx="3" presStyleCnt="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054F40B-14DE-4B7B-B5F6-4228A2838818}" type="pres">
      <dgm:prSet presAssocID="{6DB62CDC-501A-4B0C-825B-742A5DE04F43}" presName="spaceRect" presStyleCnt="0"/>
      <dgm:spPr/>
    </dgm:pt>
    <dgm:pt modelId="{20BBFE00-2A60-4241-BC00-ACA0BA4ECA75}" type="pres">
      <dgm:prSet presAssocID="{6DB62CDC-501A-4B0C-825B-742A5DE04F43}" presName="textRect" presStyleLbl="revTx" presStyleIdx="3" presStyleCnt="8" custScaleY="85576">
        <dgm:presLayoutVars>
          <dgm:chMax val="1"/>
          <dgm:chPref val="1"/>
        </dgm:presLayoutVars>
      </dgm:prSet>
      <dgm:spPr/>
    </dgm:pt>
    <dgm:pt modelId="{7B3BEE63-A8BE-44C6-AA4C-3C6689148EC1}" type="pres">
      <dgm:prSet presAssocID="{68DB02E8-2494-438C-B640-7D2039E3A45B}" presName="sibTrans" presStyleCnt="0"/>
      <dgm:spPr/>
    </dgm:pt>
    <dgm:pt modelId="{A2744EAC-4A81-46CE-A90C-BEF309D04727}" type="pres">
      <dgm:prSet presAssocID="{3B29CE2E-4F53-46EC-85BE-AC6FDDB17870}" presName="compNode" presStyleCnt="0"/>
      <dgm:spPr/>
    </dgm:pt>
    <dgm:pt modelId="{4E37F10F-EFEF-46D5-9B50-CA90E98ED5CE}" type="pres">
      <dgm:prSet presAssocID="{3B29CE2E-4F53-46EC-85BE-AC6FDDB17870}" presName="iconBgRect" presStyleLbl="bgShp" presStyleIdx="4" presStyleCnt="8"/>
      <dgm:spPr/>
    </dgm:pt>
    <dgm:pt modelId="{6B09D48C-1F22-4D5B-B2A2-817D90A8DF00}" type="pres">
      <dgm:prSet presAssocID="{3B29CE2E-4F53-46EC-85BE-AC6FDDB17870}" presName="iconRect" presStyleLbl="node1" presStyleIdx="4" presStyleCnt="8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FB63C3E-A084-4712-AEFD-AD82FC11CAB7}" type="pres">
      <dgm:prSet presAssocID="{3B29CE2E-4F53-46EC-85BE-AC6FDDB17870}" presName="spaceRect" presStyleCnt="0"/>
      <dgm:spPr/>
    </dgm:pt>
    <dgm:pt modelId="{01767E22-A30D-47E0-A80D-26E44FD26B5E}" type="pres">
      <dgm:prSet presAssocID="{3B29CE2E-4F53-46EC-85BE-AC6FDDB17870}" presName="textRect" presStyleLbl="revTx" presStyleIdx="4" presStyleCnt="8">
        <dgm:presLayoutVars>
          <dgm:chMax val="1"/>
          <dgm:chPref val="1"/>
        </dgm:presLayoutVars>
      </dgm:prSet>
      <dgm:spPr/>
    </dgm:pt>
    <dgm:pt modelId="{B31FA671-D426-48AA-B05A-EDEDA53A52CD}" type="pres">
      <dgm:prSet presAssocID="{64423333-405B-4F26-BE58-7A296C3252E7}" presName="sibTrans" presStyleCnt="0"/>
      <dgm:spPr/>
    </dgm:pt>
    <dgm:pt modelId="{1615D8EA-6EC8-4B50-8BF4-D4B44E825C40}" type="pres">
      <dgm:prSet presAssocID="{833160ED-E405-4160-91AD-7FA4AD9CACB1}" presName="compNode" presStyleCnt="0"/>
      <dgm:spPr/>
    </dgm:pt>
    <dgm:pt modelId="{031CED78-2A8C-4856-A580-C2EEC00B5D9E}" type="pres">
      <dgm:prSet presAssocID="{833160ED-E405-4160-91AD-7FA4AD9CACB1}" presName="iconBgRect" presStyleLbl="bgShp" presStyleIdx="5" presStyleCnt="8"/>
      <dgm:spPr/>
    </dgm:pt>
    <dgm:pt modelId="{09F24898-99C3-4F8B-AD6C-2B8EB3929368}" type="pres">
      <dgm:prSet presAssocID="{833160ED-E405-4160-91AD-7FA4AD9CACB1}" presName="iconRect" presStyleLbl="node1" presStyleIdx="5" presStyleCnt="8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8644988-4175-481B-9CAB-589F2CFBCA60}" type="pres">
      <dgm:prSet presAssocID="{833160ED-E405-4160-91AD-7FA4AD9CACB1}" presName="spaceRect" presStyleCnt="0"/>
      <dgm:spPr/>
    </dgm:pt>
    <dgm:pt modelId="{540D9A55-F216-4096-8DD8-3275932FD837}" type="pres">
      <dgm:prSet presAssocID="{833160ED-E405-4160-91AD-7FA4AD9CACB1}" presName="textRect" presStyleLbl="revTx" presStyleIdx="5" presStyleCnt="8">
        <dgm:presLayoutVars>
          <dgm:chMax val="1"/>
          <dgm:chPref val="1"/>
        </dgm:presLayoutVars>
      </dgm:prSet>
      <dgm:spPr/>
    </dgm:pt>
    <dgm:pt modelId="{56AB6187-8F7D-4428-A84D-6D65C4336EFF}" type="pres">
      <dgm:prSet presAssocID="{711B0C36-BD54-42E8-AF8D-465D73AED733}" presName="sibTrans" presStyleCnt="0"/>
      <dgm:spPr/>
    </dgm:pt>
    <dgm:pt modelId="{CA3FB369-455B-468F-881D-4F4AF54143A4}" type="pres">
      <dgm:prSet presAssocID="{D01D826F-C0D3-46DA-BF4E-AE18D8D90354}" presName="compNode" presStyleCnt="0"/>
      <dgm:spPr/>
    </dgm:pt>
    <dgm:pt modelId="{627E999F-3152-451B-BE33-89DE03FFD50E}" type="pres">
      <dgm:prSet presAssocID="{D01D826F-C0D3-46DA-BF4E-AE18D8D90354}" presName="iconBgRect" presStyleLbl="bgShp" presStyleIdx="6" presStyleCnt="8"/>
      <dgm:spPr/>
    </dgm:pt>
    <dgm:pt modelId="{4503EDFA-8630-40C3-9C92-5BB8A9FA4EF5}" type="pres">
      <dgm:prSet presAssocID="{D01D826F-C0D3-46DA-BF4E-AE18D8D90354}" presName="iconRect" presStyleLbl="node1" presStyleIdx="6" presStyleCnt="8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C7A9774-228D-4511-869B-60C9879A72C0}" type="pres">
      <dgm:prSet presAssocID="{D01D826F-C0D3-46DA-BF4E-AE18D8D90354}" presName="spaceRect" presStyleCnt="0"/>
      <dgm:spPr/>
    </dgm:pt>
    <dgm:pt modelId="{1A50D7DB-F6DA-487A-B30C-D30142866FEF}" type="pres">
      <dgm:prSet presAssocID="{D01D826F-C0D3-46DA-BF4E-AE18D8D90354}" presName="textRect" presStyleLbl="revTx" presStyleIdx="6" presStyleCnt="8">
        <dgm:presLayoutVars>
          <dgm:chMax val="1"/>
          <dgm:chPref val="1"/>
        </dgm:presLayoutVars>
      </dgm:prSet>
      <dgm:spPr/>
    </dgm:pt>
    <dgm:pt modelId="{63AEEEDF-3FE8-47F7-9BF1-2EB78CCBC8AC}" type="pres">
      <dgm:prSet presAssocID="{F75E627B-0A84-4BD0-841F-4B10FF0F1CD6}" presName="sibTrans" presStyleCnt="0"/>
      <dgm:spPr/>
    </dgm:pt>
    <dgm:pt modelId="{E45DAA55-BCC8-4FA8-BF3A-A6003C05DA1C}" type="pres">
      <dgm:prSet presAssocID="{803023C0-28BC-42F1-A00A-9C85212A4F7F}" presName="compNode" presStyleCnt="0"/>
      <dgm:spPr/>
    </dgm:pt>
    <dgm:pt modelId="{B38F0AD4-EB6D-4E77-9CE4-83E88679500C}" type="pres">
      <dgm:prSet presAssocID="{803023C0-28BC-42F1-A00A-9C85212A4F7F}" presName="iconBgRect" presStyleLbl="bgShp" presStyleIdx="7" presStyleCnt="8"/>
      <dgm:spPr/>
    </dgm:pt>
    <dgm:pt modelId="{AE8FF76C-6E69-4578-B379-3FFFE25D6CC6}" type="pres">
      <dgm:prSet presAssocID="{803023C0-28BC-42F1-A00A-9C85212A4F7F}" presName="iconRect" presStyleLbl="node1" presStyleIdx="7" presStyleCnt="8"/>
      <dgm:spPr>
        <a:blipFill>
          <a:blip xmlns:r="http://schemas.openxmlformats.org/officeDocument/2006/relationships"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E17BF04-D579-4D7E-AEDF-0F863D96DF40}" type="pres">
      <dgm:prSet presAssocID="{803023C0-28BC-42F1-A00A-9C85212A4F7F}" presName="spaceRect" presStyleCnt="0"/>
      <dgm:spPr/>
    </dgm:pt>
    <dgm:pt modelId="{439479CD-2180-48A2-B994-403837BDC9E1}" type="pres">
      <dgm:prSet presAssocID="{803023C0-28BC-42F1-A00A-9C85212A4F7F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D1AD9615-3C33-475F-B7B7-5B4FBD286BF7}" type="presOf" srcId="{3B29CE2E-4F53-46EC-85BE-AC6FDDB17870}" destId="{01767E22-A30D-47E0-A80D-26E44FD26B5E}" srcOrd="0" destOrd="0" presId="urn:microsoft.com/office/officeart/2018/5/layout/IconCircleLabelList"/>
    <dgm:cxn modelId="{A0332417-0553-42A4-B31F-5FF470772167}" srcId="{D4363F1A-8623-422C-BC7C-B5CE86620701}" destId="{76B81661-B138-4466-9127-6F0DDC8F7E8E}" srcOrd="0" destOrd="0" parTransId="{E4B1B008-2A29-48D0-9E21-A19E57730705}" sibTransId="{E6D9634D-4385-4F06-886B-BAD8B7214823}"/>
    <dgm:cxn modelId="{02E43D1F-3803-46C6-B0D4-84BE437799FF}" type="presOf" srcId="{D01D826F-C0D3-46DA-BF4E-AE18D8D90354}" destId="{1A50D7DB-F6DA-487A-B30C-D30142866FEF}" srcOrd="0" destOrd="0" presId="urn:microsoft.com/office/officeart/2018/5/layout/IconCircleLabelList"/>
    <dgm:cxn modelId="{2E3FBF24-2D6F-4B95-B296-31407DB340D8}" srcId="{D4363F1A-8623-422C-BC7C-B5CE86620701}" destId="{70EE9C8C-8A50-4FEE-A092-07DF072EDD44}" srcOrd="1" destOrd="0" parTransId="{DEC1421E-846A-472C-AAC2-0CD64C114EBF}" sibTransId="{C16BFD14-6092-4876-8BFB-6C719119FC0C}"/>
    <dgm:cxn modelId="{FBEA562A-B004-49B4-A30D-DBE961A40B74}" type="presOf" srcId="{70EE9C8C-8A50-4FEE-A092-07DF072EDD44}" destId="{14CAE470-9379-4D40-B5CB-CBCAAB3BFD8E}" srcOrd="0" destOrd="0" presId="urn:microsoft.com/office/officeart/2018/5/layout/IconCircleLabelList"/>
    <dgm:cxn modelId="{CF81572A-A442-410B-9B83-E46C10B320D3}" srcId="{D4363F1A-8623-422C-BC7C-B5CE86620701}" destId="{3B29CE2E-4F53-46EC-85BE-AC6FDDB17870}" srcOrd="4" destOrd="0" parTransId="{4990A8A7-8BC1-4C79-9EE7-1E9B258CAC85}" sibTransId="{64423333-405B-4F26-BE58-7A296C3252E7}"/>
    <dgm:cxn modelId="{2F55802C-56E3-40B1-A9A4-0E42C22C2BCA}" srcId="{D4363F1A-8623-422C-BC7C-B5CE86620701}" destId="{803023C0-28BC-42F1-A00A-9C85212A4F7F}" srcOrd="7" destOrd="0" parTransId="{40D1846E-A596-47D8-9EB9-19A1A2123635}" sibTransId="{B3A6063D-4CCE-4E52-BCA6-E056604F2F9E}"/>
    <dgm:cxn modelId="{9B305D55-7651-4FE0-A531-4C654C976D87}" type="presOf" srcId="{803023C0-28BC-42F1-A00A-9C85212A4F7F}" destId="{439479CD-2180-48A2-B994-403837BDC9E1}" srcOrd="0" destOrd="0" presId="urn:microsoft.com/office/officeart/2018/5/layout/IconCircleLabelList"/>
    <dgm:cxn modelId="{3BD8377D-95D2-4469-87F1-AFC3627443DE}" srcId="{D4363F1A-8623-422C-BC7C-B5CE86620701}" destId="{B0DE8F96-8F81-4ECC-ADBD-C2930E377064}" srcOrd="2" destOrd="0" parTransId="{EAD263FA-9D83-413B-8FA6-45B89B7414D2}" sibTransId="{0A07EEBC-0E64-4302-948A-95BE0B5C03ED}"/>
    <dgm:cxn modelId="{017B3589-F214-4DCD-A3DD-38E9489537F7}" type="presOf" srcId="{833160ED-E405-4160-91AD-7FA4AD9CACB1}" destId="{540D9A55-F216-4096-8DD8-3275932FD837}" srcOrd="0" destOrd="0" presId="urn:microsoft.com/office/officeart/2018/5/layout/IconCircleLabelList"/>
    <dgm:cxn modelId="{52FFEEB3-24D8-4B40-BD05-B5C9A376FCA0}" type="presOf" srcId="{D4363F1A-8623-422C-BC7C-B5CE86620701}" destId="{69357B02-E75F-47DA-97AC-F33A717048D4}" srcOrd="0" destOrd="0" presId="urn:microsoft.com/office/officeart/2018/5/layout/IconCircleLabelList"/>
    <dgm:cxn modelId="{878B07BF-2FF4-42A0-AC14-46BEE1476D5B}" type="presOf" srcId="{B0DE8F96-8F81-4ECC-ADBD-C2930E377064}" destId="{E4F7C591-1BB3-43F3-99E3-C66761EEC89A}" srcOrd="0" destOrd="0" presId="urn:microsoft.com/office/officeart/2018/5/layout/IconCircleLabelList"/>
    <dgm:cxn modelId="{D9495CC2-4E2E-45A1-B0BC-6949684BEDA1}" srcId="{D4363F1A-8623-422C-BC7C-B5CE86620701}" destId="{D01D826F-C0D3-46DA-BF4E-AE18D8D90354}" srcOrd="6" destOrd="0" parTransId="{B420296D-D437-45F2-81AD-8A1D869BBB43}" sibTransId="{F75E627B-0A84-4BD0-841F-4B10FF0F1CD6}"/>
    <dgm:cxn modelId="{84DD40C9-0885-43F8-A20F-3DE733AB5362}" srcId="{3B29CE2E-4F53-46EC-85BE-AC6FDDB17870}" destId="{BF236409-4BEF-4AEF-9D76-769FAD24A937}" srcOrd="0" destOrd="0" parTransId="{001F76F1-C17F-4996-A611-12529EBFC2C8}" sibTransId="{497DE68F-28B7-479B-AB03-216BBCC94F77}"/>
    <dgm:cxn modelId="{4D7BA0D7-2C5E-47C3-B2EE-7DC66C0A62C0}" type="presOf" srcId="{76B81661-B138-4466-9127-6F0DDC8F7E8E}" destId="{51258FF7-660C-4424-9C21-79BC2847E200}" srcOrd="0" destOrd="0" presId="urn:microsoft.com/office/officeart/2018/5/layout/IconCircleLabelList"/>
    <dgm:cxn modelId="{C34172DA-46C3-4809-B495-D3CA52A543A5}" type="presOf" srcId="{6DB62CDC-501A-4B0C-825B-742A5DE04F43}" destId="{20BBFE00-2A60-4241-BC00-ACA0BA4ECA75}" srcOrd="0" destOrd="0" presId="urn:microsoft.com/office/officeart/2018/5/layout/IconCircleLabelList"/>
    <dgm:cxn modelId="{0954D5E0-0836-432E-B201-2BAFFB0ED7C5}" srcId="{D4363F1A-8623-422C-BC7C-B5CE86620701}" destId="{833160ED-E405-4160-91AD-7FA4AD9CACB1}" srcOrd="5" destOrd="0" parTransId="{BD1BE8FE-4BFD-4002-93D7-530E393CC94D}" sibTransId="{711B0C36-BD54-42E8-AF8D-465D73AED733}"/>
    <dgm:cxn modelId="{96DC32FD-1030-422C-B1A8-C8742BBE2BE4}" srcId="{D4363F1A-8623-422C-BC7C-B5CE86620701}" destId="{6DB62CDC-501A-4B0C-825B-742A5DE04F43}" srcOrd="3" destOrd="0" parTransId="{54DA8761-B5D5-4788-AB8D-934F8491FA05}" sibTransId="{68DB02E8-2494-438C-B640-7D2039E3A45B}"/>
    <dgm:cxn modelId="{B6F12FC9-6E40-4F31-9C36-B4EAF10DC726}" type="presParOf" srcId="{69357B02-E75F-47DA-97AC-F33A717048D4}" destId="{A9AE8EAC-0197-4B5B-A41E-23424E2258C3}" srcOrd="0" destOrd="0" presId="urn:microsoft.com/office/officeart/2018/5/layout/IconCircleLabelList"/>
    <dgm:cxn modelId="{FA114FFF-E571-4F37-A138-B5891D30087A}" type="presParOf" srcId="{A9AE8EAC-0197-4B5B-A41E-23424E2258C3}" destId="{B617544D-4D57-4293-A5F4-6CB98E96E35C}" srcOrd="0" destOrd="0" presId="urn:microsoft.com/office/officeart/2018/5/layout/IconCircleLabelList"/>
    <dgm:cxn modelId="{0F2F2C0E-842B-48DA-B27F-816857035FB6}" type="presParOf" srcId="{A9AE8EAC-0197-4B5B-A41E-23424E2258C3}" destId="{E0C029DD-5686-43DC-A853-C4ED88CC8080}" srcOrd="1" destOrd="0" presId="urn:microsoft.com/office/officeart/2018/5/layout/IconCircleLabelList"/>
    <dgm:cxn modelId="{C146FC22-5A31-453B-8638-9EE09FED1D0B}" type="presParOf" srcId="{A9AE8EAC-0197-4B5B-A41E-23424E2258C3}" destId="{0FBEC37A-9614-4651-9DC9-FB892E6AED52}" srcOrd="2" destOrd="0" presId="urn:microsoft.com/office/officeart/2018/5/layout/IconCircleLabelList"/>
    <dgm:cxn modelId="{D76D80E4-2984-4CB1-BA1B-C62A3DABE61E}" type="presParOf" srcId="{A9AE8EAC-0197-4B5B-A41E-23424E2258C3}" destId="{51258FF7-660C-4424-9C21-79BC2847E200}" srcOrd="3" destOrd="0" presId="urn:microsoft.com/office/officeart/2018/5/layout/IconCircleLabelList"/>
    <dgm:cxn modelId="{C283BD71-A172-4901-BC2B-A39E278BA2F8}" type="presParOf" srcId="{69357B02-E75F-47DA-97AC-F33A717048D4}" destId="{BB43539E-3B39-478A-A57B-29A0B10D5D51}" srcOrd="1" destOrd="0" presId="urn:microsoft.com/office/officeart/2018/5/layout/IconCircleLabelList"/>
    <dgm:cxn modelId="{EEA09D9A-21B1-4477-A688-0C783A326F43}" type="presParOf" srcId="{69357B02-E75F-47DA-97AC-F33A717048D4}" destId="{020531CF-64D0-42E4-85C8-007B84686936}" srcOrd="2" destOrd="0" presId="urn:microsoft.com/office/officeart/2018/5/layout/IconCircleLabelList"/>
    <dgm:cxn modelId="{3B72912C-7ADF-4F4E-B918-8A3BF90819EE}" type="presParOf" srcId="{020531CF-64D0-42E4-85C8-007B84686936}" destId="{762AD23A-E58C-46E9-9FBA-B6A1F9011BFF}" srcOrd="0" destOrd="0" presId="urn:microsoft.com/office/officeart/2018/5/layout/IconCircleLabelList"/>
    <dgm:cxn modelId="{2069C724-2718-49C7-9729-B0C06C594A2E}" type="presParOf" srcId="{020531CF-64D0-42E4-85C8-007B84686936}" destId="{268D24A2-F2F2-4CFB-B8D4-CB056F9A9E6D}" srcOrd="1" destOrd="0" presId="urn:microsoft.com/office/officeart/2018/5/layout/IconCircleLabelList"/>
    <dgm:cxn modelId="{4B449569-2533-4D40-B1B5-3782008DBC60}" type="presParOf" srcId="{020531CF-64D0-42E4-85C8-007B84686936}" destId="{77DED933-73BA-4E27-BF5A-63F8CB9EFB94}" srcOrd="2" destOrd="0" presId="urn:microsoft.com/office/officeart/2018/5/layout/IconCircleLabelList"/>
    <dgm:cxn modelId="{97396EF3-41AC-45E6-B410-BAFE2336EC79}" type="presParOf" srcId="{020531CF-64D0-42E4-85C8-007B84686936}" destId="{14CAE470-9379-4D40-B5CB-CBCAAB3BFD8E}" srcOrd="3" destOrd="0" presId="urn:microsoft.com/office/officeart/2018/5/layout/IconCircleLabelList"/>
    <dgm:cxn modelId="{965024BD-CB62-4E03-BF9E-A050F7136CDF}" type="presParOf" srcId="{69357B02-E75F-47DA-97AC-F33A717048D4}" destId="{BA1DE84C-7DA0-4BA5-985A-00F715C6E8D6}" srcOrd="3" destOrd="0" presId="urn:microsoft.com/office/officeart/2018/5/layout/IconCircleLabelList"/>
    <dgm:cxn modelId="{49E433FF-2715-43ED-9717-87BE2EBF87E1}" type="presParOf" srcId="{69357B02-E75F-47DA-97AC-F33A717048D4}" destId="{31E21BF6-F556-4538-8273-AD4861DCC2E0}" srcOrd="4" destOrd="0" presId="urn:microsoft.com/office/officeart/2018/5/layout/IconCircleLabelList"/>
    <dgm:cxn modelId="{152D894B-EBA5-4D58-B5AD-736B4BEB7958}" type="presParOf" srcId="{31E21BF6-F556-4538-8273-AD4861DCC2E0}" destId="{0752CFEB-B4BF-4DE8-99A8-A78F1B7EF007}" srcOrd="0" destOrd="0" presId="urn:microsoft.com/office/officeart/2018/5/layout/IconCircleLabelList"/>
    <dgm:cxn modelId="{F9190E1C-3CC3-4E66-B2D9-5C436CD8FA25}" type="presParOf" srcId="{31E21BF6-F556-4538-8273-AD4861DCC2E0}" destId="{03FAF403-20B7-42A8-921B-BA1C2AB0C688}" srcOrd="1" destOrd="0" presId="urn:microsoft.com/office/officeart/2018/5/layout/IconCircleLabelList"/>
    <dgm:cxn modelId="{CA1D7485-AAE2-468C-8FB3-5C6B08C20F56}" type="presParOf" srcId="{31E21BF6-F556-4538-8273-AD4861DCC2E0}" destId="{EC5883BB-06B0-42DE-82BA-E5B7EF7BA76E}" srcOrd="2" destOrd="0" presId="urn:microsoft.com/office/officeart/2018/5/layout/IconCircleLabelList"/>
    <dgm:cxn modelId="{EE0DC905-667C-40B1-858E-1685AE33DD7B}" type="presParOf" srcId="{31E21BF6-F556-4538-8273-AD4861DCC2E0}" destId="{E4F7C591-1BB3-43F3-99E3-C66761EEC89A}" srcOrd="3" destOrd="0" presId="urn:microsoft.com/office/officeart/2018/5/layout/IconCircleLabelList"/>
    <dgm:cxn modelId="{C2434F52-848A-4FB2-995A-7FA8A687D8D5}" type="presParOf" srcId="{69357B02-E75F-47DA-97AC-F33A717048D4}" destId="{09C32C7D-BB6E-4D9A-8D34-8BF1619F6D4A}" srcOrd="5" destOrd="0" presId="urn:microsoft.com/office/officeart/2018/5/layout/IconCircleLabelList"/>
    <dgm:cxn modelId="{A4080B8D-ED1B-4290-A48E-959ADD1BE293}" type="presParOf" srcId="{69357B02-E75F-47DA-97AC-F33A717048D4}" destId="{58C9793C-8246-4ADB-8D3A-879CA0EE4946}" srcOrd="6" destOrd="0" presId="urn:microsoft.com/office/officeart/2018/5/layout/IconCircleLabelList"/>
    <dgm:cxn modelId="{DC5C2A3C-02B1-46C0-847C-595AD2C86191}" type="presParOf" srcId="{58C9793C-8246-4ADB-8D3A-879CA0EE4946}" destId="{29F514EB-AF91-44B2-B5BB-221C91323C9A}" srcOrd="0" destOrd="0" presId="urn:microsoft.com/office/officeart/2018/5/layout/IconCircleLabelList"/>
    <dgm:cxn modelId="{203591A0-1E22-4EED-B300-E84C1E0125C4}" type="presParOf" srcId="{58C9793C-8246-4ADB-8D3A-879CA0EE4946}" destId="{568B0AC0-E668-4458-B044-D0D70E15D3D3}" srcOrd="1" destOrd="0" presId="urn:microsoft.com/office/officeart/2018/5/layout/IconCircleLabelList"/>
    <dgm:cxn modelId="{5CD8DB0E-3F4D-4EC5-BD04-9582BF185B6A}" type="presParOf" srcId="{58C9793C-8246-4ADB-8D3A-879CA0EE4946}" destId="{0054F40B-14DE-4B7B-B5F6-4228A2838818}" srcOrd="2" destOrd="0" presId="urn:microsoft.com/office/officeart/2018/5/layout/IconCircleLabelList"/>
    <dgm:cxn modelId="{83680A55-F4E3-4EF6-8D59-55AF310696A8}" type="presParOf" srcId="{58C9793C-8246-4ADB-8D3A-879CA0EE4946}" destId="{20BBFE00-2A60-4241-BC00-ACA0BA4ECA75}" srcOrd="3" destOrd="0" presId="urn:microsoft.com/office/officeart/2018/5/layout/IconCircleLabelList"/>
    <dgm:cxn modelId="{47D90742-FBE5-41DC-B3AE-F2E485E61E41}" type="presParOf" srcId="{69357B02-E75F-47DA-97AC-F33A717048D4}" destId="{7B3BEE63-A8BE-44C6-AA4C-3C6689148EC1}" srcOrd="7" destOrd="0" presId="urn:microsoft.com/office/officeart/2018/5/layout/IconCircleLabelList"/>
    <dgm:cxn modelId="{E44BFFA8-BD50-486B-A986-8760F07A2D03}" type="presParOf" srcId="{69357B02-E75F-47DA-97AC-F33A717048D4}" destId="{A2744EAC-4A81-46CE-A90C-BEF309D04727}" srcOrd="8" destOrd="0" presId="urn:microsoft.com/office/officeart/2018/5/layout/IconCircleLabelList"/>
    <dgm:cxn modelId="{14771C79-CED8-414F-A963-5AB7CAC9776D}" type="presParOf" srcId="{A2744EAC-4A81-46CE-A90C-BEF309D04727}" destId="{4E37F10F-EFEF-46D5-9B50-CA90E98ED5CE}" srcOrd="0" destOrd="0" presId="urn:microsoft.com/office/officeart/2018/5/layout/IconCircleLabelList"/>
    <dgm:cxn modelId="{82209591-F65D-463B-85A2-A092DE82B717}" type="presParOf" srcId="{A2744EAC-4A81-46CE-A90C-BEF309D04727}" destId="{6B09D48C-1F22-4D5B-B2A2-817D90A8DF00}" srcOrd="1" destOrd="0" presId="urn:microsoft.com/office/officeart/2018/5/layout/IconCircleLabelList"/>
    <dgm:cxn modelId="{92686598-D966-4920-8E81-DF44D764DC46}" type="presParOf" srcId="{A2744EAC-4A81-46CE-A90C-BEF309D04727}" destId="{AFB63C3E-A084-4712-AEFD-AD82FC11CAB7}" srcOrd="2" destOrd="0" presId="urn:microsoft.com/office/officeart/2018/5/layout/IconCircleLabelList"/>
    <dgm:cxn modelId="{859C27E6-2BE6-4D5B-A6D5-02CD7E1519A3}" type="presParOf" srcId="{A2744EAC-4A81-46CE-A90C-BEF309D04727}" destId="{01767E22-A30D-47E0-A80D-26E44FD26B5E}" srcOrd="3" destOrd="0" presId="urn:microsoft.com/office/officeart/2018/5/layout/IconCircleLabelList"/>
    <dgm:cxn modelId="{C74FA589-3DD5-429E-BECB-CF769DF3B9DC}" type="presParOf" srcId="{69357B02-E75F-47DA-97AC-F33A717048D4}" destId="{B31FA671-D426-48AA-B05A-EDEDA53A52CD}" srcOrd="9" destOrd="0" presId="urn:microsoft.com/office/officeart/2018/5/layout/IconCircleLabelList"/>
    <dgm:cxn modelId="{E06061D5-C404-4941-BF79-D3820F277B9D}" type="presParOf" srcId="{69357B02-E75F-47DA-97AC-F33A717048D4}" destId="{1615D8EA-6EC8-4B50-8BF4-D4B44E825C40}" srcOrd="10" destOrd="0" presId="urn:microsoft.com/office/officeart/2018/5/layout/IconCircleLabelList"/>
    <dgm:cxn modelId="{117EF1C4-A565-47E0-9C43-427DCB9F14E3}" type="presParOf" srcId="{1615D8EA-6EC8-4B50-8BF4-D4B44E825C40}" destId="{031CED78-2A8C-4856-A580-C2EEC00B5D9E}" srcOrd="0" destOrd="0" presId="urn:microsoft.com/office/officeart/2018/5/layout/IconCircleLabelList"/>
    <dgm:cxn modelId="{50C973DD-96D1-43BD-B77B-9B2F48299CD6}" type="presParOf" srcId="{1615D8EA-6EC8-4B50-8BF4-D4B44E825C40}" destId="{09F24898-99C3-4F8B-AD6C-2B8EB3929368}" srcOrd="1" destOrd="0" presId="urn:microsoft.com/office/officeart/2018/5/layout/IconCircleLabelList"/>
    <dgm:cxn modelId="{5B80CF1E-55EC-4D82-809C-BFD41814A9E4}" type="presParOf" srcId="{1615D8EA-6EC8-4B50-8BF4-D4B44E825C40}" destId="{18644988-4175-481B-9CAB-589F2CFBCA60}" srcOrd="2" destOrd="0" presId="urn:microsoft.com/office/officeart/2018/5/layout/IconCircleLabelList"/>
    <dgm:cxn modelId="{2C013D62-9BBD-42CC-B481-7E9FAF3B8CF5}" type="presParOf" srcId="{1615D8EA-6EC8-4B50-8BF4-D4B44E825C40}" destId="{540D9A55-F216-4096-8DD8-3275932FD837}" srcOrd="3" destOrd="0" presId="urn:microsoft.com/office/officeart/2018/5/layout/IconCircleLabelList"/>
    <dgm:cxn modelId="{567E6081-7A81-4683-80D7-EE9F1E9BF4EA}" type="presParOf" srcId="{69357B02-E75F-47DA-97AC-F33A717048D4}" destId="{56AB6187-8F7D-4428-A84D-6D65C4336EFF}" srcOrd="11" destOrd="0" presId="urn:microsoft.com/office/officeart/2018/5/layout/IconCircleLabelList"/>
    <dgm:cxn modelId="{7177293C-F21F-4E25-96F8-B1EC4A60D450}" type="presParOf" srcId="{69357B02-E75F-47DA-97AC-F33A717048D4}" destId="{CA3FB369-455B-468F-881D-4F4AF54143A4}" srcOrd="12" destOrd="0" presId="urn:microsoft.com/office/officeart/2018/5/layout/IconCircleLabelList"/>
    <dgm:cxn modelId="{1A3A4A48-7B52-4A8C-AFFE-999CE6D3F8BB}" type="presParOf" srcId="{CA3FB369-455B-468F-881D-4F4AF54143A4}" destId="{627E999F-3152-451B-BE33-89DE03FFD50E}" srcOrd="0" destOrd="0" presId="urn:microsoft.com/office/officeart/2018/5/layout/IconCircleLabelList"/>
    <dgm:cxn modelId="{DCC92E81-91DF-4C5C-A41E-02C0D9577DC2}" type="presParOf" srcId="{CA3FB369-455B-468F-881D-4F4AF54143A4}" destId="{4503EDFA-8630-40C3-9C92-5BB8A9FA4EF5}" srcOrd="1" destOrd="0" presId="urn:microsoft.com/office/officeart/2018/5/layout/IconCircleLabelList"/>
    <dgm:cxn modelId="{290948B3-16FC-41B8-B725-AA9D3CC581F4}" type="presParOf" srcId="{CA3FB369-455B-468F-881D-4F4AF54143A4}" destId="{BC7A9774-228D-4511-869B-60C9879A72C0}" srcOrd="2" destOrd="0" presId="urn:microsoft.com/office/officeart/2018/5/layout/IconCircleLabelList"/>
    <dgm:cxn modelId="{B322CDC3-4116-46C7-89FA-7DB87270B864}" type="presParOf" srcId="{CA3FB369-455B-468F-881D-4F4AF54143A4}" destId="{1A50D7DB-F6DA-487A-B30C-D30142866FEF}" srcOrd="3" destOrd="0" presId="urn:microsoft.com/office/officeart/2018/5/layout/IconCircleLabelList"/>
    <dgm:cxn modelId="{5C4D6C28-1230-40B2-A935-C1727F6A0B6C}" type="presParOf" srcId="{69357B02-E75F-47DA-97AC-F33A717048D4}" destId="{63AEEEDF-3FE8-47F7-9BF1-2EB78CCBC8AC}" srcOrd="13" destOrd="0" presId="urn:microsoft.com/office/officeart/2018/5/layout/IconCircleLabelList"/>
    <dgm:cxn modelId="{9CDB72DF-15EB-44F3-8F06-E63C57850121}" type="presParOf" srcId="{69357B02-E75F-47DA-97AC-F33A717048D4}" destId="{E45DAA55-BCC8-4FA8-BF3A-A6003C05DA1C}" srcOrd="14" destOrd="0" presId="urn:microsoft.com/office/officeart/2018/5/layout/IconCircleLabelList"/>
    <dgm:cxn modelId="{4351AA35-FF08-4511-8690-0830B7D7BF10}" type="presParOf" srcId="{E45DAA55-BCC8-4FA8-BF3A-A6003C05DA1C}" destId="{B38F0AD4-EB6D-4E77-9CE4-83E88679500C}" srcOrd="0" destOrd="0" presId="urn:microsoft.com/office/officeart/2018/5/layout/IconCircleLabelList"/>
    <dgm:cxn modelId="{00B12FD1-662F-458B-9753-2F31D95924BA}" type="presParOf" srcId="{E45DAA55-BCC8-4FA8-BF3A-A6003C05DA1C}" destId="{AE8FF76C-6E69-4578-B379-3FFFE25D6CC6}" srcOrd="1" destOrd="0" presId="urn:microsoft.com/office/officeart/2018/5/layout/IconCircleLabelList"/>
    <dgm:cxn modelId="{393D06D3-F44B-454F-8EC6-83B2C08CCA87}" type="presParOf" srcId="{E45DAA55-BCC8-4FA8-BF3A-A6003C05DA1C}" destId="{4E17BF04-D579-4D7E-AEDF-0F863D96DF40}" srcOrd="2" destOrd="0" presId="urn:microsoft.com/office/officeart/2018/5/layout/IconCircleLabelList"/>
    <dgm:cxn modelId="{9CCB5123-4969-42FF-905F-61D2AEB418CB}" type="presParOf" srcId="{E45DAA55-BCC8-4FA8-BF3A-A6003C05DA1C}" destId="{439479CD-2180-48A2-B994-403837BDC9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415AA1-BDF6-48CA-A165-53E6152069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8BA5B6-A612-4DB8-91FE-FFF7DD017D7A}">
      <dgm:prSet/>
      <dgm:spPr/>
      <dgm:t>
        <a:bodyPr/>
        <a:lstStyle/>
        <a:p>
          <a:r>
            <a:rPr lang="en-GB" dirty="0"/>
            <a:t>The aim of this system is to distribute only authentic and valid information to users</a:t>
          </a:r>
          <a:endParaRPr lang="en-US" dirty="0"/>
        </a:p>
      </dgm:t>
    </dgm:pt>
    <dgm:pt modelId="{C8418886-B2EB-4893-BE4A-98B4B58CF955}" type="parTrans" cxnId="{63CDE1F0-4F31-4C1A-8846-29D7692BE026}">
      <dgm:prSet/>
      <dgm:spPr/>
      <dgm:t>
        <a:bodyPr/>
        <a:lstStyle/>
        <a:p>
          <a:endParaRPr lang="en-US"/>
        </a:p>
      </dgm:t>
    </dgm:pt>
    <dgm:pt modelId="{5A29C9ED-E7FE-4F5E-9287-DA3D1EA38CB8}" type="sibTrans" cxnId="{63CDE1F0-4F31-4C1A-8846-29D7692BE026}">
      <dgm:prSet/>
      <dgm:spPr/>
      <dgm:t>
        <a:bodyPr/>
        <a:lstStyle/>
        <a:p>
          <a:endParaRPr lang="en-US"/>
        </a:p>
      </dgm:t>
    </dgm:pt>
    <dgm:pt modelId="{1555A73B-CACF-4945-BA5A-3DA94F72518C}">
      <dgm:prSet/>
      <dgm:spPr/>
      <dgm:t>
        <a:bodyPr/>
        <a:lstStyle/>
        <a:p>
          <a:r>
            <a:rPr lang="en-US" dirty="0"/>
            <a:t>The Aim is to connect everyone on campus and spread the value able news on time</a:t>
          </a:r>
        </a:p>
      </dgm:t>
    </dgm:pt>
    <dgm:pt modelId="{846A631D-C8D7-464C-8CDB-6069FC28328D}" type="parTrans" cxnId="{CCD9F785-D64C-46FC-BCF7-21F3EAA8285B}">
      <dgm:prSet/>
      <dgm:spPr/>
      <dgm:t>
        <a:bodyPr/>
        <a:lstStyle/>
        <a:p>
          <a:endParaRPr lang="en-US"/>
        </a:p>
      </dgm:t>
    </dgm:pt>
    <dgm:pt modelId="{45F49066-954D-48B1-BD5C-2F1ABC1C0ABF}" type="sibTrans" cxnId="{CCD9F785-D64C-46FC-BCF7-21F3EAA8285B}">
      <dgm:prSet/>
      <dgm:spPr/>
      <dgm:t>
        <a:bodyPr/>
        <a:lstStyle/>
        <a:p>
          <a:endParaRPr lang="en-US"/>
        </a:p>
      </dgm:t>
    </dgm:pt>
    <dgm:pt modelId="{90460B93-7247-4FB1-95C7-73257DC13C30}">
      <dgm:prSet/>
      <dgm:spPr/>
      <dgm:t>
        <a:bodyPr/>
        <a:lstStyle/>
        <a:p>
          <a:r>
            <a:rPr lang="en-GB" dirty="0"/>
            <a:t>In the next versions of this system we are planning to add more modules and introduce some new features. </a:t>
          </a:r>
          <a:endParaRPr lang="en-US" dirty="0"/>
        </a:p>
      </dgm:t>
    </dgm:pt>
    <dgm:pt modelId="{540E0E0C-937B-43DC-AC4B-1F4BCFF1101A}" type="parTrans" cxnId="{E84CEEBC-B160-401C-A53D-F4F86E503134}">
      <dgm:prSet/>
      <dgm:spPr/>
      <dgm:t>
        <a:bodyPr/>
        <a:lstStyle/>
        <a:p>
          <a:endParaRPr lang="en-US"/>
        </a:p>
      </dgm:t>
    </dgm:pt>
    <dgm:pt modelId="{085CCE26-819A-4061-9272-E1056C8CA2F7}" type="sibTrans" cxnId="{E84CEEBC-B160-401C-A53D-F4F86E503134}">
      <dgm:prSet/>
      <dgm:spPr/>
      <dgm:t>
        <a:bodyPr/>
        <a:lstStyle/>
        <a:p>
          <a:endParaRPr lang="en-US"/>
        </a:p>
      </dgm:t>
    </dgm:pt>
    <dgm:pt modelId="{712EF45E-A33A-4937-A0F1-6E003B596B1C}">
      <dgm:prSet/>
      <dgm:spPr/>
      <dgm:t>
        <a:bodyPr/>
        <a:lstStyle/>
        <a:p>
          <a:r>
            <a:rPr lang="en-GB" dirty="0"/>
            <a:t>This application is currently serving the CUI Abbottabad Campus and we are planning to expand it further in future. </a:t>
          </a:r>
          <a:endParaRPr lang="en-US" dirty="0"/>
        </a:p>
      </dgm:t>
    </dgm:pt>
    <dgm:pt modelId="{CE904AF0-E762-4D3D-A217-7DCE671D2E19}" type="parTrans" cxnId="{011B65E2-F910-4077-BA62-46D762DD39D4}">
      <dgm:prSet/>
      <dgm:spPr/>
      <dgm:t>
        <a:bodyPr/>
        <a:lstStyle/>
        <a:p>
          <a:endParaRPr lang="en-US"/>
        </a:p>
      </dgm:t>
    </dgm:pt>
    <dgm:pt modelId="{3FAEA9A0-DF2E-4183-B327-3CA5CEF3A80E}" type="sibTrans" cxnId="{011B65E2-F910-4077-BA62-46D762DD39D4}">
      <dgm:prSet/>
      <dgm:spPr/>
      <dgm:t>
        <a:bodyPr/>
        <a:lstStyle/>
        <a:p>
          <a:endParaRPr lang="en-US"/>
        </a:p>
      </dgm:t>
    </dgm:pt>
    <dgm:pt modelId="{DD799784-4D18-448B-8877-5B9F6653045C}" type="pres">
      <dgm:prSet presAssocID="{DE415AA1-BDF6-48CA-A165-53E6152069BD}" presName="root" presStyleCnt="0">
        <dgm:presLayoutVars>
          <dgm:dir/>
          <dgm:resizeHandles val="exact"/>
        </dgm:presLayoutVars>
      </dgm:prSet>
      <dgm:spPr/>
    </dgm:pt>
    <dgm:pt modelId="{48702723-9A79-4DBF-8723-26EB55E24E2C}" type="pres">
      <dgm:prSet presAssocID="{F58BA5B6-A612-4DB8-91FE-FFF7DD017D7A}" presName="compNode" presStyleCnt="0"/>
      <dgm:spPr/>
    </dgm:pt>
    <dgm:pt modelId="{C71DAC51-9B4A-4252-90CF-1EEC1667A69B}" type="pres">
      <dgm:prSet presAssocID="{F58BA5B6-A612-4DB8-91FE-FFF7DD017D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5B4F57E-283A-42B5-A5FE-2C0ABD5E2AAC}" type="pres">
      <dgm:prSet presAssocID="{F58BA5B6-A612-4DB8-91FE-FFF7DD017D7A}" presName="spaceRect" presStyleCnt="0"/>
      <dgm:spPr/>
    </dgm:pt>
    <dgm:pt modelId="{60670B53-48CB-4AD0-9541-EB8351BB0AB0}" type="pres">
      <dgm:prSet presAssocID="{F58BA5B6-A612-4DB8-91FE-FFF7DD017D7A}" presName="textRect" presStyleLbl="revTx" presStyleIdx="0" presStyleCnt="4">
        <dgm:presLayoutVars>
          <dgm:chMax val="1"/>
          <dgm:chPref val="1"/>
        </dgm:presLayoutVars>
      </dgm:prSet>
      <dgm:spPr/>
    </dgm:pt>
    <dgm:pt modelId="{D511A3E5-2124-4E79-BD16-960FF317D8B8}" type="pres">
      <dgm:prSet presAssocID="{5A29C9ED-E7FE-4F5E-9287-DA3D1EA38CB8}" presName="sibTrans" presStyleCnt="0"/>
      <dgm:spPr/>
    </dgm:pt>
    <dgm:pt modelId="{FBAFC42A-4237-4B74-B064-2E7A3A638D07}" type="pres">
      <dgm:prSet presAssocID="{1555A73B-CACF-4945-BA5A-3DA94F72518C}" presName="compNode" presStyleCnt="0"/>
      <dgm:spPr/>
    </dgm:pt>
    <dgm:pt modelId="{E03CE897-E0EB-4BF6-80E8-DDB01CA32FEB}" type="pres">
      <dgm:prSet presAssocID="{1555A73B-CACF-4945-BA5A-3DA94F7251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80016C0D-9CC3-408E-81EF-59EE4B163EF8}" type="pres">
      <dgm:prSet presAssocID="{1555A73B-CACF-4945-BA5A-3DA94F72518C}" presName="spaceRect" presStyleCnt="0"/>
      <dgm:spPr/>
    </dgm:pt>
    <dgm:pt modelId="{126AB3E0-9118-43B0-B3F5-7DE581E577E4}" type="pres">
      <dgm:prSet presAssocID="{1555A73B-CACF-4945-BA5A-3DA94F72518C}" presName="textRect" presStyleLbl="revTx" presStyleIdx="1" presStyleCnt="4">
        <dgm:presLayoutVars>
          <dgm:chMax val="1"/>
          <dgm:chPref val="1"/>
        </dgm:presLayoutVars>
      </dgm:prSet>
      <dgm:spPr/>
    </dgm:pt>
    <dgm:pt modelId="{7E0B95D3-0ED4-4B6D-9FA0-717338226DB1}" type="pres">
      <dgm:prSet presAssocID="{45F49066-954D-48B1-BD5C-2F1ABC1C0ABF}" presName="sibTrans" presStyleCnt="0"/>
      <dgm:spPr/>
    </dgm:pt>
    <dgm:pt modelId="{409DB0EC-A4AC-408B-A238-798BB40D164C}" type="pres">
      <dgm:prSet presAssocID="{90460B93-7247-4FB1-95C7-73257DC13C30}" presName="compNode" presStyleCnt="0"/>
      <dgm:spPr/>
    </dgm:pt>
    <dgm:pt modelId="{9D80A035-A166-4D8C-B82E-4C5E2621AB89}" type="pres">
      <dgm:prSet presAssocID="{90460B93-7247-4FB1-95C7-73257DC13C30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DEC5879-F601-493A-B1DC-7253F03F7726}" type="pres">
      <dgm:prSet presAssocID="{90460B93-7247-4FB1-95C7-73257DC13C30}" presName="spaceRect" presStyleCnt="0"/>
      <dgm:spPr/>
    </dgm:pt>
    <dgm:pt modelId="{A7926FED-5A9B-46E4-BEA7-360E651F2F00}" type="pres">
      <dgm:prSet presAssocID="{90460B93-7247-4FB1-95C7-73257DC13C30}" presName="textRect" presStyleLbl="revTx" presStyleIdx="2" presStyleCnt="4">
        <dgm:presLayoutVars>
          <dgm:chMax val="1"/>
          <dgm:chPref val="1"/>
        </dgm:presLayoutVars>
      </dgm:prSet>
      <dgm:spPr/>
    </dgm:pt>
    <dgm:pt modelId="{CF425466-244A-4684-943C-E53878529FA1}" type="pres">
      <dgm:prSet presAssocID="{085CCE26-819A-4061-9272-E1056C8CA2F7}" presName="sibTrans" presStyleCnt="0"/>
      <dgm:spPr/>
    </dgm:pt>
    <dgm:pt modelId="{5DEEDC94-71DF-46DB-8E84-A57B74D2DCAC}" type="pres">
      <dgm:prSet presAssocID="{712EF45E-A33A-4937-A0F1-6E003B596B1C}" presName="compNode" presStyleCnt="0"/>
      <dgm:spPr/>
    </dgm:pt>
    <dgm:pt modelId="{DF392F77-8CC3-42C0-9705-1CCE48FADC3B}" type="pres">
      <dgm:prSet presAssocID="{712EF45E-A33A-4937-A0F1-6E003B596B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ED63E26-3276-423F-BBBE-6024BC03E2D6}" type="pres">
      <dgm:prSet presAssocID="{712EF45E-A33A-4937-A0F1-6E003B596B1C}" presName="spaceRect" presStyleCnt="0"/>
      <dgm:spPr/>
    </dgm:pt>
    <dgm:pt modelId="{0A97FD01-551F-4A21-8008-DC851F41FB83}" type="pres">
      <dgm:prSet presAssocID="{712EF45E-A33A-4937-A0F1-6E003B596B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D4DF1A-0E18-42FF-AA61-4CB9DB4AEEA9}" type="presOf" srcId="{712EF45E-A33A-4937-A0F1-6E003B596B1C}" destId="{0A97FD01-551F-4A21-8008-DC851F41FB83}" srcOrd="0" destOrd="0" presId="urn:microsoft.com/office/officeart/2018/2/layout/IconLabelList"/>
    <dgm:cxn modelId="{3B208B2F-747B-44FB-8549-8003A087E004}" type="presOf" srcId="{1555A73B-CACF-4945-BA5A-3DA94F72518C}" destId="{126AB3E0-9118-43B0-B3F5-7DE581E577E4}" srcOrd="0" destOrd="0" presId="urn:microsoft.com/office/officeart/2018/2/layout/IconLabelList"/>
    <dgm:cxn modelId="{E3B5445F-102B-45CA-854C-045FF2EED00F}" type="presOf" srcId="{90460B93-7247-4FB1-95C7-73257DC13C30}" destId="{A7926FED-5A9B-46E4-BEA7-360E651F2F00}" srcOrd="0" destOrd="0" presId="urn:microsoft.com/office/officeart/2018/2/layout/IconLabelList"/>
    <dgm:cxn modelId="{B6082350-E695-4A3C-A558-51874986342C}" type="presOf" srcId="{DE415AA1-BDF6-48CA-A165-53E6152069BD}" destId="{DD799784-4D18-448B-8877-5B9F6653045C}" srcOrd="0" destOrd="0" presId="urn:microsoft.com/office/officeart/2018/2/layout/IconLabelList"/>
    <dgm:cxn modelId="{B6CB8F76-19FE-4B9B-9C18-BF2186A01986}" type="presOf" srcId="{F58BA5B6-A612-4DB8-91FE-FFF7DD017D7A}" destId="{60670B53-48CB-4AD0-9541-EB8351BB0AB0}" srcOrd="0" destOrd="0" presId="urn:microsoft.com/office/officeart/2018/2/layout/IconLabelList"/>
    <dgm:cxn modelId="{CCD9F785-D64C-46FC-BCF7-21F3EAA8285B}" srcId="{DE415AA1-BDF6-48CA-A165-53E6152069BD}" destId="{1555A73B-CACF-4945-BA5A-3DA94F72518C}" srcOrd="1" destOrd="0" parTransId="{846A631D-C8D7-464C-8CDB-6069FC28328D}" sibTransId="{45F49066-954D-48B1-BD5C-2F1ABC1C0ABF}"/>
    <dgm:cxn modelId="{E84CEEBC-B160-401C-A53D-F4F86E503134}" srcId="{DE415AA1-BDF6-48CA-A165-53E6152069BD}" destId="{90460B93-7247-4FB1-95C7-73257DC13C30}" srcOrd="2" destOrd="0" parTransId="{540E0E0C-937B-43DC-AC4B-1F4BCFF1101A}" sibTransId="{085CCE26-819A-4061-9272-E1056C8CA2F7}"/>
    <dgm:cxn modelId="{011B65E2-F910-4077-BA62-46D762DD39D4}" srcId="{DE415AA1-BDF6-48CA-A165-53E6152069BD}" destId="{712EF45E-A33A-4937-A0F1-6E003B596B1C}" srcOrd="3" destOrd="0" parTransId="{CE904AF0-E762-4D3D-A217-7DCE671D2E19}" sibTransId="{3FAEA9A0-DF2E-4183-B327-3CA5CEF3A80E}"/>
    <dgm:cxn modelId="{63CDE1F0-4F31-4C1A-8846-29D7692BE026}" srcId="{DE415AA1-BDF6-48CA-A165-53E6152069BD}" destId="{F58BA5B6-A612-4DB8-91FE-FFF7DD017D7A}" srcOrd="0" destOrd="0" parTransId="{C8418886-B2EB-4893-BE4A-98B4B58CF955}" sibTransId="{5A29C9ED-E7FE-4F5E-9287-DA3D1EA38CB8}"/>
    <dgm:cxn modelId="{6A448F6B-08F2-4EFF-A19A-DE3CB5371F13}" type="presParOf" srcId="{DD799784-4D18-448B-8877-5B9F6653045C}" destId="{48702723-9A79-4DBF-8723-26EB55E24E2C}" srcOrd="0" destOrd="0" presId="urn:microsoft.com/office/officeart/2018/2/layout/IconLabelList"/>
    <dgm:cxn modelId="{F5511C30-0E81-4005-9BA8-317B51228B4E}" type="presParOf" srcId="{48702723-9A79-4DBF-8723-26EB55E24E2C}" destId="{C71DAC51-9B4A-4252-90CF-1EEC1667A69B}" srcOrd="0" destOrd="0" presId="urn:microsoft.com/office/officeart/2018/2/layout/IconLabelList"/>
    <dgm:cxn modelId="{2211229A-F97B-4C26-B6E3-A12317AD7D83}" type="presParOf" srcId="{48702723-9A79-4DBF-8723-26EB55E24E2C}" destId="{15B4F57E-283A-42B5-A5FE-2C0ABD5E2AAC}" srcOrd="1" destOrd="0" presId="urn:microsoft.com/office/officeart/2018/2/layout/IconLabelList"/>
    <dgm:cxn modelId="{7F802BC6-C498-49B4-B1EF-5796C9A28C1F}" type="presParOf" srcId="{48702723-9A79-4DBF-8723-26EB55E24E2C}" destId="{60670B53-48CB-4AD0-9541-EB8351BB0AB0}" srcOrd="2" destOrd="0" presId="urn:microsoft.com/office/officeart/2018/2/layout/IconLabelList"/>
    <dgm:cxn modelId="{C4B56C30-B812-4975-BF40-8A03C1CAE193}" type="presParOf" srcId="{DD799784-4D18-448B-8877-5B9F6653045C}" destId="{D511A3E5-2124-4E79-BD16-960FF317D8B8}" srcOrd="1" destOrd="0" presId="urn:microsoft.com/office/officeart/2018/2/layout/IconLabelList"/>
    <dgm:cxn modelId="{D42A17BA-A8DE-4D3E-8610-62B6B7717B88}" type="presParOf" srcId="{DD799784-4D18-448B-8877-5B9F6653045C}" destId="{FBAFC42A-4237-4B74-B064-2E7A3A638D07}" srcOrd="2" destOrd="0" presId="urn:microsoft.com/office/officeart/2018/2/layout/IconLabelList"/>
    <dgm:cxn modelId="{582B0835-C0CA-4E39-98E2-174076BEA381}" type="presParOf" srcId="{FBAFC42A-4237-4B74-B064-2E7A3A638D07}" destId="{E03CE897-E0EB-4BF6-80E8-DDB01CA32FEB}" srcOrd="0" destOrd="0" presId="urn:microsoft.com/office/officeart/2018/2/layout/IconLabelList"/>
    <dgm:cxn modelId="{54C2F18D-A40F-4F48-B427-B594239C532E}" type="presParOf" srcId="{FBAFC42A-4237-4B74-B064-2E7A3A638D07}" destId="{80016C0D-9CC3-408E-81EF-59EE4B163EF8}" srcOrd="1" destOrd="0" presId="urn:microsoft.com/office/officeart/2018/2/layout/IconLabelList"/>
    <dgm:cxn modelId="{B7FE094C-6510-4B04-85BB-F2225683827A}" type="presParOf" srcId="{FBAFC42A-4237-4B74-B064-2E7A3A638D07}" destId="{126AB3E0-9118-43B0-B3F5-7DE581E577E4}" srcOrd="2" destOrd="0" presId="urn:microsoft.com/office/officeart/2018/2/layout/IconLabelList"/>
    <dgm:cxn modelId="{FA3141F3-0D2C-4874-A2D9-BC5BAB2D68C3}" type="presParOf" srcId="{DD799784-4D18-448B-8877-5B9F6653045C}" destId="{7E0B95D3-0ED4-4B6D-9FA0-717338226DB1}" srcOrd="3" destOrd="0" presId="urn:microsoft.com/office/officeart/2018/2/layout/IconLabelList"/>
    <dgm:cxn modelId="{0C6305B0-7A39-4C5D-8D8E-478517100D93}" type="presParOf" srcId="{DD799784-4D18-448B-8877-5B9F6653045C}" destId="{409DB0EC-A4AC-408B-A238-798BB40D164C}" srcOrd="4" destOrd="0" presId="urn:microsoft.com/office/officeart/2018/2/layout/IconLabelList"/>
    <dgm:cxn modelId="{59F3E316-FB93-4695-A1AE-AE026EBEECE3}" type="presParOf" srcId="{409DB0EC-A4AC-408B-A238-798BB40D164C}" destId="{9D80A035-A166-4D8C-B82E-4C5E2621AB89}" srcOrd="0" destOrd="0" presId="urn:microsoft.com/office/officeart/2018/2/layout/IconLabelList"/>
    <dgm:cxn modelId="{F2F4CC89-7209-4848-BDE6-1547660DB296}" type="presParOf" srcId="{409DB0EC-A4AC-408B-A238-798BB40D164C}" destId="{0DEC5879-F601-493A-B1DC-7253F03F7726}" srcOrd="1" destOrd="0" presId="urn:microsoft.com/office/officeart/2018/2/layout/IconLabelList"/>
    <dgm:cxn modelId="{71A53896-D27E-45E5-B3B6-6EA8E99DD6E2}" type="presParOf" srcId="{409DB0EC-A4AC-408B-A238-798BB40D164C}" destId="{A7926FED-5A9B-46E4-BEA7-360E651F2F00}" srcOrd="2" destOrd="0" presId="urn:microsoft.com/office/officeart/2018/2/layout/IconLabelList"/>
    <dgm:cxn modelId="{2B8C53AF-24FE-4565-9020-9F5E0BCABADD}" type="presParOf" srcId="{DD799784-4D18-448B-8877-5B9F6653045C}" destId="{CF425466-244A-4684-943C-E53878529FA1}" srcOrd="5" destOrd="0" presId="urn:microsoft.com/office/officeart/2018/2/layout/IconLabelList"/>
    <dgm:cxn modelId="{CF774C79-9697-4190-9744-92A387F6446C}" type="presParOf" srcId="{DD799784-4D18-448B-8877-5B9F6653045C}" destId="{5DEEDC94-71DF-46DB-8E84-A57B74D2DCAC}" srcOrd="6" destOrd="0" presId="urn:microsoft.com/office/officeart/2018/2/layout/IconLabelList"/>
    <dgm:cxn modelId="{6092710C-2551-4482-AE1E-AA7A3F0F08D9}" type="presParOf" srcId="{5DEEDC94-71DF-46DB-8E84-A57B74D2DCAC}" destId="{DF392F77-8CC3-42C0-9705-1CCE48FADC3B}" srcOrd="0" destOrd="0" presId="urn:microsoft.com/office/officeart/2018/2/layout/IconLabelList"/>
    <dgm:cxn modelId="{4BFAACA0-F4AA-4BD7-8DD5-E28F303F6D94}" type="presParOf" srcId="{5DEEDC94-71DF-46DB-8E84-A57B74D2DCAC}" destId="{6ED63E26-3276-423F-BBBE-6024BC03E2D6}" srcOrd="1" destOrd="0" presId="urn:microsoft.com/office/officeart/2018/2/layout/IconLabelList"/>
    <dgm:cxn modelId="{CB307C8D-656F-4EB1-825E-54BADF7B3BED}" type="presParOf" srcId="{5DEEDC94-71DF-46DB-8E84-A57B74D2DCAC}" destId="{0A97FD01-551F-4A21-8008-DC851F41FB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8C64A9-B167-422C-BFE1-2F4CA3544D0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DFEF62-60B6-4779-9E7F-3F14B266B025}">
      <dgm:prSet/>
      <dgm:spPr/>
      <dgm:t>
        <a:bodyPr/>
        <a:lstStyle/>
        <a:p>
          <a:r>
            <a:rPr lang="en-US" i="1" dirty="0"/>
            <a:t>Login/Register</a:t>
          </a:r>
          <a:endParaRPr lang="en-US" dirty="0"/>
        </a:p>
      </dgm:t>
    </dgm:pt>
    <dgm:pt modelId="{3C0EC283-DD1A-494A-87BC-2588444C561F}" type="parTrans" cxnId="{98FE6636-7F0E-4030-82DD-D3D95504F6EE}">
      <dgm:prSet/>
      <dgm:spPr/>
      <dgm:t>
        <a:bodyPr/>
        <a:lstStyle/>
        <a:p>
          <a:endParaRPr lang="en-US"/>
        </a:p>
      </dgm:t>
    </dgm:pt>
    <dgm:pt modelId="{E6500C3D-E53F-45FB-AC89-2822F41E565D}" type="sibTrans" cxnId="{98FE6636-7F0E-4030-82DD-D3D95504F6EE}">
      <dgm:prSet/>
      <dgm:spPr/>
      <dgm:t>
        <a:bodyPr/>
        <a:lstStyle/>
        <a:p>
          <a:endParaRPr lang="en-US"/>
        </a:p>
      </dgm:t>
    </dgm:pt>
    <dgm:pt modelId="{5E1F0FD4-4ECE-4E42-A82C-F62959AF8144}">
      <dgm:prSet/>
      <dgm:spPr/>
      <dgm:t>
        <a:bodyPr/>
        <a:lstStyle/>
        <a:p>
          <a:r>
            <a:rPr lang="en-US" i="1" dirty="0"/>
            <a:t>Verify Email</a:t>
          </a:r>
          <a:endParaRPr lang="en-US" dirty="0"/>
        </a:p>
      </dgm:t>
    </dgm:pt>
    <dgm:pt modelId="{7CF416C4-DABE-4325-A80F-B6CD161D58B6}" type="parTrans" cxnId="{AE4E7294-5139-48EB-8471-429CC1312B86}">
      <dgm:prSet/>
      <dgm:spPr/>
      <dgm:t>
        <a:bodyPr/>
        <a:lstStyle/>
        <a:p>
          <a:endParaRPr lang="en-US"/>
        </a:p>
      </dgm:t>
    </dgm:pt>
    <dgm:pt modelId="{8BE8114E-50A9-4C7F-832D-AE9409806498}" type="sibTrans" cxnId="{AE4E7294-5139-48EB-8471-429CC1312B86}">
      <dgm:prSet/>
      <dgm:spPr/>
      <dgm:t>
        <a:bodyPr/>
        <a:lstStyle/>
        <a:p>
          <a:endParaRPr lang="en-US"/>
        </a:p>
      </dgm:t>
    </dgm:pt>
    <dgm:pt modelId="{97541106-F3C3-4EF9-BE6B-5887EAE15F2C}">
      <dgm:prSet/>
      <dgm:spPr/>
      <dgm:t>
        <a:bodyPr/>
        <a:lstStyle/>
        <a:p>
          <a:r>
            <a:rPr lang="en-US" dirty="0"/>
            <a:t>Create a Post</a:t>
          </a:r>
        </a:p>
      </dgm:t>
    </dgm:pt>
    <dgm:pt modelId="{02BE3F9A-2FB0-4CA4-A97E-3704711661D2}" type="parTrans" cxnId="{0BF4462A-0C5F-494B-B4B7-6207712524BC}">
      <dgm:prSet/>
      <dgm:spPr/>
      <dgm:t>
        <a:bodyPr/>
        <a:lstStyle/>
        <a:p>
          <a:endParaRPr lang="en-US"/>
        </a:p>
      </dgm:t>
    </dgm:pt>
    <dgm:pt modelId="{9D5F666A-8F3A-49E0-BE98-E464BCA2E168}" type="sibTrans" cxnId="{0BF4462A-0C5F-494B-B4B7-6207712524BC}">
      <dgm:prSet/>
      <dgm:spPr/>
      <dgm:t>
        <a:bodyPr/>
        <a:lstStyle/>
        <a:p>
          <a:endParaRPr lang="en-US"/>
        </a:p>
      </dgm:t>
    </dgm:pt>
    <dgm:pt modelId="{BF234D13-58B1-4F34-AF3F-30A773174EDA}">
      <dgm:prSet/>
      <dgm:spPr/>
      <dgm:t>
        <a:bodyPr/>
        <a:lstStyle/>
        <a:p>
          <a:r>
            <a:rPr lang="en-US" i="1" dirty="0"/>
            <a:t>Set Priority</a:t>
          </a:r>
          <a:endParaRPr lang="en-US" dirty="0"/>
        </a:p>
      </dgm:t>
    </dgm:pt>
    <dgm:pt modelId="{B8624D69-4981-4226-9471-7FC27B22D0E0}" type="parTrans" cxnId="{1DA5402E-4079-499F-BA7D-060D36E5EFA6}">
      <dgm:prSet/>
      <dgm:spPr/>
      <dgm:t>
        <a:bodyPr/>
        <a:lstStyle/>
        <a:p>
          <a:endParaRPr lang="en-US"/>
        </a:p>
      </dgm:t>
    </dgm:pt>
    <dgm:pt modelId="{2224C540-4BBA-4A4E-A6B1-6BBDE21EDBCF}" type="sibTrans" cxnId="{1DA5402E-4079-499F-BA7D-060D36E5EFA6}">
      <dgm:prSet/>
      <dgm:spPr/>
      <dgm:t>
        <a:bodyPr/>
        <a:lstStyle/>
        <a:p>
          <a:endParaRPr lang="en-US"/>
        </a:p>
      </dgm:t>
    </dgm:pt>
    <dgm:pt modelId="{6565EF16-6B41-4A55-BCC5-8D36E80AD201}">
      <dgm:prSet/>
      <dgm:spPr/>
      <dgm:t>
        <a:bodyPr/>
        <a:lstStyle/>
        <a:p>
          <a:r>
            <a:rPr lang="en-US" i="1" dirty="0"/>
            <a:t>See Impressions</a:t>
          </a:r>
          <a:endParaRPr lang="en-US" dirty="0"/>
        </a:p>
      </dgm:t>
    </dgm:pt>
    <dgm:pt modelId="{9417F732-7969-484F-B639-1307FF4FA95D}" type="parTrans" cxnId="{E3419823-BEC4-4FE1-A9A9-D1AAE8C8FF58}">
      <dgm:prSet/>
      <dgm:spPr/>
      <dgm:t>
        <a:bodyPr/>
        <a:lstStyle/>
        <a:p>
          <a:endParaRPr lang="en-US"/>
        </a:p>
      </dgm:t>
    </dgm:pt>
    <dgm:pt modelId="{6E63F3BC-E253-4FC9-A8DB-7A7506319BED}" type="sibTrans" cxnId="{E3419823-BEC4-4FE1-A9A9-D1AAE8C8FF58}">
      <dgm:prSet/>
      <dgm:spPr/>
      <dgm:t>
        <a:bodyPr/>
        <a:lstStyle/>
        <a:p>
          <a:endParaRPr lang="en-US"/>
        </a:p>
      </dgm:t>
    </dgm:pt>
    <dgm:pt modelId="{2B15A7C0-0E4A-4524-B641-9FA9C34289B9}">
      <dgm:prSet/>
      <dgm:spPr/>
      <dgm:t>
        <a:bodyPr/>
        <a:lstStyle/>
        <a:p>
          <a:r>
            <a:rPr lang="en-US" i="1" dirty="0"/>
            <a:t>Add Pictures / Documents</a:t>
          </a:r>
          <a:endParaRPr lang="en-US" dirty="0"/>
        </a:p>
      </dgm:t>
    </dgm:pt>
    <dgm:pt modelId="{8C6EFBC4-5EE2-4F17-B1EA-56A492D819B1}" type="parTrans" cxnId="{BB4F4185-6112-4E53-B058-E9FD7142912C}">
      <dgm:prSet/>
      <dgm:spPr/>
      <dgm:t>
        <a:bodyPr/>
        <a:lstStyle/>
        <a:p>
          <a:endParaRPr lang="en-US"/>
        </a:p>
      </dgm:t>
    </dgm:pt>
    <dgm:pt modelId="{336FC59C-EA7F-47E7-BB62-714EB85381EC}" type="sibTrans" cxnId="{BB4F4185-6112-4E53-B058-E9FD7142912C}">
      <dgm:prSet/>
      <dgm:spPr/>
      <dgm:t>
        <a:bodyPr/>
        <a:lstStyle/>
        <a:p>
          <a:endParaRPr lang="en-US"/>
        </a:p>
      </dgm:t>
    </dgm:pt>
    <dgm:pt modelId="{13C569E3-6FBE-4634-8657-79EC5866E2A3}">
      <dgm:prSet/>
      <dgm:spPr/>
      <dgm:t>
        <a:bodyPr/>
        <a:lstStyle/>
        <a:p>
          <a:r>
            <a:rPr lang="en-US" i="1" dirty="0"/>
            <a:t>Share Post</a:t>
          </a:r>
          <a:endParaRPr lang="en-US" dirty="0"/>
        </a:p>
      </dgm:t>
    </dgm:pt>
    <dgm:pt modelId="{84F235A2-4BE5-4C66-829E-6042CE7D16BB}" type="parTrans" cxnId="{B21E1531-132F-4479-861C-F59B0A3C2ACA}">
      <dgm:prSet/>
      <dgm:spPr/>
      <dgm:t>
        <a:bodyPr/>
        <a:lstStyle/>
        <a:p>
          <a:endParaRPr lang="en-US"/>
        </a:p>
      </dgm:t>
    </dgm:pt>
    <dgm:pt modelId="{4385B377-D6A7-4199-AF56-7AD33D88A9C7}" type="sibTrans" cxnId="{B21E1531-132F-4479-861C-F59B0A3C2ACA}">
      <dgm:prSet/>
      <dgm:spPr/>
      <dgm:t>
        <a:bodyPr/>
        <a:lstStyle/>
        <a:p>
          <a:endParaRPr lang="en-US"/>
        </a:p>
      </dgm:t>
    </dgm:pt>
    <dgm:pt modelId="{F13E52F2-E5B6-429F-8082-521E3E779151}">
      <dgm:prSet/>
      <dgm:spPr/>
      <dgm:t>
        <a:bodyPr/>
        <a:lstStyle/>
        <a:p>
          <a:r>
            <a:rPr lang="en-US" i="1" dirty="0"/>
            <a:t>React on Posts</a:t>
          </a:r>
          <a:endParaRPr lang="en-US" dirty="0"/>
        </a:p>
      </dgm:t>
    </dgm:pt>
    <dgm:pt modelId="{E1487EA0-CFAF-4BAC-9616-AE1A36E1D41D}" type="parTrans" cxnId="{051AC005-9E9D-48BC-B891-78C1EA10E1AC}">
      <dgm:prSet/>
      <dgm:spPr/>
      <dgm:t>
        <a:bodyPr/>
        <a:lstStyle/>
        <a:p>
          <a:endParaRPr lang="en-US"/>
        </a:p>
      </dgm:t>
    </dgm:pt>
    <dgm:pt modelId="{4292C7C4-6525-49E2-9625-9692835F7AD3}" type="sibTrans" cxnId="{051AC005-9E9D-48BC-B891-78C1EA10E1AC}">
      <dgm:prSet/>
      <dgm:spPr/>
      <dgm:t>
        <a:bodyPr/>
        <a:lstStyle/>
        <a:p>
          <a:endParaRPr lang="en-US"/>
        </a:p>
      </dgm:t>
    </dgm:pt>
    <dgm:pt modelId="{C4E3324A-08B0-4B8D-84C5-85F3BDD1CD26}">
      <dgm:prSet/>
      <dgm:spPr/>
      <dgm:t>
        <a:bodyPr/>
        <a:lstStyle/>
        <a:p>
          <a:r>
            <a:rPr lang="en-US" i="1" dirty="0"/>
            <a:t>Create Profiles</a:t>
          </a:r>
          <a:endParaRPr lang="en-US" dirty="0"/>
        </a:p>
      </dgm:t>
    </dgm:pt>
    <dgm:pt modelId="{1460975B-D282-4CC5-A07C-5B5AC0122F06}" type="parTrans" cxnId="{19CF4695-AFB2-4663-AF0D-1D13C34B1D20}">
      <dgm:prSet/>
      <dgm:spPr/>
      <dgm:t>
        <a:bodyPr/>
        <a:lstStyle/>
        <a:p>
          <a:endParaRPr lang="en-US"/>
        </a:p>
      </dgm:t>
    </dgm:pt>
    <dgm:pt modelId="{85E95D46-03FD-4502-B846-FCA1A0E390FE}" type="sibTrans" cxnId="{19CF4695-AFB2-4663-AF0D-1D13C34B1D20}">
      <dgm:prSet/>
      <dgm:spPr/>
      <dgm:t>
        <a:bodyPr/>
        <a:lstStyle/>
        <a:p>
          <a:endParaRPr lang="en-US"/>
        </a:p>
      </dgm:t>
    </dgm:pt>
    <dgm:pt modelId="{EA7D413E-7F2A-410A-A624-5850F8DAFD81}">
      <dgm:prSet/>
      <dgm:spPr/>
      <dgm:t>
        <a:bodyPr/>
        <a:lstStyle/>
        <a:p>
          <a:r>
            <a:rPr lang="en-US" i="1" dirty="0"/>
            <a:t>View Profiles / Posts</a:t>
          </a:r>
          <a:endParaRPr lang="en-US" dirty="0"/>
        </a:p>
      </dgm:t>
    </dgm:pt>
    <dgm:pt modelId="{5447E280-C1BE-4810-B392-1EED2E413877}" type="parTrans" cxnId="{124E8701-F904-47A5-8E13-2B01463F205B}">
      <dgm:prSet/>
      <dgm:spPr/>
      <dgm:t>
        <a:bodyPr/>
        <a:lstStyle/>
        <a:p>
          <a:endParaRPr lang="en-US"/>
        </a:p>
      </dgm:t>
    </dgm:pt>
    <dgm:pt modelId="{95A9041E-2FEC-470F-8E2E-FC5E32ACE1FD}" type="sibTrans" cxnId="{124E8701-F904-47A5-8E13-2B01463F205B}">
      <dgm:prSet/>
      <dgm:spPr/>
      <dgm:t>
        <a:bodyPr/>
        <a:lstStyle/>
        <a:p>
          <a:endParaRPr lang="en-US"/>
        </a:p>
      </dgm:t>
    </dgm:pt>
    <dgm:pt modelId="{71BED83E-D14C-492E-BF32-E67011275215}">
      <dgm:prSet/>
      <dgm:spPr/>
      <dgm:t>
        <a:bodyPr/>
        <a:lstStyle/>
        <a:p>
          <a:r>
            <a:rPr lang="en-US" i="1" dirty="0"/>
            <a:t>Delete Posts/ Profiles</a:t>
          </a:r>
          <a:endParaRPr lang="en-US" dirty="0"/>
        </a:p>
      </dgm:t>
    </dgm:pt>
    <dgm:pt modelId="{D7FAEFBD-EA3C-4DB3-ACAE-D649FFCD415D}" type="parTrans" cxnId="{872F759E-7F0F-40F4-834D-D37305FD7F28}">
      <dgm:prSet/>
      <dgm:spPr/>
      <dgm:t>
        <a:bodyPr/>
        <a:lstStyle/>
        <a:p>
          <a:endParaRPr lang="en-US"/>
        </a:p>
      </dgm:t>
    </dgm:pt>
    <dgm:pt modelId="{563FE608-F374-49CB-9189-65E97A974203}" type="sibTrans" cxnId="{872F759E-7F0F-40F4-834D-D37305FD7F28}">
      <dgm:prSet/>
      <dgm:spPr/>
      <dgm:t>
        <a:bodyPr/>
        <a:lstStyle/>
        <a:p>
          <a:endParaRPr lang="en-US"/>
        </a:p>
      </dgm:t>
    </dgm:pt>
    <dgm:pt modelId="{783B6234-80B9-4116-BF2E-D14976AAB992}">
      <dgm:prSet/>
      <dgm:spPr/>
      <dgm:t>
        <a:bodyPr/>
        <a:lstStyle/>
        <a:p>
          <a:r>
            <a:rPr lang="en-US" i="1" dirty="0"/>
            <a:t>Follow Profiles</a:t>
          </a:r>
        </a:p>
      </dgm:t>
    </dgm:pt>
    <dgm:pt modelId="{09232D78-2935-4272-998B-5322696C9B9E}" type="parTrans" cxnId="{7CAD6A01-3337-4993-97AB-728F587CEA79}">
      <dgm:prSet/>
      <dgm:spPr/>
      <dgm:t>
        <a:bodyPr/>
        <a:lstStyle/>
        <a:p>
          <a:endParaRPr lang="en-US"/>
        </a:p>
      </dgm:t>
    </dgm:pt>
    <dgm:pt modelId="{4DA5E0DE-B977-4895-AC29-31085A4040A0}" type="sibTrans" cxnId="{7CAD6A01-3337-4993-97AB-728F587CEA79}">
      <dgm:prSet/>
      <dgm:spPr/>
      <dgm:t>
        <a:bodyPr/>
        <a:lstStyle/>
        <a:p>
          <a:endParaRPr lang="en-US"/>
        </a:p>
      </dgm:t>
    </dgm:pt>
    <dgm:pt modelId="{F9E353EF-8818-4B62-9790-3C0651149830}" type="pres">
      <dgm:prSet presAssocID="{5A8C64A9-B167-422C-BFE1-2F4CA3544D09}" presName="diagram" presStyleCnt="0">
        <dgm:presLayoutVars>
          <dgm:dir/>
          <dgm:resizeHandles val="exact"/>
        </dgm:presLayoutVars>
      </dgm:prSet>
      <dgm:spPr/>
    </dgm:pt>
    <dgm:pt modelId="{63F02C27-7950-4838-9609-FB16AEAE5DCC}" type="pres">
      <dgm:prSet presAssocID="{69DFEF62-60B6-4779-9E7F-3F14B266B025}" presName="node" presStyleLbl="node1" presStyleIdx="0" presStyleCnt="12">
        <dgm:presLayoutVars>
          <dgm:bulletEnabled val="1"/>
        </dgm:presLayoutVars>
      </dgm:prSet>
      <dgm:spPr/>
    </dgm:pt>
    <dgm:pt modelId="{6712ED10-0D6D-4926-922E-ACC0FDB7CA2C}" type="pres">
      <dgm:prSet presAssocID="{E6500C3D-E53F-45FB-AC89-2822F41E565D}" presName="sibTrans" presStyleCnt="0"/>
      <dgm:spPr/>
    </dgm:pt>
    <dgm:pt modelId="{1BB8212A-CA65-4FCB-8201-F1978CB89D0B}" type="pres">
      <dgm:prSet presAssocID="{5E1F0FD4-4ECE-4E42-A82C-F62959AF8144}" presName="node" presStyleLbl="node1" presStyleIdx="1" presStyleCnt="12">
        <dgm:presLayoutVars>
          <dgm:bulletEnabled val="1"/>
        </dgm:presLayoutVars>
      </dgm:prSet>
      <dgm:spPr/>
    </dgm:pt>
    <dgm:pt modelId="{12520017-A3F6-45F3-A945-CCA9773AD05B}" type="pres">
      <dgm:prSet presAssocID="{8BE8114E-50A9-4C7F-832D-AE9409806498}" presName="sibTrans" presStyleCnt="0"/>
      <dgm:spPr/>
    </dgm:pt>
    <dgm:pt modelId="{A940C29E-85CF-4105-A7DC-2E02128B1394}" type="pres">
      <dgm:prSet presAssocID="{97541106-F3C3-4EF9-BE6B-5887EAE15F2C}" presName="node" presStyleLbl="node1" presStyleIdx="2" presStyleCnt="12">
        <dgm:presLayoutVars>
          <dgm:bulletEnabled val="1"/>
        </dgm:presLayoutVars>
      </dgm:prSet>
      <dgm:spPr/>
    </dgm:pt>
    <dgm:pt modelId="{B32D5B8C-CBA5-4304-A32C-09A4B6FAC7DB}" type="pres">
      <dgm:prSet presAssocID="{9D5F666A-8F3A-49E0-BE98-E464BCA2E168}" presName="sibTrans" presStyleCnt="0"/>
      <dgm:spPr/>
    </dgm:pt>
    <dgm:pt modelId="{6CC1BD56-9134-4399-8BEB-C2D6370D14FE}" type="pres">
      <dgm:prSet presAssocID="{BF234D13-58B1-4F34-AF3F-30A773174EDA}" presName="node" presStyleLbl="node1" presStyleIdx="3" presStyleCnt="12">
        <dgm:presLayoutVars>
          <dgm:bulletEnabled val="1"/>
        </dgm:presLayoutVars>
      </dgm:prSet>
      <dgm:spPr/>
    </dgm:pt>
    <dgm:pt modelId="{80907152-57BB-4133-8A2A-BDA0F649A68A}" type="pres">
      <dgm:prSet presAssocID="{2224C540-4BBA-4A4E-A6B1-6BBDE21EDBCF}" presName="sibTrans" presStyleCnt="0"/>
      <dgm:spPr/>
    </dgm:pt>
    <dgm:pt modelId="{4EF1EA33-BA86-4031-B840-44AC02DBEC9F}" type="pres">
      <dgm:prSet presAssocID="{6565EF16-6B41-4A55-BCC5-8D36E80AD201}" presName="node" presStyleLbl="node1" presStyleIdx="4" presStyleCnt="12">
        <dgm:presLayoutVars>
          <dgm:bulletEnabled val="1"/>
        </dgm:presLayoutVars>
      </dgm:prSet>
      <dgm:spPr/>
    </dgm:pt>
    <dgm:pt modelId="{166F37CF-3803-414A-BEB7-6BD31AFCBE14}" type="pres">
      <dgm:prSet presAssocID="{6E63F3BC-E253-4FC9-A8DB-7A7506319BED}" presName="sibTrans" presStyleCnt="0"/>
      <dgm:spPr/>
    </dgm:pt>
    <dgm:pt modelId="{48E4D392-2B75-4CB5-9797-2494FACC310D}" type="pres">
      <dgm:prSet presAssocID="{2B15A7C0-0E4A-4524-B641-9FA9C34289B9}" presName="node" presStyleLbl="node1" presStyleIdx="5" presStyleCnt="12">
        <dgm:presLayoutVars>
          <dgm:bulletEnabled val="1"/>
        </dgm:presLayoutVars>
      </dgm:prSet>
      <dgm:spPr/>
    </dgm:pt>
    <dgm:pt modelId="{D033505C-C05E-4253-87D0-974D27AC088A}" type="pres">
      <dgm:prSet presAssocID="{336FC59C-EA7F-47E7-BB62-714EB85381EC}" presName="sibTrans" presStyleCnt="0"/>
      <dgm:spPr/>
    </dgm:pt>
    <dgm:pt modelId="{699D789F-80BC-47A9-8203-1B46EF7630AE}" type="pres">
      <dgm:prSet presAssocID="{13C569E3-6FBE-4634-8657-79EC5866E2A3}" presName="node" presStyleLbl="node1" presStyleIdx="6" presStyleCnt="12">
        <dgm:presLayoutVars>
          <dgm:bulletEnabled val="1"/>
        </dgm:presLayoutVars>
      </dgm:prSet>
      <dgm:spPr/>
    </dgm:pt>
    <dgm:pt modelId="{7A322EC8-A890-4A77-9343-17354DF4089B}" type="pres">
      <dgm:prSet presAssocID="{4385B377-D6A7-4199-AF56-7AD33D88A9C7}" presName="sibTrans" presStyleCnt="0"/>
      <dgm:spPr/>
    </dgm:pt>
    <dgm:pt modelId="{40867A61-A417-4570-BA72-57E11B46A217}" type="pres">
      <dgm:prSet presAssocID="{F13E52F2-E5B6-429F-8082-521E3E779151}" presName="node" presStyleLbl="node1" presStyleIdx="7" presStyleCnt="12">
        <dgm:presLayoutVars>
          <dgm:bulletEnabled val="1"/>
        </dgm:presLayoutVars>
      </dgm:prSet>
      <dgm:spPr/>
    </dgm:pt>
    <dgm:pt modelId="{3B3636F6-92D9-457A-B793-ED8BDDA34509}" type="pres">
      <dgm:prSet presAssocID="{4292C7C4-6525-49E2-9625-9692835F7AD3}" presName="sibTrans" presStyleCnt="0"/>
      <dgm:spPr/>
    </dgm:pt>
    <dgm:pt modelId="{537F557F-53DA-4744-ABF8-1458F6E7F4A3}" type="pres">
      <dgm:prSet presAssocID="{C4E3324A-08B0-4B8D-84C5-85F3BDD1CD26}" presName="node" presStyleLbl="node1" presStyleIdx="8" presStyleCnt="12">
        <dgm:presLayoutVars>
          <dgm:bulletEnabled val="1"/>
        </dgm:presLayoutVars>
      </dgm:prSet>
      <dgm:spPr/>
    </dgm:pt>
    <dgm:pt modelId="{3FDB2386-593F-4FDA-90F7-03F81FB938D4}" type="pres">
      <dgm:prSet presAssocID="{85E95D46-03FD-4502-B846-FCA1A0E390FE}" presName="sibTrans" presStyleCnt="0"/>
      <dgm:spPr/>
    </dgm:pt>
    <dgm:pt modelId="{4FD345FA-75DE-416D-9C5C-240A5E3BFB1F}" type="pres">
      <dgm:prSet presAssocID="{EA7D413E-7F2A-410A-A624-5850F8DAFD81}" presName="node" presStyleLbl="node1" presStyleIdx="9" presStyleCnt="12">
        <dgm:presLayoutVars>
          <dgm:bulletEnabled val="1"/>
        </dgm:presLayoutVars>
      </dgm:prSet>
      <dgm:spPr/>
    </dgm:pt>
    <dgm:pt modelId="{3A31B0A3-FCB4-417E-99ED-C5EF3F1BB3C0}" type="pres">
      <dgm:prSet presAssocID="{95A9041E-2FEC-470F-8E2E-FC5E32ACE1FD}" presName="sibTrans" presStyleCnt="0"/>
      <dgm:spPr/>
    </dgm:pt>
    <dgm:pt modelId="{314C896F-193F-479A-814F-4DBC54346664}" type="pres">
      <dgm:prSet presAssocID="{71BED83E-D14C-492E-BF32-E67011275215}" presName="node" presStyleLbl="node1" presStyleIdx="10" presStyleCnt="12">
        <dgm:presLayoutVars>
          <dgm:bulletEnabled val="1"/>
        </dgm:presLayoutVars>
      </dgm:prSet>
      <dgm:spPr/>
    </dgm:pt>
    <dgm:pt modelId="{5BEF6A71-3501-46AB-84CC-CB900FF402B3}" type="pres">
      <dgm:prSet presAssocID="{563FE608-F374-49CB-9189-65E97A974203}" presName="sibTrans" presStyleCnt="0"/>
      <dgm:spPr/>
    </dgm:pt>
    <dgm:pt modelId="{DAC5D192-6130-453D-9D64-D91AD6E36DDC}" type="pres">
      <dgm:prSet presAssocID="{783B6234-80B9-4116-BF2E-D14976AAB992}" presName="node" presStyleLbl="node1" presStyleIdx="11" presStyleCnt="12">
        <dgm:presLayoutVars>
          <dgm:bulletEnabled val="1"/>
        </dgm:presLayoutVars>
      </dgm:prSet>
      <dgm:spPr/>
    </dgm:pt>
  </dgm:ptLst>
  <dgm:cxnLst>
    <dgm:cxn modelId="{7CAD6A01-3337-4993-97AB-728F587CEA79}" srcId="{5A8C64A9-B167-422C-BFE1-2F4CA3544D09}" destId="{783B6234-80B9-4116-BF2E-D14976AAB992}" srcOrd="11" destOrd="0" parTransId="{09232D78-2935-4272-998B-5322696C9B9E}" sibTransId="{4DA5E0DE-B977-4895-AC29-31085A4040A0}"/>
    <dgm:cxn modelId="{124E8701-F904-47A5-8E13-2B01463F205B}" srcId="{5A8C64A9-B167-422C-BFE1-2F4CA3544D09}" destId="{EA7D413E-7F2A-410A-A624-5850F8DAFD81}" srcOrd="9" destOrd="0" parTransId="{5447E280-C1BE-4810-B392-1EED2E413877}" sibTransId="{95A9041E-2FEC-470F-8E2E-FC5E32ACE1FD}"/>
    <dgm:cxn modelId="{051AC005-9E9D-48BC-B891-78C1EA10E1AC}" srcId="{5A8C64A9-B167-422C-BFE1-2F4CA3544D09}" destId="{F13E52F2-E5B6-429F-8082-521E3E779151}" srcOrd="7" destOrd="0" parTransId="{E1487EA0-CFAF-4BAC-9616-AE1A36E1D41D}" sibTransId="{4292C7C4-6525-49E2-9625-9692835F7AD3}"/>
    <dgm:cxn modelId="{5E611208-3FDB-47C9-A8B1-CBE11376B866}" type="presOf" srcId="{5A8C64A9-B167-422C-BFE1-2F4CA3544D09}" destId="{F9E353EF-8818-4B62-9790-3C0651149830}" srcOrd="0" destOrd="0" presId="urn:microsoft.com/office/officeart/2005/8/layout/default"/>
    <dgm:cxn modelId="{E3419823-BEC4-4FE1-A9A9-D1AAE8C8FF58}" srcId="{5A8C64A9-B167-422C-BFE1-2F4CA3544D09}" destId="{6565EF16-6B41-4A55-BCC5-8D36E80AD201}" srcOrd="4" destOrd="0" parTransId="{9417F732-7969-484F-B639-1307FF4FA95D}" sibTransId="{6E63F3BC-E253-4FC9-A8DB-7A7506319BED}"/>
    <dgm:cxn modelId="{0BF4462A-0C5F-494B-B4B7-6207712524BC}" srcId="{5A8C64A9-B167-422C-BFE1-2F4CA3544D09}" destId="{97541106-F3C3-4EF9-BE6B-5887EAE15F2C}" srcOrd="2" destOrd="0" parTransId="{02BE3F9A-2FB0-4CA4-A97E-3704711661D2}" sibTransId="{9D5F666A-8F3A-49E0-BE98-E464BCA2E168}"/>
    <dgm:cxn modelId="{1DA5402E-4079-499F-BA7D-060D36E5EFA6}" srcId="{5A8C64A9-B167-422C-BFE1-2F4CA3544D09}" destId="{BF234D13-58B1-4F34-AF3F-30A773174EDA}" srcOrd="3" destOrd="0" parTransId="{B8624D69-4981-4226-9471-7FC27B22D0E0}" sibTransId="{2224C540-4BBA-4A4E-A6B1-6BBDE21EDBCF}"/>
    <dgm:cxn modelId="{648CE02F-65CB-4C91-9AAB-E28FF41EC417}" type="presOf" srcId="{69DFEF62-60B6-4779-9E7F-3F14B266B025}" destId="{63F02C27-7950-4838-9609-FB16AEAE5DCC}" srcOrd="0" destOrd="0" presId="urn:microsoft.com/office/officeart/2005/8/layout/default"/>
    <dgm:cxn modelId="{B21E1531-132F-4479-861C-F59B0A3C2ACA}" srcId="{5A8C64A9-B167-422C-BFE1-2F4CA3544D09}" destId="{13C569E3-6FBE-4634-8657-79EC5866E2A3}" srcOrd="6" destOrd="0" parTransId="{84F235A2-4BE5-4C66-829E-6042CE7D16BB}" sibTransId="{4385B377-D6A7-4199-AF56-7AD33D88A9C7}"/>
    <dgm:cxn modelId="{98FE6636-7F0E-4030-82DD-D3D95504F6EE}" srcId="{5A8C64A9-B167-422C-BFE1-2F4CA3544D09}" destId="{69DFEF62-60B6-4779-9E7F-3F14B266B025}" srcOrd="0" destOrd="0" parTransId="{3C0EC283-DD1A-494A-87BC-2588444C561F}" sibTransId="{E6500C3D-E53F-45FB-AC89-2822F41E565D}"/>
    <dgm:cxn modelId="{E3F6515B-34EA-4D25-8186-9DD2142C6FD3}" type="presOf" srcId="{BF234D13-58B1-4F34-AF3F-30A773174EDA}" destId="{6CC1BD56-9134-4399-8BEB-C2D6370D14FE}" srcOrd="0" destOrd="0" presId="urn:microsoft.com/office/officeart/2005/8/layout/default"/>
    <dgm:cxn modelId="{87645D63-7F64-4B55-9958-B55613238D83}" type="presOf" srcId="{13C569E3-6FBE-4634-8657-79EC5866E2A3}" destId="{699D789F-80BC-47A9-8203-1B46EF7630AE}" srcOrd="0" destOrd="0" presId="urn:microsoft.com/office/officeart/2005/8/layout/default"/>
    <dgm:cxn modelId="{2210FE56-CE25-498A-A3A4-8421243AED0D}" type="presOf" srcId="{71BED83E-D14C-492E-BF32-E67011275215}" destId="{314C896F-193F-479A-814F-4DBC54346664}" srcOrd="0" destOrd="0" presId="urn:microsoft.com/office/officeart/2005/8/layout/default"/>
    <dgm:cxn modelId="{E1449E83-DCA8-4698-9468-D3EE8A10B64D}" type="presOf" srcId="{F13E52F2-E5B6-429F-8082-521E3E779151}" destId="{40867A61-A417-4570-BA72-57E11B46A217}" srcOrd="0" destOrd="0" presId="urn:microsoft.com/office/officeart/2005/8/layout/default"/>
    <dgm:cxn modelId="{BB4F4185-6112-4E53-B058-E9FD7142912C}" srcId="{5A8C64A9-B167-422C-BFE1-2F4CA3544D09}" destId="{2B15A7C0-0E4A-4524-B641-9FA9C34289B9}" srcOrd="5" destOrd="0" parTransId="{8C6EFBC4-5EE2-4F17-B1EA-56A492D819B1}" sibTransId="{336FC59C-EA7F-47E7-BB62-714EB85381EC}"/>
    <dgm:cxn modelId="{AC7E7989-62A9-4FF6-9DB2-6933A351743C}" type="presOf" srcId="{EA7D413E-7F2A-410A-A624-5850F8DAFD81}" destId="{4FD345FA-75DE-416D-9C5C-240A5E3BFB1F}" srcOrd="0" destOrd="0" presId="urn:microsoft.com/office/officeart/2005/8/layout/default"/>
    <dgm:cxn modelId="{AE4E7294-5139-48EB-8471-429CC1312B86}" srcId="{5A8C64A9-B167-422C-BFE1-2F4CA3544D09}" destId="{5E1F0FD4-4ECE-4E42-A82C-F62959AF8144}" srcOrd="1" destOrd="0" parTransId="{7CF416C4-DABE-4325-A80F-B6CD161D58B6}" sibTransId="{8BE8114E-50A9-4C7F-832D-AE9409806498}"/>
    <dgm:cxn modelId="{19CF4695-AFB2-4663-AF0D-1D13C34B1D20}" srcId="{5A8C64A9-B167-422C-BFE1-2F4CA3544D09}" destId="{C4E3324A-08B0-4B8D-84C5-85F3BDD1CD26}" srcOrd="8" destOrd="0" parTransId="{1460975B-D282-4CC5-A07C-5B5AC0122F06}" sibTransId="{85E95D46-03FD-4502-B846-FCA1A0E390FE}"/>
    <dgm:cxn modelId="{053D2797-C305-4CB7-821C-B2FBCDECA0CE}" type="presOf" srcId="{2B15A7C0-0E4A-4524-B641-9FA9C34289B9}" destId="{48E4D392-2B75-4CB5-9797-2494FACC310D}" srcOrd="0" destOrd="0" presId="urn:microsoft.com/office/officeart/2005/8/layout/default"/>
    <dgm:cxn modelId="{E2510798-5E19-4F69-9322-44CCD942A13C}" type="presOf" srcId="{97541106-F3C3-4EF9-BE6B-5887EAE15F2C}" destId="{A940C29E-85CF-4105-A7DC-2E02128B1394}" srcOrd="0" destOrd="0" presId="urn:microsoft.com/office/officeart/2005/8/layout/default"/>
    <dgm:cxn modelId="{872F759E-7F0F-40F4-834D-D37305FD7F28}" srcId="{5A8C64A9-B167-422C-BFE1-2F4CA3544D09}" destId="{71BED83E-D14C-492E-BF32-E67011275215}" srcOrd="10" destOrd="0" parTransId="{D7FAEFBD-EA3C-4DB3-ACAE-D649FFCD415D}" sibTransId="{563FE608-F374-49CB-9189-65E97A974203}"/>
    <dgm:cxn modelId="{5BACF0A5-6BA2-4676-A15B-B0AC04221ACA}" type="presOf" srcId="{C4E3324A-08B0-4B8D-84C5-85F3BDD1CD26}" destId="{537F557F-53DA-4744-ABF8-1458F6E7F4A3}" srcOrd="0" destOrd="0" presId="urn:microsoft.com/office/officeart/2005/8/layout/default"/>
    <dgm:cxn modelId="{E0C176B2-F8AB-4EE8-BFE1-80E5E2B1ACF3}" type="presOf" srcId="{5E1F0FD4-4ECE-4E42-A82C-F62959AF8144}" destId="{1BB8212A-CA65-4FCB-8201-F1978CB89D0B}" srcOrd="0" destOrd="0" presId="urn:microsoft.com/office/officeart/2005/8/layout/default"/>
    <dgm:cxn modelId="{C3B54BE1-C895-4486-AB13-C759A738D270}" type="presOf" srcId="{6565EF16-6B41-4A55-BCC5-8D36E80AD201}" destId="{4EF1EA33-BA86-4031-B840-44AC02DBEC9F}" srcOrd="0" destOrd="0" presId="urn:microsoft.com/office/officeart/2005/8/layout/default"/>
    <dgm:cxn modelId="{88BBC9ED-FB37-4E26-B3B7-48A375F9C026}" type="presOf" srcId="{783B6234-80B9-4116-BF2E-D14976AAB992}" destId="{DAC5D192-6130-453D-9D64-D91AD6E36DDC}" srcOrd="0" destOrd="0" presId="urn:microsoft.com/office/officeart/2005/8/layout/default"/>
    <dgm:cxn modelId="{FE4BC006-AF8F-478A-80A8-6F33FA7755C4}" type="presParOf" srcId="{F9E353EF-8818-4B62-9790-3C0651149830}" destId="{63F02C27-7950-4838-9609-FB16AEAE5DCC}" srcOrd="0" destOrd="0" presId="urn:microsoft.com/office/officeart/2005/8/layout/default"/>
    <dgm:cxn modelId="{D30B00EF-CD7C-420B-89F0-982D3B5EDB17}" type="presParOf" srcId="{F9E353EF-8818-4B62-9790-3C0651149830}" destId="{6712ED10-0D6D-4926-922E-ACC0FDB7CA2C}" srcOrd="1" destOrd="0" presId="urn:microsoft.com/office/officeart/2005/8/layout/default"/>
    <dgm:cxn modelId="{7CA34113-239D-4EC8-812F-D89166D56EDC}" type="presParOf" srcId="{F9E353EF-8818-4B62-9790-3C0651149830}" destId="{1BB8212A-CA65-4FCB-8201-F1978CB89D0B}" srcOrd="2" destOrd="0" presId="urn:microsoft.com/office/officeart/2005/8/layout/default"/>
    <dgm:cxn modelId="{1487A887-83A9-4D10-9918-219269442FAB}" type="presParOf" srcId="{F9E353EF-8818-4B62-9790-3C0651149830}" destId="{12520017-A3F6-45F3-A945-CCA9773AD05B}" srcOrd="3" destOrd="0" presId="urn:microsoft.com/office/officeart/2005/8/layout/default"/>
    <dgm:cxn modelId="{76B5AFB3-7C04-4273-A856-E0AD85CD062D}" type="presParOf" srcId="{F9E353EF-8818-4B62-9790-3C0651149830}" destId="{A940C29E-85CF-4105-A7DC-2E02128B1394}" srcOrd="4" destOrd="0" presId="urn:microsoft.com/office/officeart/2005/8/layout/default"/>
    <dgm:cxn modelId="{3E5DDD2B-4641-4141-AEDB-19FA26CE3C24}" type="presParOf" srcId="{F9E353EF-8818-4B62-9790-3C0651149830}" destId="{B32D5B8C-CBA5-4304-A32C-09A4B6FAC7DB}" srcOrd="5" destOrd="0" presId="urn:microsoft.com/office/officeart/2005/8/layout/default"/>
    <dgm:cxn modelId="{DB15A9A1-96C2-4DB1-8E8E-063831635882}" type="presParOf" srcId="{F9E353EF-8818-4B62-9790-3C0651149830}" destId="{6CC1BD56-9134-4399-8BEB-C2D6370D14FE}" srcOrd="6" destOrd="0" presId="urn:microsoft.com/office/officeart/2005/8/layout/default"/>
    <dgm:cxn modelId="{F50B2287-4B96-474A-87E9-42AC24907650}" type="presParOf" srcId="{F9E353EF-8818-4B62-9790-3C0651149830}" destId="{80907152-57BB-4133-8A2A-BDA0F649A68A}" srcOrd="7" destOrd="0" presId="urn:microsoft.com/office/officeart/2005/8/layout/default"/>
    <dgm:cxn modelId="{5B5C2084-14AC-4EE9-A2F2-DF5BF7CAC03F}" type="presParOf" srcId="{F9E353EF-8818-4B62-9790-3C0651149830}" destId="{4EF1EA33-BA86-4031-B840-44AC02DBEC9F}" srcOrd="8" destOrd="0" presId="urn:microsoft.com/office/officeart/2005/8/layout/default"/>
    <dgm:cxn modelId="{A680CEB1-C9CF-495C-ACAF-06411D1B0391}" type="presParOf" srcId="{F9E353EF-8818-4B62-9790-3C0651149830}" destId="{166F37CF-3803-414A-BEB7-6BD31AFCBE14}" srcOrd="9" destOrd="0" presId="urn:microsoft.com/office/officeart/2005/8/layout/default"/>
    <dgm:cxn modelId="{C6DBCA8A-4A90-4F20-875E-5E5831D9A083}" type="presParOf" srcId="{F9E353EF-8818-4B62-9790-3C0651149830}" destId="{48E4D392-2B75-4CB5-9797-2494FACC310D}" srcOrd="10" destOrd="0" presId="urn:microsoft.com/office/officeart/2005/8/layout/default"/>
    <dgm:cxn modelId="{275A4676-9C81-4526-AFAB-A8065F9B548F}" type="presParOf" srcId="{F9E353EF-8818-4B62-9790-3C0651149830}" destId="{D033505C-C05E-4253-87D0-974D27AC088A}" srcOrd="11" destOrd="0" presId="urn:microsoft.com/office/officeart/2005/8/layout/default"/>
    <dgm:cxn modelId="{E6048FF5-6B8B-48DB-BD45-4533F99F6F5A}" type="presParOf" srcId="{F9E353EF-8818-4B62-9790-3C0651149830}" destId="{699D789F-80BC-47A9-8203-1B46EF7630AE}" srcOrd="12" destOrd="0" presId="urn:microsoft.com/office/officeart/2005/8/layout/default"/>
    <dgm:cxn modelId="{95660BA6-855D-4D52-9FEE-12B507171CB5}" type="presParOf" srcId="{F9E353EF-8818-4B62-9790-3C0651149830}" destId="{7A322EC8-A890-4A77-9343-17354DF4089B}" srcOrd="13" destOrd="0" presId="urn:microsoft.com/office/officeart/2005/8/layout/default"/>
    <dgm:cxn modelId="{6882DDD9-9F0C-4CD7-8AA2-44EDE334C9A2}" type="presParOf" srcId="{F9E353EF-8818-4B62-9790-3C0651149830}" destId="{40867A61-A417-4570-BA72-57E11B46A217}" srcOrd="14" destOrd="0" presId="urn:microsoft.com/office/officeart/2005/8/layout/default"/>
    <dgm:cxn modelId="{2C805FCA-1DFC-4474-8D2C-7D2E9B1975CA}" type="presParOf" srcId="{F9E353EF-8818-4B62-9790-3C0651149830}" destId="{3B3636F6-92D9-457A-B793-ED8BDDA34509}" srcOrd="15" destOrd="0" presId="urn:microsoft.com/office/officeart/2005/8/layout/default"/>
    <dgm:cxn modelId="{01AC9451-A958-42DC-9C15-4BB180DB6670}" type="presParOf" srcId="{F9E353EF-8818-4B62-9790-3C0651149830}" destId="{537F557F-53DA-4744-ABF8-1458F6E7F4A3}" srcOrd="16" destOrd="0" presId="urn:microsoft.com/office/officeart/2005/8/layout/default"/>
    <dgm:cxn modelId="{EDA6FB32-3036-409F-87F8-060C78C735E4}" type="presParOf" srcId="{F9E353EF-8818-4B62-9790-3C0651149830}" destId="{3FDB2386-593F-4FDA-90F7-03F81FB938D4}" srcOrd="17" destOrd="0" presId="urn:microsoft.com/office/officeart/2005/8/layout/default"/>
    <dgm:cxn modelId="{6337A53E-11E5-4FCD-B4B1-B9E6FBD882D2}" type="presParOf" srcId="{F9E353EF-8818-4B62-9790-3C0651149830}" destId="{4FD345FA-75DE-416D-9C5C-240A5E3BFB1F}" srcOrd="18" destOrd="0" presId="urn:microsoft.com/office/officeart/2005/8/layout/default"/>
    <dgm:cxn modelId="{F3719BCB-3B7C-40E1-8F20-4FE38FEB2577}" type="presParOf" srcId="{F9E353EF-8818-4B62-9790-3C0651149830}" destId="{3A31B0A3-FCB4-417E-99ED-C5EF3F1BB3C0}" srcOrd="19" destOrd="0" presId="urn:microsoft.com/office/officeart/2005/8/layout/default"/>
    <dgm:cxn modelId="{5E963E3A-0F0D-4CE0-9447-E9DAB0B61993}" type="presParOf" srcId="{F9E353EF-8818-4B62-9790-3C0651149830}" destId="{314C896F-193F-479A-814F-4DBC54346664}" srcOrd="20" destOrd="0" presId="urn:microsoft.com/office/officeart/2005/8/layout/default"/>
    <dgm:cxn modelId="{C8E1E939-206F-49E3-BB73-6948E0E7156E}" type="presParOf" srcId="{F9E353EF-8818-4B62-9790-3C0651149830}" destId="{5BEF6A71-3501-46AB-84CC-CB900FF402B3}" srcOrd="21" destOrd="0" presId="urn:microsoft.com/office/officeart/2005/8/layout/default"/>
    <dgm:cxn modelId="{1866A4A3-82A1-404A-BEB9-73E083020B5C}" type="presParOf" srcId="{F9E353EF-8818-4B62-9790-3C0651149830}" destId="{DAC5D192-6130-453D-9D64-D91AD6E36DDC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6A63EF-4E27-44C8-8C63-FCB23A6B10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6F9134-6A0C-44CA-952C-A3E41929CE57}">
      <dgm:prSet/>
      <dgm:spPr/>
      <dgm:t>
        <a:bodyPr/>
        <a:lstStyle/>
        <a:p>
          <a:r>
            <a:rPr lang="en-US" i="1" dirty="0"/>
            <a:t>SRS Documentation</a:t>
          </a:r>
          <a:endParaRPr lang="en-US" dirty="0"/>
        </a:p>
      </dgm:t>
    </dgm:pt>
    <dgm:pt modelId="{008C187F-3A93-41F6-86E0-B721E3DBD9D7}" type="sibTrans" cxnId="{A7F06807-718F-430F-9B91-54605AAAF2DE}">
      <dgm:prSet/>
      <dgm:spPr/>
      <dgm:t>
        <a:bodyPr/>
        <a:lstStyle/>
        <a:p>
          <a:endParaRPr lang="en-US"/>
        </a:p>
      </dgm:t>
    </dgm:pt>
    <dgm:pt modelId="{135C472D-96ED-4FEE-A9CF-978E8CEEC7EE}" type="parTrans" cxnId="{A7F06807-718F-430F-9B91-54605AAAF2DE}">
      <dgm:prSet/>
      <dgm:spPr/>
      <dgm:t>
        <a:bodyPr/>
        <a:lstStyle/>
        <a:p>
          <a:endParaRPr lang="en-US"/>
        </a:p>
      </dgm:t>
    </dgm:pt>
    <dgm:pt modelId="{435152F3-4D22-4D43-AB97-381ED7825A34}">
      <dgm:prSet/>
      <dgm:spPr/>
      <dgm:t>
        <a:bodyPr/>
        <a:lstStyle/>
        <a:p>
          <a:r>
            <a:rPr lang="en-US" dirty="0"/>
            <a:t>Layered Architect along Restful APIS</a:t>
          </a:r>
        </a:p>
      </dgm:t>
    </dgm:pt>
    <dgm:pt modelId="{4FA19E95-8497-4D3A-BE99-160E2BE70EA1}" type="sibTrans" cxnId="{447CA554-C882-4003-86E9-60772BC544C5}">
      <dgm:prSet/>
      <dgm:spPr/>
      <dgm:t>
        <a:bodyPr/>
        <a:lstStyle/>
        <a:p>
          <a:endParaRPr lang="en-US"/>
        </a:p>
      </dgm:t>
    </dgm:pt>
    <dgm:pt modelId="{218B34E7-F5CF-4244-8899-7CA49E77A8D8}" type="parTrans" cxnId="{447CA554-C882-4003-86E9-60772BC544C5}">
      <dgm:prSet/>
      <dgm:spPr/>
      <dgm:t>
        <a:bodyPr/>
        <a:lstStyle/>
        <a:p>
          <a:endParaRPr lang="en-US"/>
        </a:p>
      </dgm:t>
    </dgm:pt>
    <dgm:pt modelId="{8F9C2E20-6FA8-4FDE-94A0-6B776C8DDBB0}">
      <dgm:prSet/>
      <dgm:spPr/>
      <dgm:t>
        <a:bodyPr/>
        <a:lstStyle/>
        <a:p>
          <a:r>
            <a:rPr lang="en-US" i="1" dirty="0"/>
            <a:t>Designing Database</a:t>
          </a:r>
          <a:endParaRPr lang="en-US" dirty="0"/>
        </a:p>
      </dgm:t>
    </dgm:pt>
    <dgm:pt modelId="{1C447C74-290F-4CF2-85CB-35B8B7864E02}" type="sibTrans" cxnId="{88CC0195-6B1F-4950-A628-84626F0ADE2B}">
      <dgm:prSet/>
      <dgm:spPr/>
      <dgm:t>
        <a:bodyPr/>
        <a:lstStyle/>
        <a:p>
          <a:endParaRPr lang="en-US"/>
        </a:p>
      </dgm:t>
    </dgm:pt>
    <dgm:pt modelId="{9CC79B0A-6BF4-4530-B666-D505600A54CB}" type="parTrans" cxnId="{88CC0195-6B1F-4950-A628-84626F0ADE2B}">
      <dgm:prSet/>
      <dgm:spPr/>
      <dgm:t>
        <a:bodyPr/>
        <a:lstStyle/>
        <a:p>
          <a:endParaRPr lang="en-US"/>
        </a:p>
      </dgm:t>
    </dgm:pt>
    <dgm:pt modelId="{89B2A2A6-0C7E-4DE1-AF3D-ACBAF94B2101}">
      <dgm:prSet/>
      <dgm:spPr/>
      <dgm:t>
        <a:bodyPr/>
        <a:lstStyle/>
        <a:p>
          <a:r>
            <a:rPr lang="en-US" dirty="0"/>
            <a:t>Frontend: Static Design, Sign in &amp; Login</a:t>
          </a:r>
        </a:p>
      </dgm:t>
    </dgm:pt>
    <dgm:pt modelId="{E0EB3D00-D8FC-411C-8637-28BAFA75D7BD}" type="sibTrans" cxnId="{F08A8F2B-FECA-42FB-B77A-4D9BEF1391C1}">
      <dgm:prSet/>
      <dgm:spPr/>
      <dgm:t>
        <a:bodyPr/>
        <a:lstStyle/>
        <a:p>
          <a:endParaRPr lang="en-US"/>
        </a:p>
      </dgm:t>
    </dgm:pt>
    <dgm:pt modelId="{CA70C791-0547-4CB2-BBD9-65412C795A62}" type="parTrans" cxnId="{F08A8F2B-FECA-42FB-B77A-4D9BEF1391C1}">
      <dgm:prSet/>
      <dgm:spPr/>
      <dgm:t>
        <a:bodyPr/>
        <a:lstStyle/>
        <a:p>
          <a:endParaRPr lang="en-US"/>
        </a:p>
      </dgm:t>
    </dgm:pt>
    <dgm:pt modelId="{79C76943-F81F-4E88-B592-5424DC783940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/>
            <a:t>Backend: Registration, Login, JWT Authentication, Profile Creation &amp; etc.</a:t>
          </a:r>
        </a:p>
      </dgm:t>
    </dgm:pt>
    <dgm:pt modelId="{0D43A98D-B151-4210-BB9E-6A08BCB0B6B4}" type="sibTrans" cxnId="{F13B2A0C-A493-4B43-A519-D5895A15B222}">
      <dgm:prSet/>
      <dgm:spPr/>
      <dgm:t>
        <a:bodyPr/>
        <a:lstStyle/>
        <a:p>
          <a:endParaRPr lang="en-US"/>
        </a:p>
      </dgm:t>
    </dgm:pt>
    <dgm:pt modelId="{13188D13-CBE2-4984-83ED-874C65D108FC}" type="parTrans" cxnId="{F13B2A0C-A493-4B43-A519-D5895A15B222}">
      <dgm:prSet/>
      <dgm:spPr/>
      <dgm:t>
        <a:bodyPr/>
        <a:lstStyle/>
        <a:p>
          <a:endParaRPr lang="en-US"/>
        </a:p>
      </dgm:t>
    </dgm:pt>
    <dgm:pt modelId="{25AD10CC-2EE0-49D2-BD2E-2A61D94B8D7C}" type="pres">
      <dgm:prSet presAssocID="{7E6A63EF-4E27-44C8-8C63-FCB23A6B1056}" presName="root" presStyleCnt="0">
        <dgm:presLayoutVars>
          <dgm:dir/>
          <dgm:resizeHandles val="exact"/>
        </dgm:presLayoutVars>
      </dgm:prSet>
      <dgm:spPr/>
    </dgm:pt>
    <dgm:pt modelId="{2F176690-60B6-4F1B-8BEB-F94085BD5474}" type="pres">
      <dgm:prSet presAssocID="{7F6F9134-6A0C-44CA-952C-A3E41929CE57}" presName="compNode" presStyleCnt="0"/>
      <dgm:spPr/>
    </dgm:pt>
    <dgm:pt modelId="{3D5D870D-58A9-4747-A0A3-21CEEAF10B75}" type="pres">
      <dgm:prSet presAssocID="{7F6F9134-6A0C-44CA-952C-A3E41929CE57}" presName="bgRect" presStyleLbl="bgShp" presStyleIdx="0" presStyleCnt="5" custLinFactNeighborY="4139"/>
      <dgm:spPr/>
    </dgm:pt>
    <dgm:pt modelId="{F117BA4F-0EAC-44BD-BF0E-0788AA70F6CC}" type="pres">
      <dgm:prSet presAssocID="{7F6F9134-6A0C-44CA-952C-A3E41929CE57}" presName="iconRect" presStyleLbl="node1" presStyleIdx="0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FA5E90A-D018-47E2-8557-DB9418C076BF}" type="pres">
      <dgm:prSet presAssocID="{7F6F9134-6A0C-44CA-952C-A3E41929CE57}" presName="spaceRect" presStyleCnt="0"/>
      <dgm:spPr/>
    </dgm:pt>
    <dgm:pt modelId="{60421093-76E0-4CC6-8D96-946F3E089E9A}" type="pres">
      <dgm:prSet presAssocID="{7F6F9134-6A0C-44CA-952C-A3E41929CE57}" presName="parTx" presStyleLbl="revTx" presStyleIdx="0" presStyleCnt="5">
        <dgm:presLayoutVars>
          <dgm:chMax val="0"/>
          <dgm:chPref val="0"/>
        </dgm:presLayoutVars>
      </dgm:prSet>
      <dgm:spPr/>
    </dgm:pt>
    <dgm:pt modelId="{C79BF6CD-4CC4-4EA0-BCEB-30F790126D67}" type="pres">
      <dgm:prSet presAssocID="{008C187F-3A93-41F6-86E0-B721E3DBD9D7}" presName="sibTrans" presStyleCnt="0"/>
      <dgm:spPr/>
    </dgm:pt>
    <dgm:pt modelId="{7C2D28CF-CF56-4B07-A321-0C7280058FBE}" type="pres">
      <dgm:prSet presAssocID="{435152F3-4D22-4D43-AB97-381ED7825A34}" presName="compNode" presStyleCnt="0"/>
      <dgm:spPr/>
    </dgm:pt>
    <dgm:pt modelId="{66D69810-D0CB-49CF-AA74-F91828E58E9D}" type="pres">
      <dgm:prSet presAssocID="{435152F3-4D22-4D43-AB97-381ED7825A34}" presName="bgRect" presStyleLbl="bgShp" presStyleIdx="1" presStyleCnt="5"/>
      <dgm:spPr/>
    </dgm:pt>
    <dgm:pt modelId="{71B4FE11-92F5-42CE-A6C3-90C99935A72C}" type="pres">
      <dgm:prSet presAssocID="{435152F3-4D22-4D43-AB97-381ED7825A34}" presName="iconRect" presStyleLbl="node1" presStyleIdx="1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A22524AB-F5B2-4C33-BEA1-D8F40A902BC3}" type="pres">
      <dgm:prSet presAssocID="{435152F3-4D22-4D43-AB97-381ED7825A34}" presName="spaceRect" presStyleCnt="0"/>
      <dgm:spPr/>
    </dgm:pt>
    <dgm:pt modelId="{7FBD6825-9D51-4840-A0DA-3EB53EC04243}" type="pres">
      <dgm:prSet presAssocID="{435152F3-4D22-4D43-AB97-381ED7825A34}" presName="parTx" presStyleLbl="revTx" presStyleIdx="1" presStyleCnt="5">
        <dgm:presLayoutVars>
          <dgm:chMax val="0"/>
          <dgm:chPref val="0"/>
        </dgm:presLayoutVars>
      </dgm:prSet>
      <dgm:spPr/>
    </dgm:pt>
    <dgm:pt modelId="{837ED1C9-B013-45EB-94D5-729417F750EF}" type="pres">
      <dgm:prSet presAssocID="{4FA19E95-8497-4D3A-BE99-160E2BE70EA1}" presName="sibTrans" presStyleCnt="0"/>
      <dgm:spPr/>
    </dgm:pt>
    <dgm:pt modelId="{F84B159F-A2CC-4670-ACCF-4CF7F9EB17A4}" type="pres">
      <dgm:prSet presAssocID="{8F9C2E20-6FA8-4FDE-94A0-6B776C8DDBB0}" presName="compNode" presStyleCnt="0"/>
      <dgm:spPr/>
    </dgm:pt>
    <dgm:pt modelId="{1C7182D7-C198-4081-8F14-DCD633BA8566}" type="pres">
      <dgm:prSet presAssocID="{8F9C2E20-6FA8-4FDE-94A0-6B776C8DDBB0}" presName="bgRect" presStyleLbl="bgShp" presStyleIdx="2" presStyleCnt="5"/>
      <dgm:spPr/>
    </dgm:pt>
    <dgm:pt modelId="{97F0BD57-1D98-44D7-92B8-431194C79CFA}" type="pres">
      <dgm:prSet presAssocID="{8F9C2E20-6FA8-4FDE-94A0-6B776C8DDBB0}" presName="iconRect" presStyleLbl="node1" presStyleIdx="2" presStyleCnt="5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315622-ED04-4D41-9D68-42CC92D96844}" type="pres">
      <dgm:prSet presAssocID="{8F9C2E20-6FA8-4FDE-94A0-6B776C8DDBB0}" presName="spaceRect" presStyleCnt="0"/>
      <dgm:spPr/>
    </dgm:pt>
    <dgm:pt modelId="{083F181B-6FF5-41EC-B7FC-DE880B03CF7A}" type="pres">
      <dgm:prSet presAssocID="{8F9C2E20-6FA8-4FDE-94A0-6B776C8DDBB0}" presName="parTx" presStyleLbl="revTx" presStyleIdx="2" presStyleCnt="5">
        <dgm:presLayoutVars>
          <dgm:chMax val="0"/>
          <dgm:chPref val="0"/>
        </dgm:presLayoutVars>
      </dgm:prSet>
      <dgm:spPr/>
    </dgm:pt>
    <dgm:pt modelId="{6D1DB905-9DF5-4FD7-A5C1-A9BC5FAABB77}" type="pres">
      <dgm:prSet presAssocID="{1C447C74-290F-4CF2-85CB-35B8B7864E02}" presName="sibTrans" presStyleCnt="0"/>
      <dgm:spPr/>
    </dgm:pt>
    <dgm:pt modelId="{C01A09B7-533D-4F13-BAA0-907CB18968DD}" type="pres">
      <dgm:prSet presAssocID="{89B2A2A6-0C7E-4DE1-AF3D-ACBAF94B2101}" presName="compNode" presStyleCnt="0"/>
      <dgm:spPr/>
    </dgm:pt>
    <dgm:pt modelId="{CC1785BB-C6CE-4679-9309-04F25AAD7511}" type="pres">
      <dgm:prSet presAssocID="{89B2A2A6-0C7E-4DE1-AF3D-ACBAF94B2101}" presName="bgRect" presStyleLbl="bgShp" presStyleIdx="3" presStyleCnt="5" custLinFactNeighborX="-1538" custLinFactNeighborY="9123"/>
      <dgm:spPr/>
    </dgm:pt>
    <dgm:pt modelId="{931D5EE3-C805-45F5-9ADE-1A9690B27105}" type="pres">
      <dgm:prSet presAssocID="{89B2A2A6-0C7E-4DE1-AF3D-ACBAF94B2101}" presName="iconRect" presStyleLbl="node1" presStyleIdx="3" presStyleCnt="5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3E7AD38-40FC-47FA-88FB-8F0412C3FAB7}" type="pres">
      <dgm:prSet presAssocID="{89B2A2A6-0C7E-4DE1-AF3D-ACBAF94B2101}" presName="spaceRect" presStyleCnt="0"/>
      <dgm:spPr/>
    </dgm:pt>
    <dgm:pt modelId="{9207377C-417C-4B66-A9AD-91AD06F1F534}" type="pres">
      <dgm:prSet presAssocID="{89B2A2A6-0C7E-4DE1-AF3D-ACBAF94B2101}" presName="parTx" presStyleLbl="revTx" presStyleIdx="3" presStyleCnt="5">
        <dgm:presLayoutVars>
          <dgm:chMax val="0"/>
          <dgm:chPref val="0"/>
        </dgm:presLayoutVars>
      </dgm:prSet>
      <dgm:spPr/>
    </dgm:pt>
    <dgm:pt modelId="{9E571639-9A57-464D-8A4B-2DFA0D86DB0F}" type="pres">
      <dgm:prSet presAssocID="{E0EB3D00-D8FC-411C-8637-28BAFA75D7BD}" presName="sibTrans" presStyleCnt="0"/>
      <dgm:spPr/>
    </dgm:pt>
    <dgm:pt modelId="{A30FCDD3-D197-4FD9-8E78-3E82D764FF1D}" type="pres">
      <dgm:prSet presAssocID="{79C76943-F81F-4E88-B592-5424DC783940}" presName="compNode" presStyleCnt="0"/>
      <dgm:spPr/>
    </dgm:pt>
    <dgm:pt modelId="{1CBA31BE-6D03-4AD4-BAC5-C3BA5BA4FCE3}" type="pres">
      <dgm:prSet presAssocID="{79C76943-F81F-4E88-B592-5424DC783940}" presName="bgRect" presStyleLbl="bgShp" presStyleIdx="4" presStyleCnt="5"/>
      <dgm:spPr>
        <a:blipFill rotWithShape="0">
          <a:blip xmlns:r="http://schemas.openxmlformats.org/officeDocument/2006/relationships" r:embed="rId10"/>
          <a:stretch>
            <a:fillRect/>
          </a:stretch>
        </a:blipFill>
      </dgm:spPr>
    </dgm:pt>
    <dgm:pt modelId="{2E70E32B-9DD2-4812-A604-008BAC3BDACB}" type="pres">
      <dgm:prSet presAssocID="{79C76943-F81F-4E88-B592-5424DC783940}" presName="iconRect" presStyleLbl="node1" presStyleIdx="4" presStyleCnt="5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2547BAC-F24E-4541-B6C9-B08947752646}" type="pres">
      <dgm:prSet presAssocID="{79C76943-F81F-4E88-B592-5424DC783940}" presName="spaceRect" presStyleCnt="0"/>
      <dgm:spPr/>
    </dgm:pt>
    <dgm:pt modelId="{724BB133-B8D8-4266-AD9E-0F69FADB16DE}" type="pres">
      <dgm:prSet presAssocID="{79C76943-F81F-4E88-B592-5424DC783940}" presName="parTx" presStyleLbl="revTx" presStyleIdx="4" presStyleCnt="5" custScaleY="91490" custLinFactNeighborX="-893" custLinFactNeighborY="66540">
        <dgm:presLayoutVars>
          <dgm:chMax val="0"/>
          <dgm:chPref val="0"/>
        </dgm:presLayoutVars>
      </dgm:prSet>
      <dgm:spPr/>
    </dgm:pt>
  </dgm:ptLst>
  <dgm:cxnLst>
    <dgm:cxn modelId="{A7F06807-718F-430F-9B91-54605AAAF2DE}" srcId="{7E6A63EF-4E27-44C8-8C63-FCB23A6B1056}" destId="{7F6F9134-6A0C-44CA-952C-A3E41929CE57}" srcOrd="0" destOrd="0" parTransId="{135C472D-96ED-4FEE-A9CF-978E8CEEC7EE}" sibTransId="{008C187F-3A93-41F6-86E0-B721E3DBD9D7}"/>
    <dgm:cxn modelId="{F13B2A0C-A493-4B43-A519-D5895A15B222}" srcId="{7E6A63EF-4E27-44C8-8C63-FCB23A6B1056}" destId="{79C76943-F81F-4E88-B592-5424DC783940}" srcOrd="4" destOrd="0" parTransId="{13188D13-CBE2-4984-83ED-874C65D108FC}" sibTransId="{0D43A98D-B151-4210-BB9E-6A08BCB0B6B4}"/>
    <dgm:cxn modelId="{4851B128-C17D-496E-A741-996AD365F6FA}" type="presOf" srcId="{8F9C2E20-6FA8-4FDE-94A0-6B776C8DDBB0}" destId="{083F181B-6FF5-41EC-B7FC-DE880B03CF7A}" srcOrd="0" destOrd="0" presId="urn:microsoft.com/office/officeart/2018/2/layout/IconVerticalSolidList"/>
    <dgm:cxn modelId="{F08A8F2B-FECA-42FB-B77A-4D9BEF1391C1}" srcId="{7E6A63EF-4E27-44C8-8C63-FCB23A6B1056}" destId="{89B2A2A6-0C7E-4DE1-AF3D-ACBAF94B2101}" srcOrd="3" destOrd="0" parTransId="{CA70C791-0547-4CB2-BBD9-65412C795A62}" sibTransId="{E0EB3D00-D8FC-411C-8637-28BAFA75D7BD}"/>
    <dgm:cxn modelId="{8145162F-F5CB-4815-A144-48B184C64DA3}" type="presOf" srcId="{79C76943-F81F-4E88-B592-5424DC783940}" destId="{724BB133-B8D8-4266-AD9E-0F69FADB16DE}" srcOrd="0" destOrd="0" presId="urn:microsoft.com/office/officeart/2018/2/layout/IconVerticalSolidList"/>
    <dgm:cxn modelId="{1892CD67-5856-4A25-92BA-CA714B961F75}" type="presOf" srcId="{435152F3-4D22-4D43-AB97-381ED7825A34}" destId="{7FBD6825-9D51-4840-A0DA-3EB53EC04243}" srcOrd="0" destOrd="0" presId="urn:microsoft.com/office/officeart/2018/2/layout/IconVerticalSolidList"/>
    <dgm:cxn modelId="{1E2A604C-4B3E-47BE-857B-A872166854CC}" type="presOf" srcId="{7E6A63EF-4E27-44C8-8C63-FCB23A6B1056}" destId="{25AD10CC-2EE0-49D2-BD2E-2A61D94B8D7C}" srcOrd="0" destOrd="0" presId="urn:microsoft.com/office/officeart/2018/2/layout/IconVerticalSolidList"/>
    <dgm:cxn modelId="{447CA554-C882-4003-86E9-60772BC544C5}" srcId="{7E6A63EF-4E27-44C8-8C63-FCB23A6B1056}" destId="{435152F3-4D22-4D43-AB97-381ED7825A34}" srcOrd="1" destOrd="0" parTransId="{218B34E7-F5CF-4244-8899-7CA49E77A8D8}" sibTransId="{4FA19E95-8497-4D3A-BE99-160E2BE70EA1}"/>
    <dgm:cxn modelId="{99FB657F-430A-4D44-8C44-EFBC16EF3F0C}" type="presOf" srcId="{7F6F9134-6A0C-44CA-952C-A3E41929CE57}" destId="{60421093-76E0-4CC6-8D96-946F3E089E9A}" srcOrd="0" destOrd="0" presId="urn:microsoft.com/office/officeart/2018/2/layout/IconVerticalSolidList"/>
    <dgm:cxn modelId="{88CC0195-6B1F-4950-A628-84626F0ADE2B}" srcId="{7E6A63EF-4E27-44C8-8C63-FCB23A6B1056}" destId="{8F9C2E20-6FA8-4FDE-94A0-6B776C8DDBB0}" srcOrd="2" destOrd="0" parTransId="{9CC79B0A-6BF4-4530-B666-D505600A54CB}" sibTransId="{1C447C74-290F-4CF2-85CB-35B8B7864E02}"/>
    <dgm:cxn modelId="{839F8BBA-3167-44CE-9551-F71389859531}" type="presOf" srcId="{89B2A2A6-0C7E-4DE1-AF3D-ACBAF94B2101}" destId="{9207377C-417C-4B66-A9AD-91AD06F1F534}" srcOrd="0" destOrd="0" presId="urn:microsoft.com/office/officeart/2018/2/layout/IconVerticalSolidList"/>
    <dgm:cxn modelId="{4DBF1D4D-1F92-4B38-BD0C-A02F0962A1A1}" type="presParOf" srcId="{25AD10CC-2EE0-49D2-BD2E-2A61D94B8D7C}" destId="{2F176690-60B6-4F1B-8BEB-F94085BD5474}" srcOrd="0" destOrd="0" presId="urn:microsoft.com/office/officeart/2018/2/layout/IconVerticalSolidList"/>
    <dgm:cxn modelId="{DE5E4FD9-6377-4767-A93E-1B4FC5AE6465}" type="presParOf" srcId="{2F176690-60B6-4F1B-8BEB-F94085BD5474}" destId="{3D5D870D-58A9-4747-A0A3-21CEEAF10B75}" srcOrd="0" destOrd="0" presId="urn:microsoft.com/office/officeart/2018/2/layout/IconVerticalSolidList"/>
    <dgm:cxn modelId="{365934DC-CCFE-42F1-AE08-FEEF2E921114}" type="presParOf" srcId="{2F176690-60B6-4F1B-8BEB-F94085BD5474}" destId="{F117BA4F-0EAC-44BD-BF0E-0788AA70F6CC}" srcOrd="1" destOrd="0" presId="urn:microsoft.com/office/officeart/2018/2/layout/IconVerticalSolidList"/>
    <dgm:cxn modelId="{03ABF74B-550E-4C58-8434-A3A024174098}" type="presParOf" srcId="{2F176690-60B6-4F1B-8BEB-F94085BD5474}" destId="{6FA5E90A-D018-47E2-8557-DB9418C076BF}" srcOrd="2" destOrd="0" presId="urn:microsoft.com/office/officeart/2018/2/layout/IconVerticalSolidList"/>
    <dgm:cxn modelId="{CCDF6234-772B-4ECF-8C52-2381003C7F70}" type="presParOf" srcId="{2F176690-60B6-4F1B-8BEB-F94085BD5474}" destId="{60421093-76E0-4CC6-8D96-946F3E089E9A}" srcOrd="3" destOrd="0" presId="urn:microsoft.com/office/officeart/2018/2/layout/IconVerticalSolidList"/>
    <dgm:cxn modelId="{E41FE946-DE2E-4D2E-8681-06175AC8F37E}" type="presParOf" srcId="{25AD10CC-2EE0-49D2-BD2E-2A61D94B8D7C}" destId="{C79BF6CD-4CC4-4EA0-BCEB-30F790126D67}" srcOrd="1" destOrd="0" presId="urn:microsoft.com/office/officeart/2018/2/layout/IconVerticalSolidList"/>
    <dgm:cxn modelId="{4918CBF9-2089-406B-BCAF-414A608FB9C3}" type="presParOf" srcId="{25AD10CC-2EE0-49D2-BD2E-2A61D94B8D7C}" destId="{7C2D28CF-CF56-4B07-A321-0C7280058FBE}" srcOrd="2" destOrd="0" presId="urn:microsoft.com/office/officeart/2018/2/layout/IconVerticalSolidList"/>
    <dgm:cxn modelId="{4DA3AFDD-7BB4-4F2D-8D15-ED25E6AC473B}" type="presParOf" srcId="{7C2D28CF-CF56-4B07-A321-0C7280058FBE}" destId="{66D69810-D0CB-49CF-AA74-F91828E58E9D}" srcOrd="0" destOrd="0" presId="urn:microsoft.com/office/officeart/2018/2/layout/IconVerticalSolidList"/>
    <dgm:cxn modelId="{D275FEED-3066-4679-94BA-8EA656E2500D}" type="presParOf" srcId="{7C2D28CF-CF56-4B07-A321-0C7280058FBE}" destId="{71B4FE11-92F5-42CE-A6C3-90C99935A72C}" srcOrd="1" destOrd="0" presId="urn:microsoft.com/office/officeart/2018/2/layout/IconVerticalSolidList"/>
    <dgm:cxn modelId="{76480A7D-CE64-4AB6-B13E-CF59011E403A}" type="presParOf" srcId="{7C2D28CF-CF56-4B07-A321-0C7280058FBE}" destId="{A22524AB-F5B2-4C33-BEA1-D8F40A902BC3}" srcOrd="2" destOrd="0" presId="urn:microsoft.com/office/officeart/2018/2/layout/IconVerticalSolidList"/>
    <dgm:cxn modelId="{455D1BC0-DEE2-46AD-B16F-D40914AF273F}" type="presParOf" srcId="{7C2D28CF-CF56-4B07-A321-0C7280058FBE}" destId="{7FBD6825-9D51-4840-A0DA-3EB53EC04243}" srcOrd="3" destOrd="0" presId="urn:microsoft.com/office/officeart/2018/2/layout/IconVerticalSolidList"/>
    <dgm:cxn modelId="{41AB6FC3-EC39-4357-BA81-6FF16ABF821F}" type="presParOf" srcId="{25AD10CC-2EE0-49D2-BD2E-2A61D94B8D7C}" destId="{837ED1C9-B013-45EB-94D5-729417F750EF}" srcOrd="3" destOrd="0" presId="urn:microsoft.com/office/officeart/2018/2/layout/IconVerticalSolidList"/>
    <dgm:cxn modelId="{34E78311-B93C-408B-B95D-12EC45827560}" type="presParOf" srcId="{25AD10CC-2EE0-49D2-BD2E-2A61D94B8D7C}" destId="{F84B159F-A2CC-4670-ACCF-4CF7F9EB17A4}" srcOrd="4" destOrd="0" presId="urn:microsoft.com/office/officeart/2018/2/layout/IconVerticalSolidList"/>
    <dgm:cxn modelId="{2B70857A-B85F-4040-9CF7-2218BFBA9609}" type="presParOf" srcId="{F84B159F-A2CC-4670-ACCF-4CF7F9EB17A4}" destId="{1C7182D7-C198-4081-8F14-DCD633BA8566}" srcOrd="0" destOrd="0" presId="urn:microsoft.com/office/officeart/2018/2/layout/IconVerticalSolidList"/>
    <dgm:cxn modelId="{D06D1C47-792A-4169-A1B4-B584E44E7F4F}" type="presParOf" srcId="{F84B159F-A2CC-4670-ACCF-4CF7F9EB17A4}" destId="{97F0BD57-1D98-44D7-92B8-431194C79CFA}" srcOrd="1" destOrd="0" presId="urn:microsoft.com/office/officeart/2018/2/layout/IconVerticalSolidList"/>
    <dgm:cxn modelId="{5A1E25CD-2F1C-4B2D-B641-FB3DB0D2E314}" type="presParOf" srcId="{F84B159F-A2CC-4670-ACCF-4CF7F9EB17A4}" destId="{3F315622-ED04-4D41-9D68-42CC92D96844}" srcOrd="2" destOrd="0" presId="urn:microsoft.com/office/officeart/2018/2/layout/IconVerticalSolidList"/>
    <dgm:cxn modelId="{169503D9-ABC5-4B60-BFD1-B5E4AAEBC65E}" type="presParOf" srcId="{F84B159F-A2CC-4670-ACCF-4CF7F9EB17A4}" destId="{083F181B-6FF5-41EC-B7FC-DE880B03CF7A}" srcOrd="3" destOrd="0" presId="urn:microsoft.com/office/officeart/2018/2/layout/IconVerticalSolidList"/>
    <dgm:cxn modelId="{39710F96-7B90-4639-8599-3BEF3C8F8BD8}" type="presParOf" srcId="{25AD10CC-2EE0-49D2-BD2E-2A61D94B8D7C}" destId="{6D1DB905-9DF5-4FD7-A5C1-A9BC5FAABB77}" srcOrd="5" destOrd="0" presId="urn:microsoft.com/office/officeart/2018/2/layout/IconVerticalSolidList"/>
    <dgm:cxn modelId="{2CEA86FE-5319-4749-9885-CAB6041407D0}" type="presParOf" srcId="{25AD10CC-2EE0-49D2-BD2E-2A61D94B8D7C}" destId="{C01A09B7-533D-4F13-BAA0-907CB18968DD}" srcOrd="6" destOrd="0" presId="urn:microsoft.com/office/officeart/2018/2/layout/IconVerticalSolidList"/>
    <dgm:cxn modelId="{E36A6E60-25BB-40C0-B710-846C53B6F0DA}" type="presParOf" srcId="{C01A09B7-533D-4F13-BAA0-907CB18968DD}" destId="{CC1785BB-C6CE-4679-9309-04F25AAD7511}" srcOrd="0" destOrd="0" presId="urn:microsoft.com/office/officeart/2018/2/layout/IconVerticalSolidList"/>
    <dgm:cxn modelId="{06327F35-7D81-42D1-8A03-F3A058582750}" type="presParOf" srcId="{C01A09B7-533D-4F13-BAA0-907CB18968DD}" destId="{931D5EE3-C805-45F5-9ADE-1A9690B27105}" srcOrd="1" destOrd="0" presId="urn:microsoft.com/office/officeart/2018/2/layout/IconVerticalSolidList"/>
    <dgm:cxn modelId="{21B013E4-23F8-4189-AEBD-686457F6793B}" type="presParOf" srcId="{C01A09B7-533D-4F13-BAA0-907CB18968DD}" destId="{93E7AD38-40FC-47FA-88FB-8F0412C3FAB7}" srcOrd="2" destOrd="0" presId="urn:microsoft.com/office/officeart/2018/2/layout/IconVerticalSolidList"/>
    <dgm:cxn modelId="{1CCE0B4A-E9D2-4443-A591-802F7F936A25}" type="presParOf" srcId="{C01A09B7-533D-4F13-BAA0-907CB18968DD}" destId="{9207377C-417C-4B66-A9AD-91AD06F1F534}" srcOrd="3" destOrd="0" presId="urn:microsoft.com/office/officeart/2018/2/layout/IconVerticalSolidList"/>
    <dgm:cxn modelId="{E3D32D1F-92DE-49E8-B345-82C2C995B8B4}" type="presParOf" srcId="{25AD10CC-2EE0-49D2-BD2E-2A61D94B8D7C}" destId="{9E571639-9A57-464D-8A4B-2DFA0D86DB0F}" srcOrd="7" destOrd="0" presId="urn:microsoft.com/office/officeart/2018/2/layout/IconVerticalSolidList"/>
    <dgm:cxn modelId="{289B3636-D2ED-4969-8468-2068291FAD9E}" type="presParOf" srcId="{25AD10CC-2EE0-49D2-BD2E-2A61D94B8D7C}" destId="{A30FCDD3-D197-4FD9-8E78-3E82D764FF1D}" srcOrd="8" destOrd="0" presId="urn:microsoft.com/office/officeart/2018/2/layout/IconVerticalSolidList"/>
    <dgm:cxn modelId="{C34A56B5-3A15-4576-A651-60ABDE8402F1}" type="presParOf" srcId="{A30FCDD3-D197-4FD9-8E78-3E82D764FF1D}" destId="{1CBA31BE-6D03-4AD4-BAC5-C3BA5BA4FCE3}" srcOrd="0" destOrd="0" presId="urn:microsoft.com/office/officeart/2018/2/layout/IconVerticalSolidList"/>
    <dgm:cxn modelId="{1542918B-B0CD-4790-90DC-528213461154}" type="presParOf" srcId="{A30FCDD3-D197-4FD9-8E78-3E82D764FF1D}" destId="{2E70E32B-9DD2-4812-A604-008BAC3BDACB}" srcOrd="1" destOrd="0" presId="urn:microsoft.com/office/officeart/2018/2/layout/IconVerticalSolidList"/>
    <dgm:cxn modelId="{43820340-1260-4C04-8054-ECD5C5AC22B7}" type="presParOf" srcId="{A30FCDD3-D197-4FD9-8E78-3E82D764FF1D}" destId="{92547BAC-F24E-4541-B6C9-B08947752646}" srcOrd="2" destOrd="0" presId="urn:microsoft.com/office/officeart/2018/2/layout/IconVerticalSolidList"/>
    <dgm:cxn modelId="{4F95330A-F32C-424E-AABB-B9376B9DED9E}" type="presParOf" srcId="{A30FCDD3-D197-4FD9-8E78-3E82D764FF1D}" destId="{724BB133-B8D8-4266-AD9E-0F69FADB16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284B04-6C3B-4B4E-BCD1-300453285A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5B9ADEE-33E4-4705-A3EE-FDBFA15C6387}">
      <dgm:prSet/>
      <dgm:spPr/>
      <dgm:t>
        <a:bodyPr/>
        <a:lstStyle/>
        <a:p>
          <a:r>
            <a:rPr lang="en-US"/>
            <a:t>We have developed a secure system.</a:t>
          </a:r>
        </a:p>
      </dgm:t>
    </dgm:pt>
    <dgm:pt modelId="{9AACAEE1-FE87-4DE5-8A83-CA735BD69FB0}" type="parTrans" cxnId="{4D6B3276-9A75-40B8-90E4-DF91B858B30A}">
      <dgm:prSet/>
      <dgm:spPr/>
      <dgm:t>
        <a:bodyPr/>
        <a:lstStyle/>
        <a:p>
          <a:endParaRPr lang="en-US"/>
        </a:p>
      </dgm:t>
    </dgm:pt>
    <dgm:pt modelId="{5297981D-B310-4395-A0B8-D49A3BA0BF8C}" type="sibTrans" cxnId="{4D6B3276-9A75-40B8-90E4-DF91B858B30A}">
      <dgm:prSet/>
      <dgm:spPr/>
      <dgm:t>
        <a:bodyPr/>
        <a:lstStyle/>
        <a:p>
          <a:endParaRPr lang="en-US"/>
        </a:p>
      </dgm:t>
    </dgm:pt>
    <dgm:pt modelId="{FF3FA32B-FE88-4B5A-82FF-8A64D55C9CF6}">
      <dgm:prSet/>
      <dgm:spPr/>
      <dgm:t>
        <a:bodyPr/>
        <a:lstStyle/>
        <a:p>
          <a:r>
            <a:rPr lang="en-US" dirty="0"/>
            <a:t>User can easily access the system using their mobile.</a:t>
          </a:r>
        </a:p>
      </dgm:t>
    </dgm:pt>
    <dgm:pt modelId="{00A68D65-132E-45CE-AAB3-0C07BECAE4DC}" type="parTrans" cxnId="{0B44C335-8562-4DF2-BB4F-9383DE8AA6AF}">
      <dgm:prSet/>
      <dgm:spPr/>
      <dgm:t>
        <a:bodyPr/>
        <a:lstStyle/>
        <a:p>
          <a:endParaRPr lang="en-US"/>
        </a:p>
      </dgm:t>
    </dgm:pt>
    <dgm:pt modelId="{E6688FB8-C92D-4F04-98C5-32033086BFB0}" type="sibTrans" cxnId="{0B44C335-8562-4DF2-BB4F-9383DE8AA6AF}">
      <dgm:prSet/>
      <dgm:spPr/>
      <dgm:t>
        <a:bodyPr/>
        <a:lstStyle/>
        <a:p>
          <a:endParaRPr lang="en-US"/>
        </a:p>
      </dgm:t>
    </dgm:pt>
    <dgm:pt modelId="{CD346DD5-1A5F-485D-9CE4-5B2562D27F9A}">
      <dgm:prSet/>
      <dgm:spPr/>
      <dgm:t>
        <a:bodyPr/>
        <a:lstStyle/>
        <a:p>
          <a:r>
            <a:rPr lang="en-US" dirty="0"/>
            <a:t>User can login and interact with system easily.</a:t>
          </a:r>
        </a:p>
      </dgm:t>
    </dgm:pt>
    <dgm:pt modelId="{E6E1A37C-9675-4BCE-845A-EC93C344736A}" type="parTrans" cxnId="{7517D06B-F3FD-4479-BBA8-7FA04222C12C}">
      <dgm:prSet/>
      <dgm:spPr/>
      <dgm:t>
        <a:bodyPr/>
        <a:lstStyle/>
        <a:p>
          <a:endParaRPr lang="en-US"/>
        </a:p>
      </dgm:t>
    </dgm:pt>
    <dgm:pt modelId="{B588EEE1-7980-43DD-99BF-5CE943F9C3E7}" type="sibTrans" cxnId="{7517D06B-F3FD-4479-BBA8-7FA04222C12C}">
      <dgm:prSet/>
      <dgm:spPr/>
      <dgm:t>
        <a:bodyPr/>
        <a:lstStyle/>
        <a:p>
          <a:endParaRPr lang="en-US"/>
        </a:p>
      </dgm:t>
    </dgm:pt>
    <dgm:pt modelId="{EE2F1614-40B5-4E65-9390-9B5441471343}" type="pres">
      <dgm:prSet presAssocID="{2D284B04-6C3B-4B4E-BCD1-300453285A16}" presName="root" presStyleCnt="0">
        <dgm:presLayoutVars>
          <dgm:dir/>
          <dgm:resizeHandles val="exact"/>
        </dgm:presLayoutVars>
      </dgm:prSet>
      <dgm:spPr/>
    </dgm:pt>
    <dgm:pt modelId="{7B4C855E-4F9C-49A5-9B64-12F07B4A530B}" type="pres">
      <dgm:prSet presAssocID="{95B9ADEE-33E4-4705-A3EE-FDBFA15C6387}" presName="compNode" presStyleCnt="0"/>
      <dgm:spPr/>
    </dgm:pt>
    <dgm:pt modelId="{481B84CC-A5E1-4741-97ED-E021CE83E71D}" type="pres">
      <dgm:prSet presAssocID="{95B9ADEE-33E4-4705-A3EE-FDBFA15C6387}" presName="bgRect" presStyleLbl="bgShp" presStyleIdx="0" presStyleCnt="3"/>
      <dgm:spPr/>
    </dgm:pt>
    <dgm:pt modelId="{3D328518-02A1-401A-8287-1B4537E7806D}" type="pres">
      <dgm:prSet presAssocID="{95B9ADEE-33E4-4705-A3EE-FDBFA15C6387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177EFAC-D610-4F49-8665-46FDE9916B38}" type="pres">
      <dgm:prSet presAssocID="{95B9ADEE-33E4-4705-A3EE-FDBFA15C6387}" presName="spaceRect" presStyleCnt="0"/>
      <dgm:spPr/>
    </dgm:pt>
    <dgm:pt modelId="{42E82F63-8B41-42C3-A27E-631F3025A0CE}" type="pres">
      <dgm:prSet presAssocID="{95B9ADEE-33E4-4705-A3EE-FDBFA15C6387}" presName="parTx" presStyleLbl="revTx" presStyleIdx="0" presStyleCnt="3">
        <dgm:presLayoutVars>
          <dgm:chMax val="0"/>
          <dgm:chPref val="0"/>
        </dgm:presLayoutVars>
      </dgm:prSet>
      <dgm:spPr/>
    </dgm:pt>
    <dgm:pt modelId="{439A2C11-79CB-4259-BBFD-BE10AB11F7DB}" type="pres">
      <dgm:prSet presAssocID="{5297981D-B310-4395-A0B8-D49A3BA0BF8C}" presName="sibTrans" presStyleCnt="0"/>
      <dgm:spPr/>
    </dgm:pt>
    <dgm:pt modelId="{B09A87E8-5B24-47C2-8BD5-D11C484BF469}" type="pres">
      <dgm:prSet presAssocID="{FF3FA32B-FE88-4B5A-82FF-8A64D55C9CF6}" presName="compNode" presStyleCnt="0"/>
      <dgm:spPr/>
    </dgm:pt>
    <dgm:pt modelId="{EF5290A3-0418-4738-9DB8-96B7DE3D8E21}" type="pres">
      <dgm:prSet presAssocID="{FF3FA32B-FE88-4B5A-82FF-8A64D55C9CF6}" presName="bgRect" presStyleLbl="bgShp" presStyleIdx="1" presStyleCnt="3"/>
      <dgm:spPr/>
    </dgm:pt>
    <dgm:pt modelId="{71E5E05C-7D30-4835-A6FC-6BA3C2943540}" type="pres">
      <dgm:prSet presAssocID="{FF3FA32B-FE88-4B5A-82FF-8A64D55C9CF6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3C73EB9-652B-40F9-936A-1081DD10B3F3}" type="pres">
      <dgm:prSet presAssocID="{FF3FA32B-FE88-4B5A-82FF-8A64D55C9CF6}" presName="spaceRect" presStyleCnt="0"/>
      <dgm:spPr/>
    </dgm:pt>
    <dgm:pt modelId="{875F09E7-C0EC-4283-985D-CCD226D2166B}" type="pres">
      <dgm:prSet presAssocID="{FF3FA32B-FE88-4B5A-82FF-8A64D55C9CF6}" presName="parTx" presStyleLbl="revTx" presStyleIdx="1" presStyleCnt="3">
        <dgm:presLayoutVars>
          <dgm:chMax val="0"/>
          <dgm:chPref val="0"/>
        </dgm:presLayoutVars>
      </dgm:prSet>
      <dgm:spPr/>
    </dgm:pt>
    <dgm:pt modelId="{7C7DF38A-C2A4-4A64-AC42-BDEA937BAA03}" type="pres">
      <dgm:prSet presAssocID="{E6688FB8-C92D-4F04-98C5-32033086BFB0}" presName="sibTrans" presStyleCnt="0"/>
      <dgm:spPr/>
    </dgm:pt>
    <dgm:pt modelId="{CA29B6DA-3527-46F3-83E3-D1400BE2CE1C}" type="pres">
      <dgm:prSet presAssocID="{CD346DD5-1A5F-485D-9CE4-5B2562D27F9A}" presName="compNode" presStyleCnt="0"/>
      <dgm:spPr/>
    </dgm:pt>
    <dgm:pt modelId="{196781A5-14DA-4B63-A9B1-9E17AC62135A}" type="pres">
      <dgm:prSet presAssocID="{CD346DD5-1A5F-485D-9CE4-5B2562D27F9A}" presName="bgRect" presStyleLbl="bgShp" presStyleIdx="2" presStyleCnt="3"/>
      <dgm:spPr/>
    </dgm:pt>
    <dgm:pt modelId="{261A536A-BEF1-482A-AC7D-D1FEA2F16A0C}" type="pres">
      <dgm:prSet presAssocID="{CD346DD5-1A5F-485D-9CE4-5B2562D27F9A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E3639679-F8BD-492A-ACB4-185661A20A96}" type="pres">
      <dgm:prSet presAssocID="{CD346DD5-1A5F-485D-9CE4-5B2562D27F9A}" presName="spaceRect" presStyleCnt="0"/>
      <dgm:spPr/>
    </dgm:pt>
    <dgm:pt modelId="{82598EA1-777D-4E28-BBAB-083484CF42C3}" type="pres">
      <dgm:prSet presAssocID="{CD346DD5-1A5F-485D-9CE4-5B2562D27F9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B44C335-8562-4DF2-BB4F-9383DE8AA6AF}" srcId="{2D284B04-6C3B-4B4E-BCD1-300453285A16}" destId="{FF3FA32B-FE88-4B5A-82FF-8A64D55C9CF6}" srcOrd="1" destOrd="0" parTransId="{00A68D65-132E-45CE-AAB3-0C07BECAE4DC}" sibTransId="{E6688FB8-C92D-4F04-98C5-32033086BFB0}"/>
    <dgm:cxn modelId="{604F1840-9F4D-4F63-B6F1-E51DDE29BFA8}" type="presOf" srcId="{2D284B04-6C3B-4B4E-BCD1-300453285A16}" destId="{EE2F1614-40B5-4E65-9390-9B5441471343}" srcOrd="0" destOrd="0" presId="urn:microsoft.com/office/officeart/2018/2/layout/IconVerticalSolidList"/>
    <dgm:cxn modelId="{7517D06B-F3FD-4479-BBA8-7FA04222C12C}" srcId="{2D284B04-6C3B-4B4E-BCD1-300453285A16}" destId="{CD346DD5-1A5F-485D-9CE4-5B2562D27F9A}" srcOrd="2" destOrd="0" parTransId="{E6E1A37C-9675-4BCE-845A-EC93C344736A}" sibTransId="{B588EEE1-7980-43DD-99BF-5CE943F9C3E7}"/>
    <dgm:cxn modelId="{4D6B3276-9A75-40B8-90E4-DF91B858B30A}" srcId="{2D284B04-6C3B-4B4E-BCD1-300453285A16}" destId="{95B9ADEE-33E4-4705-A3EE-FDBFA15C6387}" srcOrd="0" destOrd="0" parTransId="{9AACAEE1-FE87-4DE5-8A83-CA735BD69FB0}" sibTransId="{5297981D-B310-4395-A0B8-D49A3BA0BF8C}"/>
    <dgm:cxn modelId="{BB3FFA58-94E0-48FD-9116-ACBC481F55DE}" type="presOf" srcId="{95B9ADEE-33E4-4705-A3EE-FDBFA15C6387}" destId="{42E82F63-8B41-42C3-A27E-631F3025A0CE}" srcOrd="0" destOrd="0" presId="urn:microsoft.com/office/officeart/2018/2/layout/IconVerticalSolidList"/>
    <dgm:cxn modelId="{591499C2-49CB-4110-96D0-266D0466FD86}" type="presOf" srcId="{FF3FA32B-FE88-4B5A-82FF-8A64D55C9CF6}" destId="{875F09E7-C0EC-4283-985D-CCD226D2166B}" srcOrd="0" destOrd="0" presId="urn:microsoft.com/office/officeart/2018/2/layout/IconVerticalSolidList"/>
    <dgm:cxn modelId="{0A04FCF4-3BBB-4F44-96DB-C529D8BC5098}" type="presOf" srcId="{CD346DD5-1A5F-485D-9CE4-5B2562D27F9A}" destId="{82598EA1-777D-4E28-BBAB-083484CF42C3}" srcOrd="0" destOrd="0" presId="urn:microsoft.com/office/officeart/2018/2/layout/IconVerticalSolidList"/>
    <dgm:cxn modelId="{123E76D7-CFCC-4A44-BEB7-ABDC9CB498A4}" type="presParOf" srcId="{EE2F1614-40B5-4E65-9390-9B5441471343}" destId="{7B4C855E-4F9C-49A5-9B64-12F07B4A530B}" srcOrd="0" destOrd="0" presId="urn:microsoft.com/office/officeart/2018/2/layout/IconVerticalSolidList"/>
    <dgm:cxn modelId="{50425E08-CC69-47A3-8017-331862396F41}" type="presParOf" srcId="{7B4C855E-4F9C-49A5-9B64-12F07B4A530B}" destId="{481B84CC-A5E1-4741-97ED-E021CE83E71D}" srcOrd="0" destOrd="0" presId="urn:microsoft.com/office/officeart/2018/2/layout/IconVerticalSolidList"/>
    <dgm:cxn modelId="{97DD9396-0CE1-45BB-8931-69EFA449774E}" type="presParOf" srcId="{7B4C855E-4F9C-49A5-9B64-12F07B4A530B}" destId="{3D328518-02A1-401A-8287-1B4537E7806D}" srcOrd="1" destOrd="0" presId="urn:microsoft.com/office/officeart/2018/2/layout/IconVerticalSolidList"/>
    <dgm:cxn modelId="{67521C9E-1950-4A36-9D82-933D48D057B7}" type="presParOf" srcId="{7B4C855E-4F9C-49A5-9B64-12F07B4A530B}" destId="{E177EFAC-D610-4F49-8665-46FDE9916B38}" srcOrd="2" destOrd="0" presId="urn:microsoft.com/office/officeart/2018/2/layout/IconVerticalSolidList"/>
    <dgm:cxn modelId="{F07F954E-9E1F-424C-B399-209154090879}" type="presParOf" srcId="{7B4C855E-4F9C-49A5-9B64-12F07B4A530B}" destId="{42E82F63-8B41-42C3-A27E-631F3025A0CE}" srcOrd="3" destOrd="0" presId="urn:microsoft.com/office/officeart/2018/2/layout/IconVerticalSolidList"/>
    <dgm:cxn modelId="{3AF4CBB3-2558-4020-95FC-883F6F5488AB}" type="presParOf" srcId="{EE2F1614-40B5-4E65-9390-9B5441471343}" destId="{439A2C11-79CB-4259-BBFD-BE10AB11F7DB}" srcOrd="1" destOrd="0" presId="urn:microsoft.com/office/officeart/2018/2/layout/IconVerticalSolidList"/>
    <dgm:cxn modelId="{349426E5-EE75-47B0-B7E4-216F72A98D93}" type="presParOf" srcId="{EE2F1614-40B5-4E65-9390-9B5441471343}" destId="{B09A87E8-5B24-47C2-8BD5-D11C484BF469}" srcOrd="2" destOrd="0" presId="urn:microsoft.com/office/officeart/2018/2/layout/IconVerticalSolidList"/>
    <dgm:cxn modelId="{E1590E35-71B1-4F20-B3B6-400D9D869346}" type="presParOf" srcId="{B09A87E8-5B24-47C2-8BD5-D11C484BF469}" destId="{EF5290A3-0418-4738-9DB8-96B7DE3D8E21}" srcOrd="0" destOrd="0" presId="urn:microsoft.com/office/officeart/2018/2/layout/IconVerticalSolidList"/>
    <dgm:cxn modelId="{1AD9654B-020F-475E-B7B0-174FC09774F8}" type="presParOf" srcId="{B09A87E8-5B24-47C2-8BD5-D11C484BF469}" destId="{71E5E05C-7D30-4835-A6FC-6BA3C2943540}" srcOrd="1" destOrd="0" presId="urn:microsoft.com/office/officeart/2018/2/layout/IconVerticalSolidList"/>
    <dgm:cxn modelId="{D0EBD7CB-5DB5-48D6-8853-031E42176606}" type="presParOf" srcId="{B09A87E8-5B24-47C2-8BD5-D11C484BF469}" destId="{53C73EB9-652B-40F9-936A-1081DD10B3F3}" srcOrd="2" destOrd="0" presId="urn:microsoft.com/office/officeart/2018/2/layout/IconVerticalSolidList"/>
    <dgm:cxn modelId="{7C83243D-921F-49EA-8316-BE574330E6FA}" type="presParOf" srcId="{B09A87E8-5B24-47C2-8BD5-D11C484BF469}" destId="{875F09E7-C0EC-4283-985D-CCD226D2166B}" srcOrd="3" destOrd="0" presId="urn:microsoft.com/office/officeart/2018/2/layout/IconVerticalSolidList"/>
    <dgm:cxn modelId="{F58BC42D-6DB7-4432-AE7B-66681DB5D75A}" type="presParOf" srcId="{EE2F1614-40B5-4E65-9390-9B5441471343}" destId="{7C7DF38A-C2A4-4A64-AC42-BDEA937BAA03}" srcOrd="3" destOrd="0" presId="urn:microsoft.com/office/officeart/2018/2/layout/IconVerticalSolidList"/>
    <dgm:cxn modelId="{273B167B-F9EC-4B1E-87C5-67FA71573FEA}" type="presParOf" srcId="{EE2F1614-40B5-4E65-9390-9B5441471343}" destId="{CA29B6DA-3527-46F3-83E3-D1400BE2CE1C}" srcOrd="4" destOrd="0" presId="urn:microsoft.com/office/officeart/2018/2/layout/IconVerticalSolidList"/>
    <dgm:cxn modelId="{0FE73CF6-835C-42D6-85C1-045664017D5E}" type="presParOf" srcId="{CA29B6DA-3527-46F3-83E3-D1400BE2CE1C}" destId="{196781A5-14DA-4B63-A9B1-9E17AC62135A}" srcOrd="0" destOrd="0" presId="urn:microsoft.com/office/officeart/2018/2/layout/IconVerticalSolidList"/>
    <dgm:cxn modelId="{E79E1743-F6C7-4BC2-B0CC-814F0C484309}" type="presParOf" srcId="{CA29B6DA-3527-46F3-83E3-D1400BE2CE1C}" destId="{261A536A-BEF1-482A-AC7D-D1FEA2F16A0C}" srcOrd="1" destOrd="0" presId="urn:microsoft.com/office/officeart/2018/2/layout/IconVerticalSolidList"/>
    <dgm:cxn modelId="{64E7436A-CA8E-4E90-A2B5-D7F8CB07DE74}" type="presParOf" srcId="{CA29B6DA-3527-46F3-83E3-D1400BE2CE1C}" destId="{E3639679-F8BD-492A-ACB4-185661A20A96}" srcOrd="2" destOrd="0" presId="urn:microsoft.com/office/officeart/2018/2/layout/IconVerticalSolidList"/>
    <dgm:cxn modelId="{B3DB2540-7E4F-4C4D-8843-462DBD2F4FA4}" type="presParOf" srcId="{CA29B6DA-3527-46F3-83E3-D1400BE2CE1C}" destId="{82598EA1-777D-4E28-BBAB-083484CF42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CB0E5-EE68-418B-A82D-CEB07073A91A}">
      <dsp:nvSpPr>
        <dsp:cNvPr id="0" name=""/>
        <dsp:cNvSpPr/>
      </dsp:nvSpPr>
      <dsp:spPr>
        <a:xfrm>
          <a:off x="0" y="718"/>
          <a:ext cx="48852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B9DB4-A1CB-4872-8CBC-CA48BD25B3ED}">
      <dsp:nvSpPr>
        <dsp:cNvPr id="0" name=""/>
        <dsp:cNvSpPr/>
      </dsp:nvSpPr>
      <dsp:spPr>
        <a:xfrm>
          <a:off x="0" y="718"/>
          <a:ext cx="4885203" cy="39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Brief Introduction &amp; Demo</a:t>
          </a:r>
        </a:p>
      </dsp:txBody>
      <dsp:txXfrm>
        <a:off x="0" y="718"/>
        <a:ext cx="4885203" cy="392265"/>
      </dsp:txXfrm>
    </dsp:sp>
    <dsp:sp modelId="{FD902F1C-D6E3-4121-815B-E89E54D7385E}">
      <dsp:nvSpPr>
        <dsp:cNvPr id="0" name=""/>
        <dsp:cNvSpPr/>
      </dsp:nvSpPr>
      <dsp:spPr>
        <a:xfrm>
          <a:off x="0" y="392984"/>
          <a:ext cx="4885203" cy="0"/>
        </a:xfrm>
        <a:prstGeom prst="line">
          <a:avLst/>
        </a:prstGeom>
        <a:solidFill>
          <a:schemeClr val="accent5">
            <a:hueOff val="-709563"/>
            <a:satOff val="2844"/>
            <a:lumOff val="616"/>
            <a:alphaOff val="0"/>
          </a:schemeClr>
        </a:solidFill>
        <a:ln w="25400" cap="flat" cmpd="sng" algn="ctr">
          <a:solidFill>
            <a:schemeClr val="accent5">
              <a:hueOff val="-709563"/>
              <a:satOff val="2844"/>
              <a:lumOff val="6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209DA-A11B-4794-A2CA-B01971BC3569}">
      <dsp:nvSpPr>
        <dsp:cNvPr id="0" name=""/>
        <dsp:cNvSpPr/>
      </dsp:nvSpPr>
      <dsp:spPr>
        <a:xfrm>
          <a:off x="0" y="392984"/>
          <a:ext cx="4885203" cy="39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Scope</a:t>
          </a:r>
        </a:p>
      </dsp:txBody>
      <dsp:txXfrm>
        <a:off x="0" y="392984"/>
        <a:ext cx="4885203" cy="392265"/>
      </dsp:txXfrm>
    </dsp:sp>
    <dsp:sp modelId="{8AEC1B37-3AB0-4FE2-8628-49C3DE56E54B}">
      <dsp:nvSpPr>
        <dsp:cNvPr id="0" name=""/>
        <dsp:cNvSpPr/>
      </dsp:nvSpPr>
      <dsp:spPr>
        <a:xfrm>
          <a:off x="0" y="785250"/>
          <a:ext cx="4885203" cy="0"/>
        </a:xfrm>
        <a:prstGeom prst="line">
          <a:avLst/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 w="25400" cap="flat" cmpd="sng" algn="ctr">
          <a:solidFill>
            <a:schemeClr val="accent5">
              <a:hueOff val="-1419125"/>
              <a:satOff val="5687"/>
              <a:lumOff val="12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FD47C-F5C2-4BAC-BADF-F21BC80662F7}">
      <dsp:nvSpPr>
        <dsp:cNvPr id="0" name=""/>
        <dsp:cNvSpPr/>
      </dsp:nvSpPr>
      <dsp:spPr>
        <a:xfrm>
          <a:off x="0" y="785250"/>
          <a:ext cx="4885203" cy="39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Technologies Used</a:t>
          </a:r>
        </a:p>
      </dsp:txBody>
      <dsp:txXfrm>
        <a:off x="0" y="785250"/>
        <a:ext cx="4885203" cy="392265"/>
      </dsp:txXfrm>
    </dsp:sp>
    <dsp:sp modelId="{A1C4FBB4-B93E-4B1C-BDE0-394641D3C73D}">
      <dsp:nvSpPr>
        <dsp:cNvPr id="0" name=""/>
        <dsp:cNvSpPr/>
      </dsp:nvSpPr>
      <dsp:spPr>
        <a:xfrm>
          <a:off x="0" y="1177516"/>
          <a:ext cx="4885203" cy="0"/>
        </a:xfrm>
        <a:prstGeom prst="line">
          <a:avLst/>
        </a:prstGeom>
        <a:solidFill>
          <a:schemeClr val="accent5">
            <a:hueOff val="-2128688"/>
            <a:satOff val="8531"/>
            <a:lumOff val="1849"/>
            <a:alphaOff val="0"/>
          </a:schemeClr>
        </a:solidFill>
        <a:ln w="25400" cap="flat" cmpd="sng" algn="ctr">
          <a:solidFill>
            <a:schemeClr val="accent5">
              <a:hueOff val="-2128688"/>
              <a:satOff val="8531"/>
              <a:lumOff val="18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74611-2E82-488F-9086-431B0345C729}">
      <dsp:nvSpPr>
        <dsp:cNvPr id="0" name=""/>
        <dsp:cNvSpPr/>
      </dsp:nvSpPr>
      <dsp:spPr>
        <a:xfrm>
          <a:off x="0" y="1177516"/>
          <a:ext cx="4885203" cy="39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Functional Requirements</a:t>
          </a:r>
        </a:p>
      </dsp:txBody>
      <dsp:txXfrm>
        <a:off x="0" y="1177516"/>
        <a:ext cx="4885203" cy="392265"/>
      </dsp:txXfrm>
    </dsp:sp>
    <dsp:sp modelId="{42BC642E-D9E5-4031-9004-2EAD4F3A156C}">
      <dsp:nvSpPr>
        <dsp:cNvPr id="0" name=""/>
        <dsp:cNvSpPr/>
      </dsp:nvSpPr>
      <dsp:spPr>
        <a:xfrm>
          <a:off x="0" y="1569782"/>
          <a:ext cx="4885203" cy="0"/>
        </a:xfrm>
        <a:prstGeom prst="line">
          <a:avLst/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 w="25400" cap="flat" cmpd="sng" algn="ctr">
          <a:solidFill>
            <a:schemeClr val="accent5">
              <a:hueOff val="-2838251"/>
              <a:satOff val="11375"/>
              <a:lumOff val="24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F8CFF-1A3B-442F-B19F-1ACDA7BDC828}">
      <dsp:nvSpPr>
        <dsp:cNvPr id="0" name=""/>
        <dsp:cNvSpPr/>
      </dsp:nvSpPr>
      <dsp:spPr>
        <a:xfrm>
          <a:off x="0" y="1569782"/>
          <a:ext cx="4885203" cy="39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Non-Functional Requirements</a:t>
          </a:r>
        </a:p>
      </dsp:txBody>
      <dsp:txXfrm>
        <a:off x="0" y="1569782"/>
        <a:ext cx="4885203" cy="392265"/>
      </dsp:txXfrm>
    </dsp:sp>
    <dsp:sp modelId="{9D5CF21D-55CC-4CA0-818D-AC78DE1C0DFB}">
      <dsp:nvSpPr>
        <dsp:cNvPr id="0" name=""/>
        <dsp:cNvSpPr/>
      </dsp:nvSpPr>
      <dsp:spPr>
        <a:xfrm>
          <a:off x="0" y="1962048"/>
          <a:ext cx="4885203" cy="0"/>
        </a:xfrm>
        <a:prstGeom prst="line">
          <a:avLst/>
        </a:prstGeom>
        <a:solidFill>
          <a:schemeClr val="accent5">
            <a:hueOff val="-3547813"/>
            <a:satOff val="14218"/>
            <a:lumOff val="3081"/>
            <a:alphaOff val="0"/>
          </a:schemeClr>
        </a:solidFill>
        <a:ln w="25400" cap="flat" cmpd="sng" algn="ctr">
          <a:solidFill>
            <a:schemeClr val="accent5">
              <a:hueOff val="-3547813"/>
              <a:satOff val="14218"/>
              <a:lumOff val="30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6E9E4-E09D-4147-884E-05F6210B3DCB}">
      <dsp:nvSpPr>
        <dsp:cNvPr id="0" name=""/>
        <dsp:cNvSpPr/>
      </dsp:nvSpPr>
      <dsp:spPr>
        <a:xfrm>
          <a:off x="0" y="1962048"/>
          <a:ext cx="4885203" cy="39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Goals</a:t>
          </a:r>
        </a:p>
      </dsp:txBody>
      <dsp:txXfrm>
        <a:off x="0" y="1962048"/>
        <a:ext cx="4885203" cy="392265"/>
      </dsp:txXfrm>
    </dsp:sp>
    <dsp:sp modelId="{86CA6EE2-885A-4643-9B1D-8048AF5E804E}">
      <dsp:nvSpPr>
        <dsp:cNvPr id="0" name=""/>
        <dsp:cNvSpPr/>
      </dsp:nvSpPr>
      <dsp:spPr>
        <a:xfrm>
          <a:off x="0" y="2354314"/>
          <a:ext cx="4885203" cy="0"/>
        </a:xfrm>
        <a:prstGeom prst="line">
          <a:avLst/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 w="25400" cap="flat" cmpd="sng" algn="ctr">
          <a:solidFill>
            <a:schemeClr val="accent5">
              <a:hueOff val="-4257376"/>
              <a:satOff val="17062"/>
              <a:lumOff val="36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8B097-7E8D-4CE0-8AD4-74EF926BA0B5}">
      <dsp:nvSpPr>
        <dsp:cNvPr id="0" name=""/>
        <dsp:cNvSpPr/>
      </dsp:nvSpPr>
      <dsp:spPr>
        <a:xfrm>
          <a:off x="0" y="2354314"/>
          <a:ext cx="4885203" cy="39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Technologies Used</a:t>
          </a:r>
        </a:p>
      </dsp:txBody>
      <dsp:txXfrm>
        <a:off x="0" y="2354314"/>
        <a:ext cx="4885203" cy="392265"/>
      </dsp:txXfrm>
    </dsp:sp>
    <dsp:sp modelId="{02EC56DB-C2E1-43A1-A90F-ED55AC9CE20D}">
      <dsp:nvSpPr>
        <dsp:cNvPr id="0" name=""/>
        <dsp:cNvSpPr/>
      </dsp:nvSpPr>
      <dsp:spPr>
        <a:xfrm>
          <a:off x="0" y="2746580"/>
          <a:ext cx="4885203" cy="0"/>
        </a:xfrm>
        <a:prstGeom prst="lin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15354-B6FD-49BB-98F1-F69552933152}">
      <dsp:nvSpPr>
        <dsp:cNvPr id="0" name=""/>
        <dsp:cNvSpPr/>
      </dsp:nvSpPr>
      <dsp:spPr>
        <a:xfrm>
          <a:off x="0" y="2746580"/>
          <a:ext cx="4885203" cy="39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Project Architecture</a:t>
          </a:r>
        </a:p>
      </dsp:txBody>
      <dsp:txXfrm>
        <a:off x="0" y="2746580"/>
        <a:ext cx="4885203" cy="392265"/>
      </dsp:txXfrm>
    </dsp:sp>
    <dsp:sp modelId="{8FFDC92D-AE5C-474B-91A7-42CDE7E908E1}">
      <dsp:nvSpPr>
        <dsp:cNvPr id="0" name=""/>
        <dsp:cNvSpPr/>
      </dsp:nvSpPr>
      <dsp:spPr>
        <a:xfrm>
          <a:off x="0" y="3138845"/>
          <a:ext cx="4885203" cy="0"/>
        </a:xfrm>
        <a:prstGeom prst="line">
          <a:avLst/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 w="25400" cap="flat" cmpd="sng" algn="ctr">
          <a:solidFill>
            <a:schemeClr val="accent5">
              <a:hueOff val="-5676501"/>
              <a:satOff val="22749"/>
              <a:lumOff val="49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84E80-073B-4B41-B68F-8B82A18A1C42}">
      <dsp:nvSpPr>
        <dsp:cNvPr id="0" name=""/>
        <dsp:cNvSpPr/>
      </dsp:nvSpPr>
      <dsp:spPr>
        <a:xfrm>
          <a:off x="0" y="3138845"/>
          <a:ext cx="4885203" cy="39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Sequence Diagram</a:t>
          </a:r>
        </a:p>
      </dsp:txBody>
      <dsp:txXfrm>
        <a:off x="0" y="3138845"/>
        <a:ext cx="4885203" cy="392265"/>
      </dsp:txXfrm>
    </dsp:sp>
    <dsp:sp modelId="{1564D1D5-F8FC-453B-A905-DCE97C27E3D8}">
      <dsp:nvSpPr>
        <dsp:cNvPr id="0" name=""/>
        <dsp:cNvSpPr/>
      </dsp:nvSpPr>
      <dsp:spPr>
        <a:xfrm>
          <a:off x="0" y="3531111"/>
          <a:ext cx="4885203" cy="0"/>
        </a:xfrm>
        <a:prstGeom prst="line">
          <a:avLst/>
        </a:prstGeom>
        <a:solidFill>
          <a:schemeClr val="accent5">
            <a:hueOff val="-6386063"/>
            <a:satOff val="25593"/>
            <a:lumOff val="5547"/>
            <a:alphaOff val="0"/>
          </a:schemeClr>
        </a:solidFill>
        <a:ln w="25400" cap="flat" cmpd="sng" algn="ctr">
          <a:solidFill>
            <a:schemeClr val="accent5">
              <a:hueOff val="-6386063"/>
              <a:satOff val="25593"/>
              <a:lumOff val="55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70DA7-7685-466A-ABEB-7E0B5644DBFA}">
      <dsp:nvSpPr>
        <dsp:cNvPr id="0" name=""/>
        <dsp:cNvSpPr/>
      </dsp:nvSpPr>
      <dsp:spPr>
        <a:xfrm>
          <a:off x="0" y="3531111"/>
          <a:ext cx="4885203" cy="39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Activity Diagram</a:t>
          </a:r>
        </a:p>
      </dsp:txBody>
      <dsp:txXfrm>
        <a:off x="0" y="3531111"/>
        <a:ext cx="4885203" cy="392265"/>
      </dsp:txXfrm>
    </dsp:sp>
    <dsp:sp modelId="{3928FA3A-E5B9-4E77-863B-E1B77F28E3BB}">
      <dsp:nvSpPr>
        <dsp:cNvPr id="0" name=""/>
        <dsp:cNvSpPr/>
      </dsp:nvSpPr>
      <dsp:spPr>
        <a:xfrm>
          <a:off x="0" y="3923377"/>
          <a:ext cx="4885203" cy="0"/>
        </a:xfrm>
        <a:prstGeom prst="line">
          <a:avLst/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 w="25400" cap="flat" cmpd="sng" algn="ctr">
          <a:solidFill>
            <a:schemeClr val="accent5">
              <a:hueOff val="-7095626"/>
              <a:satOff val="28436"/>
              <a:lumOff val="61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6DBFC-D3BD-4642-9A2D-EE0E91DC91D0}">
      <dsp:nvSpPr>
        <dsp:cNvPr id="0" name=""/>
        <dsp:cNvSpPr/>
      </dsp:nvSpPr>
      <dsp:spPr>
        <a:xfrm>
          <a:off x="0" y="3923377"/>
          <a:ext cx="4885203" cy="39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Case Model</a:t>
          </a:r>
        </a:p>
      </dsp:txBody>
      <dsp:txXfrm>
        <a:off x="0" y="3923377"/>
        <a:ext cx="4885203" cy="392265"/>
      </dsp:txXfrm>
    </dsp:sp>
    <dsp:sp modelId="{2A4319B6-56F8-47E2-BE3D-9535CE808CB9}">
      <dsp:nvSpPr>
        <dsp:cNvPr id="0" name=""/>
        <dsp:cNvSpPr/>
      </dsp:nvSpPr>
      <dsp:spPr>
        <a:xfrm>
          <a:off x="0" y="4315643"/>
          <a:ext cx="4885203" cy="0"/>
        </a:xfrm>
        <a:prstGeom prst="line">
          <a:avLst/>
        </a:prstGeom>
        <a:solidFill>
          <a:schemeClr val="accent5">
            <a:hueOff val="-7805188"/>
            <a:satOff val="31280"/>
            <a:lumOff val="6779"/>
            <a:alphaOff val="0"/>
          </a:schemeClr>
        </a:solidFill>
        <a:ln w="25400" cap="flat" cmpd="sng" algn="ctr">
          <a:solidFill>
            <a:schemeClr val="accent5">
              <a:hueOff val="-7805188"/>
              <a:satOff val="31280"/>
              <a:lumOff val="67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DD4BA-486A-4CBF-9BF6-34BBBCA1931B}">
      <dsp:nvSpPr>
        <dsp:cNvPr id="0" name=""/>
        <dsp:cNvSpPr/>
      </dsp:nvSpPr>
      <dsp:spPr>
        <a:xfrm>
          <a:off x="0" y="4315643"/>
          <a:ext cx="4885203" cy="39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 Diagram</a:t>
          </a:r>
        </a:p>
      </dsp:txBody>
      <dsp:txXfrm>
        <a:off x="0" y="4315643"/>
        <a:ext cx="4885203" cy="392265"/>
      </dsp:txXfrm>
    </dsp:sp>
    <dsp:sp modelId="{0662B520-B690-4444-8B96-9470CF1E0491}">
      <dsp:nvSpPr>
        <dsp:cNvPr id="0" name=""/>
        <dsp:cNvSpPr/>
      </dsp:nvSpPr>
      <dsp:spPr>
        <a:xfrm>
          <a:off x="0" y="4669095"/>
          <a:ext cx="4885203" cy="0"/>
        </a:xfrm>
        <a:prstGeom prst="line">
          <a:avLst/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 w="25400" cap="flat" cmpd="sng" algn="ctr">
          <a:solidFill>
            <a:schemeClr val="accent5">
              <a:hueOff val="-8514751"/>
              <a:satOff val="34124"/>
              <a:lumOff val="73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D007C-18EC-4739-B9AD-C46A5E8EDBA9}">
      <dsp:nvSpPr>
        <dsp:cNvPr id="0" name=""/>
        <dsp:cNvSpPr/>
      </dsp:nvSpPr>
      <dsp:spPr>
        <a:xfrm>
          <a:off x="0" y="4669095"/>
          <a:ext cx="4885203" cy="39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ER Diagram</a:t>
          </a:r>
        </a:p>
      </dsp:txBody>
      <dsp:txXfrm>
        <a:off x="0" y="4669095"/>
        <a:ext cx="4885203" cy="392265"/>
      </dsp:txXfrm>
    </dsp:sp>
    <dsp:sp modelId="{74DBB43A-8D11-441B-8D34-43974574A867}">
      <dsp:nvSpPr>
        <dsp:cNvPr id="0" name=""/>
        <dsp:cNvSpPr/>
      </dsp:nvSpPr>
      <dsp:spPr>
        <a:xfrm>
          <a:off x="0" y="5100175"/>
          <a:ext cx="4885203" cy="0"/>
        </a:xfrm>
        <a:prstGeom prst="line">
          <a:avLst/>
        </a:prstGeom>
        <a:solidFill>
          <a:schemeClr val="accent5">
            <a:hueOff val="-9224313"/>
            <a:satOff val="36967"/>
            <a:lumOff val="8012"/>
            <a:alphaOff val="0"/>
          </a:schemeClr>
        </a:solidFill>
        <a:ln w="25400" cap="flat" cmpd="sng" algn="ctr">
          <a:solidFill>
            <a:schemeClr val="accent5">
              <a:hueOff val="-9224313"/>
              <a:satOff val="36967"/>
              <a:lumOff val="80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FDB4F-4FFE-4201-8139-2ADD909A4C38}">
      <dsp:nvSpPr>
        <dsp:cNvPr id="0" name=""/>
        <dsp:cNvSpPr/>
      </dsp:nvSpPr>
      <dsp:spPr>
        <a:xfrm>
          <a:off x="0" y="5100175"/>
          <a:ext cx="4885203" cy="39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Gantt Chart</a:t>
          </a:r>
        </a:p>
      </dsp:txBody>
      <dsp:txXfrm>
        <a:off x="0" y="5100175"/>
        <a:ext cx="4885203" cy="392265"/>
      </dsp:txXfrm>
    </dsp:sp>
    <dsp:sp modelId="{C7F6B7DB-DEE8-48D0-9D89-DABE0EE2E56F}">
      <dsp:nvSpPr>
        <dsp:cNvPr id="0" name=""/>
        <dsp:cNvSpPr/>
      </dsp:nvSpPr>
      <dsp:spPr>
        <a:xfrm>
          <a:off x="0" y="5492441"/>
          <a:ext cx="4885203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506EB-3BE3-4805-BB3E-B3CDF241B05B}">
      <dsp:nvSpPr>
        <dsp:cNvPr id="0" name=""/>
        <dsp:cNvSpPr/>
      </dsp:nvSpPr>
      <dsp:spPr>
        <a:xfrm>
          <a:off x="0" y="5492441"/>
          <a:ext cx="4885203" cy="39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</a:t>
          </a:r>
          <a:r>
            <a:rPr lang="en-US" sz="1800" kern="1200" baseline="30000" dirty="0"/>
            <a:t>st</a:t>
          </a:r>
          <a:r>
            <a:rPr lang="en-US" sz="1800" kern="1200" dirty="0"/>
            <a:t> Iteration 60%</a:t>
          </a:r>
        </a:p>
      </dsp:txBody>
      <dsp:txXfrm>
        <a:off x="0" y="5492441"/>
        <a:ext cx="4885203" cy="3922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455D4-6DA9-4D2F-8A0D-C5ACE5BACE5C}">
      <dsp:nvSpPr>
        <dsp:cNvPr id="0" name=""/>
        <dsp:cNvSpPr/>
      </dsp:nvSpPr>
      <dsp:spPr>
        <a:xfrm>
          <a:off x="1001145" y="1539"/>
          <a:ext cx="832078" cy="8320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4E60E-1F56-4640-833C-306AA5A4DB7B}">
      <dsp:nvSpPr>
        <dsp:cNvPr id="0" name=""/>
        <dsp:cNvSpPr/>
      </dsp:nvSpPr>
      <dsp:spPr>
        <a:xfrm>
          <a:off x="1178473" y="178867"/>
          <a:ext cx="477421" cy="47742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82BD6-7512-4DC0-8E2F-EB925DE09838}">
      <dsp:nvSpPr>
        <dsp:cNvPr id="0" name=""/>
        <dsp:cNvSpPr/>
      </dsp:nvSpPr>
      <dsp:spPr>
        <a:xfrm>
          <a:off x="735153" y="1092789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Login According to User Role.</a:t>
          </a:r>
        </a:p>
      </dsp:txBody>
      <dsp:txXfrm>
        <a:off x="735153" y="1092789"/>
        <a:ext cx="1364062" cy="545625"/>
      </dsp:txXfrm>
    </dsp:sp>
    <dsp:sp modelId="{02A70E79-FF28-43DE-B8C9-5F8A55E7EDF0}">
      <dsp:nvSpPr>
        <dsp:cNvPr id="0" name=""/>
        <dsp:cNvSpPr/>
      </dsp:nvSpPr>
      <dsp:spPr>
        <a:xfrm>
          <a:off x="2603918" y="1539"/>
          <a:ext cx="832078" cy="8320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BF729-4758-4128-8851-8EF3BA9679C7}">
      <dsp:nvSpPr>
        <dsp:cNvPr id="0" name=""/>
        <dsp:cNvSpPr/>
      </dsp:nvSpPr>
      <dsp:spPr>
        <a:xfrm>
          <a:off x="2781246" y="178867"/>
          <a:ext cx="477421" cy="477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EE6C9-9E46-462C-AE44-88FE36C3FD24}">
      <dsp:nvSpPr>
        <dsp:cNvPr id="0" name=""/>
        <dsp:cNvSpPr/>
      </dsp:nvSpPr>
      <dsp:spPr>
        <a:xfrm>
          <a:off x="2337926" y="1092789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Admin can post</a:t>
          </a:r>
        </a:p>
      </dsp:txBody>
      <dsp:txXfrm>
        <a:off x="2337926" y="1092789"/>
        <a:ext cx="1364062" cy="545625"/>
      </dsp:txXfrm>
    </dsp:sp>
    <dsp:sp modelId="{DCD5D299-2725-4D8E-A15E-FB9AD1A6C1A5}">
      <dsp:nvSpPr>
        <dsp:cNvPr id="0" name=""/>
        <dsp:cNvSpPr/>
      </dsp:nvSpPr>
      <dsp:spPr>
        <a:xfrm>
          <a:off x="4206692" y="1539"/>
          <a:ext cx="832078" cy="8320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839F1-1589-484E-9E66-65C46CBC4569}">
      <dsp:nvSpPr>
        <dsp:cNvPr id="0" name=""/>
        <dsp:cNvSpPr/>
      </dsp:nvSpPr>
      <dsp:spPr>
        <a:xfrm>
          <a:off x="4384020" y="178867"/>
          <a:ext cx="477421" cy="47742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AE24C-89C5-4B48-A0E7-A11F1DA49041}">
      <dsp:nvSpPr>
        <dsp:cNvPr id="0" name=""/>
        <dsp:cNvSpPr/>
      </dsp:nvSpPr>
      <dsp:spPr>
        <a:xfrm>
          <a:off x="3940699" y="1092789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Super Admin can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Create / delete Profiles</a:t>
          </a:r>
        </a:p>
      </dsp:txBody>
      <dsp:txXfrm>
        <a:off x="3940699" y="1092789"/>
        <a:ext cx="1364062" cy="545625"/>
      </dsp:txXfrm>
    </dsp:sp>
    <dsp:sp modelId="{20458D8E-85BD-4B3B-A7D4-09FC0A2FD946}">
      <dsp:nvSpPr>
        <dsp:cNvPr id="0" name=""/>
        <dsp:cNvSpPr/>
      </dsp:nvSpPr>
      <dsp:spPr>
        <a:xfrm>
          <a:off x="5809465" y="1539"/>
          <a:ext cx="832078" cy="8320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9F302-D7AC-41AF-8793-48E94A4B2AC8}">
      <dsp:nvSpPr>
        <dsp:cNvPr id="0" name=""/>
        <dsp:cNvSpPr/>
      </dsp:nvSpPr>
      <dsp:spPr>
        <a:xfrm>
          <a:off x="5986793" y="178867"/>
          <a:ext cx="477421" cy="477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8E089-CD62-4812-9CA3-A64AAEF1DC9D}">
      <dsp:nvSpPr>
        <dsp:cNvPr id="0" name=""/>
        <dsp:cNvSpPr/>
      </dsp:nvSpPr>
      <dsp:spPr>
        <a:xfrm>
          <a:off x="5543473" y="1092789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User can view, React / share posts</a:t>
          </a:r>
        </a:p>
      </dsp:txBody>
      <dsp:txXfrm>
        <a:off x="5543473" y="1092789"/>
        <a:ext cx="1364062" cy="545625"/>
      </dsp:txXfrm>
    </dsp:sp>
    <dsp:sp modelId="{45DCE91A-D848-4EBC-9ECF-7BFCD6B3EEEB}">
      <dsp:nvSpPr>
        <dsp:cNvPr id="0" name=""/>
        <dsp:cNvSpPr/>
      </dsp:nvSpPr>
      <dsp:spPr>
        <a:xfrm>
          <a:off x="1802532" y="1979430"/>
          <a:ext cx="832078" cy="8320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E0876-2BC4-421F-A489-1DE93EE79B66}">
      <dsp:nvSpPr>
        <dsp:cNvPr id="0" name=""/>
        <dsp:cNvSpPr/>
      </dsp:nvSpPr>
      <dsp:spPr>
        <a:xfrm>
          <a:off x="1979860" y="2156758"/>
          <a:ext cx="477421" cy="477421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7341B-5973-4FDE-A16B-54298A41C4EC}">
      <dsp:nvSpPr>
        <dsp:cNvPr id="0" name=""/>
        <dsp:cNvSpPr/>
      </dsp:nvSpPr>
      <dsp:spPr>
        <a:xfrm>
          <a:off x="1536539" y="3070680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User can follow desired profiles &amp; Classes</a:t>
          </a:r>
        </a:p>
      </dsp:txBody>
      <dsp:txXfrm>
        <a:off x="1536539" y="3070680"/>
        <a:ext cx="1364062" cy="545625"/>
      </dsp:txXfrm>
    </dsp:sp>
    <dsp:sp modelId="{448BF11F-3211-4E3E-87B2-FFA577F1235C}">
      <dsp:nvSpPr>
        <dsp:cNvPr id="0" name=""/>
        <dsp:cNvSpPr/>
      </dsp:nvSpPr>
      <dsp:spPr>
        <a:xfrm>
          <a:off x="3405305" y="1979430"/>
          <a:ext cx="832078" cy="8320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C604B-E9E2-4431-9461-A11EB915943F}">
      <dsp:nvSpPr>
        <dsp:cNvPr id="0" name=""/>
        <dsp:cNvSpPr/>
      </dsp:nvSpPr>
      <dsp:spPr>
        <a:xfrm>
          <a:off x="3582633" y="2156758"/>
          <a:ext cx="477421" cy="4774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21DD7-A94B-481F-A861-5F7A8A08D925}">
      <dsp:nvSpPr>
        <dsp:cNvPr id="0" name=""/>
        <dsp:cNvSpPr/>
      </dsp:nvSpPr>
      <dsp:spPr>
        <a:xfrm>
          <a:off x="3139313" y="3070680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view post reactions &amp; impressions</a:t>
          </a:r>
          <a:endParaRPr lang="en-US" sz="1100" kern="1200" dirty="0"/>
        </a:p>
      </dsp:txBody>
      <dsp:txXfrm>
        <a:off x="3139313" y="3070680"/>
        <a:ext cx="1364062" cy="545625"/>
      </dsp:txXfrm>
    </dsp:sp>
    <dsp:sp modelId="{4103BDEA-F3CF-4815-AFBB-0CFF612C953A}">
      <dsp:nvSpPr>
        <dsp:cNvPr id="0" name=""/>
        <dsp:cNvSpPr/>
      </dsp:nvSpPr>
      <dsp:spPr>
        <a:xfrm>
          <a:off x="5008078" y="1979430"/>
          <a:ext cx="832078" cy="8320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60CFC-8048-477C-ACDD-4088BDB59EAD}">
      <dsp:nvSpPr>
        <dsp:cNvPr id="0" name=""/>
        <dsp:cNvSpPr/>
      </dsp:nvSpPr>
      <dsp:spPr>
        <a:xfrm>
          <a:off x="5185407" y="2156758"/>
          <a:ext cx="477421" cy="47742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94BC7-C092-4323-9174-A429F6B271E2}">
      <dsp:nvSpPr>
        <dsp:cNvPr id="0" name=""/>
        <dsp:cNvSpPr/>
      </dsp:nvSpPr>
      <dsp:spPr>
        <a:xfrm>
          <a:off x="4742086" y="3070680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Super admin can set the priority level of the posts</a:t>
          </a:r>
          <a:endParaRPr lang="en-US" sz="1100" kern="1200" dirty="0"/>
        </a:p>
      </dsp:txBody>
      <dsp:txXfrm>
        <a:off x="4742086" y="3070680"/>
        <a:ext cx="1364062" cy="545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7544D-4D57-4293-A5F4-6CB98E96E35C}">
      <dsp:nvSpPr>
        <dsp:cNvPr id="0" name=""/>
        <dsp:cNvSpPr/>
      </dsp:nvSpPr>
      <dsp:spPr>
        <a:xfrm>
          <a:off x="546358" y="157330"/>
          <a:ext cx="1054544" cy="965059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029DD-5686-43DC-A853-C4ED88CC8080}">
      <dsp:nvSpPr>
        <dsp:cNvPr id="0" name=""/>
        <dsp:cNvSpPr/>
      </dsp:nvSpPr>
      <dsp:spPr>
        <a:xfrm>
          <a:off x="837295" y="305921"/>
          <a:ext cx="561093" cy="5610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58FF7-660C-4424-9C21-79BC2847E200}">
      <dsp:nvSpPr>
        <dsp:cNvPr id="0" name=""/>
        <dsp:cNvSpPr/>
      </dsp:nvSpPr>
      <dsp:spPr>
        <a:xfrm>
          <a:off x="316279" y="1321278"/>
          <a:ext cx="1603125" cy="676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0" kern="1200" dirty="0"/>
            <a:t>The Application is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0" kern="1200" dirty="0"/>
            <a:t>Extensible (we can add more features in next version Upgrade</a:t>
          </a:r>
          <a:endParaRPr lang="en-US" sz="1100" b="0" kern="1200" dirty="0"/>
        </a:p>
      </dsp:txBody>
      <dsp:txXfrm>
        <a:off x="316279" y="1321278"/>
        <a:ext cx="1603125" cy="676935"/>
      </dsp:txXfrm>
    </dsp:sp>
    <dsp:sp modelId="{762AD23A-E58C-46E9-9FBA-B6A1F9011BFF}">
      <dsp:nvSpPr>
        <dsp:cNvPr id="0" name=""/>
        <dsp:cNvSpPr/>
      </dsp:nvSpPr>
      <dsp:spPr>
        <a:xfrm>
          <a:off x="2512560" y="126873"/>
          <a:ext cx="977906" cy="97790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D24A2-F2F2-4CFB-B8D4-CB056F9A9E6D}">
      <dsp:nvSpPr>
        <dsp:cNvPr id="0" name=""/>
        <dsp:cNvSpPr/>
      </dsp:nvSpPr>
      <dsp:spPr>
        <a:xfrm>
          <a:off x="2720967" y="335279"/>
          <a:ext cx="561093" cy="56109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AE470-9379-4D40-B5CB-CBCAAB3BFD8E}">
      <dsp:nvSpPr>
        <dsp:cNvPr id="0" name=""/>
        <dsp:cNvSpPr/>
      </dsp:nvSpPr>
      <dsp:spPr>
        <a:xfrm>
          <a:off x="2199951" y="1409373"/>
          <a:ext cx="1603125" cy="56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 The Application shall allow Users to stay connected </a:t>
          </a:r>
          <a:endParaRPr lang="en-US" sz="1100" kern="1200" dirty="0"/>
        </a:p>
      </dsp:txBody>
      <dsp:txXfrm>
        <a:off x="2199951" y="1409373"/>
        <a:ext cx="1603125" cy="565904"/>
      </dsp:txXfrm>
    </dsp:sp>
    <dsp:sp modelId="{0752CFEB-B4BF-4DE8-99A8-A78F1B7EF007}">
      <dsp:nvSpPr>
        <dsp:cNvPr id="0" name=""/>
        <dsp:cNvSpPr/>
      </dsp:nvSpPr>
      <dsp:spPr>
        <a:xfrm>
          <a:off x="4396232" y="126873"/>
          <a:ext cx="977906" cy="97790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AF403-20B7-42A8-921B-BA1C2AB0C688}">
      <dsp:nvSpPr>
        <dsp:cNvPr id="0" name=""/>
        <dsp:cNvSpPr/>
      </dsp:nvSpPr>
      <dsp:spPr>
        <a:xfrm>
          <a:off x="4604639" y="335279"/>
          <a:ext cx="561093" cy="561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7C591-1BB3-43F3-99E3-C66761EEC89A}">
      <dsp:nvSpPr>
        <dsp:cNvPr id="0" name=""/>
        <dsp:cNvSpPr/>
      </dsp:nvSpPr>
      <dsp:spPr>
        <a:xfrm>
          <a:off x="4083623" y="1409373"/>
          <a:ext cx="1603125" cy="56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 The Application should have a smooth user flow</a:t>
          </a:r>
          <a:endParaRPr lang="en-US" sz="1100" kern="1200" dirty="0"/>
        </a:p>
      </dsp:txBody>
      <dsp:txXfrm>
        <a:off x="4083623" y="1409373"/>
        <a:ext cx="1603125" cy="565904"/>
      </dsp:txXfrm>
    </dsp:sp>
    <dsp:sp modelId="{29F514EB-AF91-44B2-B5BB-221C91323C9A}">
      <dsp:nvSpPr>
        <dsp:cNvPr id="0" name=""/>
        <dsp:cNvSpPr/>
      </dsp:nvSpPr>
      <dsp:spPr>
        <a:xfrm>
          <a:off x="6279904" y="147280"/>
          <a:ext cx="977906" cy="97790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B0AC0-E668-4458-B044-D0D70E15D3D3}">
      <dsp:nvSpPr>
        <dsp:cNvPr id="0" name=""/>
        <dsp:cNvSpPr/>
      </dsp:nvSpPr>
      <dsp:spPr>
        <a:xfrm>
          <a:off x="6488310" y="355686"/>
          <a:ext cx="561093" cy="561093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BFE00-2A60-4241-BC00-ACA0BA4ECA75}">
      <dsp:nvSpPr>
        <dsp:cNvPr id="0" name=""/>
        <dsp:cNvSpPr/>
      </dsp:nvSpPr>
      <dsp:spPr>
        <a:xfrm>
          <a:off x="5967295" y="1470593"/>
          <a:ext cx="1603125" cy="484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0" kern="1200" dirty="0"/>
            <a:t>The application is mobile responsive</a:t>
          </a:r>
          <a:endParaRPr lang="en-US" sz="1100" b="0" kern="1200" dirty="0"/>
        </a:p>
      </dsp:txBody>
      <dsp:txXfrm>
        <a:off x="5967295" y="1470593"/>
        <a:ext cx="1603125" cy="484278"/>
      </dsp:txXfrm>
    </dsp:sp>
    <dsp:sp modelId="{4E37F10F-EFEF-46D5-9B50-CA90E98ED5CE}">
      <dsp:nvSpPr>
        <dsp:cNvPr id="0" name=""/>
        <dsp:cNvSpPr/>
      </dsp:nvSpPr>
      <dsp:spPr>
        <a:xfrm>
          <a:off x="628889" y="2398994"/>
          <a:ext cx="977906" cy="97790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9D48C-1F22-4D5B-B2A2-817D90A8DF00}">
      <dsp:nvSpPr>
        <dsp:cNvPr id="0" name=""/>
        <dsp:cNvSpPr/>
      </dsp:nvSpPr>
      <dsp:spPr>
        <a:xfrm>
          <a:off x="837295" y="2607400"/>
          <a:ext cx="561093" cy="561093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67E22-A30D-47E0-A80D-26E44FD26B5E}">
      <dsp:nvSpPr>
        <dsp:cNvPr id="0" name=""/>
        <dsp:cNvSpPr/>
      </dsp:nvSpPr>
      <dsp:spPr>
        <a:xfrm>
          <a:off x="316279" y="3681494"/>
          <a:ext cx="1603125" cy="56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0" kern="1200"/>
            <a:t>The application should be user friendly  </a:t>
          </a:r>
          <a:endParaRPr lang="en-US" sz="1100" b="0" kern="1200"/>
        </a:p>
      </dsp:txBody>
      <dsp:txXfrm>
        <a:off x="316279" y="3681494"/>
        <a:ext cx="1603125" cy="565904"/>
      </dsp:txXfrm>
    </dsp:sp>
    <dsp:sp modelId="{031CED78-2A8C-4856-A580-C2EEC00B5D9E}">
      <dsp:nvSpPr>
        <dsp:cNvPr id="0" name=""/>
        <dsp:cNvSpPr/>
      </dsp:nvSpPr>
      <dsp:spPr>
        <a:xfrm>
          <a:off x="2512560" y="2398994"/>
          <a:ext cx="977906" cy="97790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24898-99C3-4F8B-AD6C-2B8EB3929368}">
      <dsp:nvSpPr>
        <dsp:cNvPr id="0" name=""/>
        <dsp:cNvSpPr/>
      </dsp:nvSpPr>
      <dsp:spPr>
        <a:xfrm>
          <a:off x="2720967" y="2607400"/>
          <a:ext cx="561093" cy="561093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D9A55-F216-4096-8DD8-3275932FD837}">
      <dsp:nvSpPr>
        <dsp:cNvPr id="0" name=""/>
        <dsp:cNvSpPr/>
      </dsp:nvSpPr>
      <dsp:spPr>
        <a:xfrm>
          <a:off x="2199951" y="3681494"/>
          <a:ext cx="1603125" cy="56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System must respond to user search within 10 seconds.</a:t>
          </a:r>
          <a:endParaRPr lang="en-US" sz="1100" kern="1200" dirty="0"/>
        </a:p>
      </dsp:txBody>
      <dsp:txXfrm>
        <a:off x="2199951" y="3681494"/>
        <a:ext cx="1603125" cy="565904"/>
      </dsp:txXfrm>
    </dsp:sp>
    <dsp:sp modelId="{627E999F-3152-451B-BE33-89DE03FFD50E}">
      <dsp:nvSpPr>
        <dsp:cNvPr id="0" name=""/>
        <dsp:cNvSpPr/>
      </dsp:nvSpPr>
      <dsp:spPr>
        <a:xfrm>
          <a:off x="4396232" y="2398994"/>
          <a:ext cx="977906" cy="97790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3EDFA-8630-40C3-9C92-5BB8A9FA4EF5}">
      <dsp:nvSpPr>
        <dsp:cNvPr id="0" name=""/>
        <dsp:cNvSpPr/>
      </dsp:nvSpPr>
      <dsp:spPr>
        <a:xfrm>
          <a:off x="4604639" y="2607400"/>
          <a:ext cx="561093" cy="561093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0D7DB-F6DA-487A-B30C-D30142866FEF}">
      <dsp:nvSpPr>
        <dsp:cNvPr id="0" name=""/>
        <dsp:cNvSpPr/>
      </dsp:nvSpPr>
      <dsp:spPr>
        <a:xfrm>
          <a:off x="4083623" y="3681494"/>
          <a:ext cx="1603125" cy="56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System must not have any fatal errors on run time.</a:t>
          </a:r>
          <a:endParaRPr lang="en-US" sz="1100" kern="1200"/>
        </a:p>
      </dsp:txBody>
      <dsp:txXfrm>
        <a:off x="4083623" y="3681494"/>
        <a:ext cx="1603125" cy="565904"/>
      </dsp:txXfrm>
    </dsp:sp>
    <dsp:sp modelId="{B38F0AD4-EB6D-4E77-9CE4-83E88679500C}">
      <dsp:nvSpPr>
        <dsp:cNvPr id="0" name=""/>
        <dsp:cNvSpPr/>
      </dsp:nvSpPr>
      <dsp:spPr>
        <a:xfrm>
          <a:off x="6279904" y="2398994"/>
          <a:ext cx="977906" cy="97790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FF76C-6E69-4578-B379-3FFFE25D6CC6}">
      <dsp:nvSpPr>
        <dsp:cNvPr id="0" name=""/>
        <dsp:cNvSpPr/>
      </dsp:nvSpPr>
      <dsp:spPr>
        <a:xfrm>
          <a:off x="6488310" y="2607400"/>
          <a:ext cx="561093" cy="561093"/>
        </a:xfrm>
        <a:prstGeom prst="rect">
          <a:avLst/>
        </a:prstGeom>
        <a:blipFill>
          <a:blip xmlns:r="http://schemas.openxmlformats.org/officeDocument/2006/relationships"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479CD-2180-48A2-B994-403837BDC9E1}">
      <dsp:nvSpPr>
        <dsp:cNvPr id="0" name=""/>
        <dsp:cNvSpPr/>
      </dsp:nvSpPr>
      <dsp:spPr>
        <a:xfrm>
          <a:off x="5967295" y="3681494"/>
          <a:ext cx="1603125" cy="56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If the application/site crash, it should behave perfectly normal when reloaded again.</a:t>
          </a:r>
          <a:endParaRPr lang="en-US" sz="1100" kern="1200" dirty="0"/>
        </a:p>
      </dsp:txBody>
      <dsp:txXfrm>
        <a:off x="5967295" y="3681494"/>
        <a:ext cx="1603125" cy="5659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DAC51-9B4A-4252-90CF-1EEC1667A69B}">
      <dsp:nvSpPr>
        <dsp:cNvPr id="0" name=""/>
        <dsp:cNvSpPr/>
      </dsp:nvSpPr>
      <dsp:spPr>
        <a:xfrm>
          <a:off x="666760" y="612838"/>
          <a:ext cx="983542" cy="9835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70B53-48CB-4AD0-9541-EB8351BB0AB0}">
      <dsp:nvSpPr>
        <dsp:cNvPr id="0" name=""/>
        <dsp:cNvSpPr/>
      </dsp:nvSpPr>
      <dsp:spPr>
        <a:xfrm>
          <a:off x="65706" y="1949506"/>
          <a:ext cx="21856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The aim of this system is to distribute only authentic and valid information to users</a:t>
          </a:r>
          <a:endParaRPr lang="en-US" sz="1200" kern="1200" dirty="0"/>
        </a:p>
      </dsp:txBody>
      <dsp:txXfrm>
        <a:off x="65706" y="1949506"/>
        <a:ext cx="2185650" cy="720000"/>
      </dsp:txXfrm>
    </dsp:sp>
    <dsp:sp modelId="{E03CE897-E0EB-4BF6-80E8-DDB01CA32FEB}">
      <dsp:nvSpPr>
        <dsp:cNvPr id="0" name=""/>
        <dsp:cNvSpPr/>
      </dsp:nvSpPr>
      <dsp:spPr>
        <a:xfrm>
          <a:off x="3234899" y="612838"/>
          <a:ext cx="983542" cy="9835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AB3E0-9118-43B0-B3F5-7DE581E577E4}">
      <dsp:nvSpPr>
        <dsp:cNvPr id="0" name=""/>
        <dsp:cNvSpPr/>
      </dsp:nvSpPr>
      <dsp:spPr>
        <a:xfrm>
          <a:off x="2633845" y="1949506"/>
          <a:ext cx="21856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Aim is to connect everyone on campus and spread the value able news on time</a:t>
          </a:r>
        </a:p>
      </dsp:txBody>
      <dsp:txXfrm>
        <a:off x="2633845" y="1949506"/>
        <a:ext cx="2185650" cy="720000"/>
      </dsp:txXfrm>
    </dsp:sp>
    <dsp:sp modelId="{9D80A035-A166-4D8C-B82E-4C5E2621AB89}">
      <dsp:nvSpPr>
        <dsp:cNvPr id="0" name=""/>
        <dsp:cNvSpPr/>
      </dsp:nvSpPr>
      <dsp:spPr>
        <a:xfrm>
          <a:off x="666760" y="3215919"/>
          <a:ext cx="983542" cy="98354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26FED-5A9B-46E4-BEA7-360E651F2F00}">
      <dsp:nvSpPr>
        <dsp:cNvPr id="0" name=""/>
        <dsp:cNvSpPr/>
      </dsp:nvSpPr>
      <dsp:spPr>
        <a:xfrm>
          <a:off x="65706" y="4552587"/>
          <a:ext cx="21856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In the next versions of this system we are planning to add more modules and introduce some new features. </a:t>
          </a:r>
          <a:endParaRPr lang="en-US" sz="1200" kern="1200" dirty="0"/>
        </a:p>
      </dsp:txBody>
      <dsp:txXfrm>
        <a:off x="65706" y="4552587"/>
        <a:ext cx="2185650" cy="720000"/>
      </dsp:txXfrm>
    </dsp:sp>
    <dsp:sp modelId="{DF392F77-8CC3-42C0-9705-1CCE48FADC3B}">
      <dsp:nvSpPr>
        <dsp:cNvPr id="0" name=""/>
        <dsp:cNvSpPr/>
      </dsp:nvSpPr>
      <dsp:spPr>
        <a:xfrm>
          <a:off x="3234899" y="3215919"/>
          <a:ext cx="983542" cy="9835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7FD01-551F-4A21-8008-DC851F41FB83}">
      <dsp:nvSpPr>
        <dsp:cNvPr id="0" name=""/>
        <dsp:cNvSpPr/>
      </dsp:nvSpPr>
      <dsp:spPr>
        <a:xfrm>
          <a:off x="2633845" y="4552587"/>
          <a:ext cx="21856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This application is currently serving the CUI Abbottabad Campus and we are planning to expand it further in future. </a:t>
          </a:r>
          <a:endParaRPr lang="en-US" sz="1200" kern="1200" dirty="0"/>
        </a:p>
      </dsp:txBody>
      <dsp:txXfrm>
        <a:off x="2633845" y="4552587"/>
        <a:ext cx="21856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02C27-7950-4838-9609-FB16AEAE5DCC}">
      <dsp:nvSpPr>
        <dsp:cNvPr id="0" name=""/>
        <dsp:cNvSpPr/>
      </dsp:nvSpPr>
      <dsp:spPr>
        <a:xfrm>
          <a:off x="0" y="881767"/>
          <a:ext cx="1526625" cy="9159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Login/Register</a:t>
          </a:r>
          <a:endParaRPr lang="en-US" sz="1800" kern="1200" dirty="0"/>
        </a:p>
      </dsp:txBody>
      <dsp:txXfrm>
        <a:off x="0" y="881767"/>
        <a:ext cx="1526625" cy="915975"/>
      </dsp:txXfrm>
    </dsp:sp>
    <dsp:sp modelId="{1BB8212A-CA65-4FCB-8201-F1978CB89D0B}">
      <dsp:nvSpPr>
        <dsp:cNvPr id="0" name=""/>
        <dsp:cNvSpPr/>
      </dsp:nvSpPr>
      <dsp:spPr>
        <a:xfrm>
          <a:off x="1679288" y="881767"/>
          <a:ext cx="1526625" cy="9159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Verify Email</a:t>
          </a:r>
          <a:endParaRPr lang="en-US" sz="1800" kern="1200" dirty="0"/>
        </a:p>
      </dsp:txBody>
      <dsp:txXfrm>
        <a:off x="1679288" y="881767"/>
        <a:ext cx="1526625" cy="915975"/>
      </dsp:txXfrm>
    </dsp:sp>
    <dsp:sp modelId="{A940C29E-85CF-4105-A7DC-2E02128B1394}">
      <dsp:nvSpPr>
        <dsp:cNvPr id="0" name=""/>
        <dsp:cNvSpPr/>
      </dsp:nvSpPr>
      <dsp:spPr>
        <a:xfrm>
          <a:off x="3358577" y="881767"/>
          <a:ext cx="1526625" cy="9159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a Post</a:t>
          </a:r>
        </a:p>
      </dsp:txBody>
      <dsp:txXfrm>
        <a:off x="3358577" y="881767"/>
        <a:ext cx="1526625" cy="915975"/>
      </dsp:txXfrm>
    </dsp:sp>
    <dsp:sp modelId="{6CC1BD56-9134-4399-8BEB-C2D6370D14FE}">
      <dsp:nvSpPr>
        <dsp:cNvPr id="0" name=""/>
        <dsp:cNvSpPr/>
      </dsp:nvSpPr>
      <dsp:spPr>
        <a:xfrm>
          <a:off x="0" y="1950406"/>
          <a:ext cx="1526625" cy="9159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Set Priority</a:t>
          </a:r>
          <a:endParaRPr lang="en-US" sz="1800" kern="1200" dirty="0"/>
        </a:p>
      </dsp:txBody>
      <dsp:txXfrm>
        <a:off x="0" y="1950406"/>
        <a:ext cx="1526625" cy="915975"/>
      </dsp:txXfrm>
    </dsp:sp>
    <dsp:sp modelId="{4EF1EA33-BA86-4031-B840-44AC02DBEC9F}">
      <dsp:nvSpPr>
        <dsp:cNvPr id="0" name=""/>
        <dsp:cNvSpPr/>
      </dsp:nvSpPr>
      <dsp:spPr>
        <a:xfrm>
          <a:off x="1679288" y="1950406"/>
          <a:ext cx="1526625" cy="9159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See Impressions</a:t>
          </a:r>
          <a:endParaRPr lang="en-US" sz="1800" kern="1200" dirty="0"/>
        </a:p>
      </dsp:txBody>
      <dsp:txXfrm>
        <a:off x="1679288" y="1950406"/>
        <a:ext cx="1526625" cy="915975"/>
      </dsp:txXfrm>
    </dsp:sp>
    <dsp:sp modelId="{48E4D392-2B75-4CB5-9797-2494FACC310D}">
      <dsp:nvSpPr>
        <dsp:cNvPr id="0" name=""/>
        <dsp:cNvSpPr/>
      </dsp:nvSpPr>
      <dsp:spPr>
        <a:xfrm>
          <a:off x="3358577" y="1950406"/>
          <a:ext cx="1526625" cy="9159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Add Pictures / Documents</a:t>
          </a:r>
          <a:endParaRPr lang="en-US" sz="1800" kern="1200" dirty="0"/>
        </a:p>
      </dsp:txBody>
      <dsp:txXfrm>
        <a:off x="3358577" y="1950406"/>
        <a:ext cx="1526625" cy="915975"/>
      </dsp:txXfrm>
    </dsp:sp>
    <dsp:sp modelId="{699D789F-80BC-47A9-8203-1B46EF7630AE}">
      <dsp:nvSpPr>
        <dsp:cNvPr id="0" name=""/>
        <dsp:cNvSpPr/>
      </dsp:nvSpPr>
      <dsp:spPr>
        <a:xfrm>
          <a:off x="0" y="3019044"/>
          <a:ext cx="1526625" cy="9159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Share Post</a:t>
          </a:r>
          <a:endParaRPr lang="en-US" sz="1800" kern="1200" dirty="0"/>
        </a:p>
      </dsp:txBody>
      <dsp:txXfrm>
        <a:off x="0" y="3019044"/>
        <a:ext cx="1526625" cy="915975"/>
      </dsp:txXfrm>
    </dsp:sp>
    <dsp:sp modelId="{40867A61-A417-4570-BA72-57E11B46A217}">
      <dsp:nvSpPr>
        <dsp:cNvPr id="0" name=""/>
        <dsp:cNvSpPr/>
      </dsp:nvSpPr>
      <dsp:spPr>
        <a:xfrm>
          <a:off x="1679288" y="3019044"/>
          <a:ext cx="1526625" cy="9159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React on Posts</a:t>
          </a:r>
          <a:endParaRPr lang="en-US" sz="1800" kern="1200" dirty="0"/>
        </a:p>
      </dsp:txBody>
      <dsp:txXfrm>
        <a:off x="1679288" y="3019044"/>
        <a:ext cx="1526625" cy="915975"/>
      </dsp:txXfrm>
    </dsp:sp>
    <dsp:sp modelId="{537F557F-53DA-4744-ABF8-1458F6E7F4A3}">
      <dsp:nvSpPr>
        <dsp:cNvPr id="0" name=""/>
        <dsp:cNvSpPr/>
      </dsp:nvSpPr>
      <dsp:spPr>
        <a:xfrm>
          <a:off x="3358577" y="3019044"/>
          <a:ext cx="1526625" cy="9159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Create Profiles</a:t>
          </a:r>
          <a:endParaRPr lang="en-US" sz="1800" kern="1200" dirty="0"/>
        </a:p>
      </dsp:txBody>
      <dsp:txXfrm>
        <a:off x="3358577" y="3019044"/>
        <a:ext cx="1526625" cy="915975"/>
      </dsp:txXfrm>
    </dsp:sp>
    <dsp:sp modelId="{4FD345FA-75DE-416D-9C5C-240A5E3BFB1F}">
      <dsp:nvSpPr>
        <dsp:cNvPr id="0" name=""/>
        <dsp:cNvSpPr/>
      </dsp:nvSpPr>
      <dsp:spPr>
        <a:xfrm>
          <a:off x="0" y="4087682"/>
          <a:ext cx="1526625" cy="9159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View Profiles / Posts</a:t>
          </a:r>
          <a:endParaRPr lang="en-US" sz="1800" kern="1200" dirty="0"/>
        </a:p>
      </dsp:txBody>
      <dsp:txXfrm>
        <a:off x="0" y="4087682"/>
        <a:ext cx="1526625" cy="915975"/>
      </dsp:txXfrm>
    </dsp:sp>
    <dsp:sp modelId="{314C896F-193F-479A-814F-4DBC54346664}">
      <dsp:nvSpPr>
        <dsp:cNvPr id="0" name=""/>
        <dsp:cNvSpPr/>
      </dsp:nvSpPr>
      <dsp:spPr>
        <a:xfrm>
          <a:off x="1679288" y="4087682"/>
          <a:ext cx="1526625" cy="9159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Delete Posts/ Profiles</a:t>
          </a:r>
          <a:endParaRPr lang="en-US" sz="1800" kern="1200" dirty="0"/>
        </a:p>
      </dsp:txBody>
      <dsp:txXfrm>
        <a:off x="1679288" y="4087682"/>
        <a:ext cx="1526625" cy="915975"/>
      </dsp:txXfrm>
    </dsp:sp>
    <dsp:sp modelId="{DAC5D192-6130-453D-9D64-D91AD6E36DDC}">
      <dsp:nvSpPr>
        <dsp:cNvPr id="0" name=""/>
        <dsp:cNvSpPr/>
      </dsp:nvSpPr>
      <dsp:spPr>
        <a:xfrm>
          <a:off x="3358577" y="4087682"/>
          <a:ext cx="1526625" cy="9159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Follow Profiles</a:t>
          </a:r>
        </a:p>
      </dsp:txBody>
      <dsp:txXfrm>
        <a:off x="3358577" y="4087682"/>
        <a:ext cx="1526625" cy="9159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D870D-58A9-4747-A0A3-21CEEAF10B75}">
      <dsp:nvSpPr>
        <dsp:cNvPr id="0" name=""/>
        <dsp:cNvSpPr/>
      </dsp:nvSpPr>
      <dsp:spPr>
        <a:xfrm>
          <a:off x="0" y="43721"/>
          <a:ext cx="5029199" cy="948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7BA4F-0EAC-44BD-BF0E-0788AA70F6CC}">
      <dsp:nvSpPr>
        <dsp:cNvPr id="0" name=""/>
        <dsp:cNvSpPr/>
      </dsp:nvSpPr>
      <dsp:spPr>
        <a:xfrm>
          <a:off x="286990" y="217917"/>
          <a:ext cx="521800" cy="5218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21093-76E0-4CC6-8D96-946F3E089E9A}">
      <dsp:nvSpPr>
        <dsp:cNvPr id="0" name=""/>
        <dsp:cNvSpPr/>
      </dsp:nvSpPr>
      <dsp:spPr>
        <a:xfrm>
          <a:off x="1095780" y="4454"/>
          <a:ext cx="3933419" cy="948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07" tIns="100407" rIns="100407" bIns="1004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SRS Documentation</a:t>
          </a:r>
          <a:endParaRPr lang="en-US" sz="1900" kern="1200" dirty="0"/>
        </a:p>
      </dsp:txBody>
      <dsp:txXfrm>
        <a:off x="1095780" y="4454"/>
        <a:ext cx="3933419" cy="948727"/>
      </dsp:txXfrm>
    </dsp:sp>
    <dsp:sp modelId="{66D69810-D0CB-49CF-AA74-F91828E58E9D}">
      <dsp:nvSpPr>
        <dsp:cNvPr id="0" name=""/>
        <dsp:cNvSpPr/>
      </dsp:nvSpPr>
      <dsp:spPr>
        <a:xfrm>
          <a:off x="0" y="1190364"/>
          <a:ext cx="5029199" cy="948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4FE11-92F5-42CE-A6C3-90C99935A72C}">
      <dsp:nvSpPr>
        <dsp:cNvPr id="0" name=""/>
        <dsp:cNvSpPr/>
      </dsp:nvSpPr>
      <dsp:spPr>
        <a:xfrm>
          <a:off x="286990" y="1403827"/>
          <a:ext cx="521800" cy="5218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D6825-9D51-4840-A0DA-3EB53EC04243}">
      <dsp:nvSpPr>
        <dsp:cNvPr id="0" name=""/>
        <dsp:cNvSpPr/>
      </dsp:nvSpPr>
      <dsp:spPr>
        <a:xfrm>
          <a:off x="1095780" y="1190364"/>
          <a:ext cx="3933419" cy="948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07" tIns="100407" rIns="100407" bIns="1004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Layered Architect along Restful APIS</a:t>
          </a:r>
        </a:p>
      </dsp:txBody>
      <dsp:txXfrm>
        <a:off x="1095780" y="1190364"/>
        <a:ext cx="3933419" cy="948727"/>
      </dsp:txXfrm>
    </dsp:sp>
    <dsp:sp modelId="{1C7182D7-C198-4081-8F14-DCD633BA8566}">
      <dsp:nvSpPr>
        <dsp:cNvPr id="0" name=""/>
        <dsp:cNvSpPr/>
      </dsp:nvSpPr>
      <dsp:spPr>
        <a:xfrm>
          <a:off x="0" y="2376274"/>
          <a:ext cx="5029199" cy="948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0BD57-1D98-44D7-92B8-431194C79CFA}">
      <dsp:nvSpPr>
        <dsp:cNvPr id="0" name=""/>
        <dsp:cNvSpPr/>
      </dsp:nvSpPr>
      <dsp:spPr>
        <a:xfrm>
          <a:off x="286990" y="2589737"/>
          <a:ext cx="521800" cy="5218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F181B-6FF5-41EC-B7FC-DE880B03CF7A}">
      <dsp:nvSpPr>
        <dsp:cNvPr id="0" name=""/>
        <dsp:cNvSpPr/>
      </dsp:nvSpPr>
      <dsp:spPr>
        <a:xfrm>
          <a:off x="1095780" y="2376274"/>
          <a:ext cx="3933419" cy="948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07" tIns="100407" rIns="100407" bIns="1004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Designing Database</a:t>
          </a:r>
          <a:endParaRPr lang="en-US" sz="1900" kern="1200" dirty="0"/>
        </a:p>
      </dsp:txBody>
      <dsp:txXfrm>
        <a:off x="1095780" y="2376274"/>
        <a:ext cx="3933419" cy="948727"/>
      </dsp:txXfrm>
    </dsp:sp>
    <dsp:sp modelId="{CC1785BB-C6CE-4679-9309-04F25AAD7511}">
      <dsp:nvSpPr>
        <dsp:cNvPr id="0" name=""/>
        <dsp:cNvSpPr/>
      </dsp:nvSpPr>
      <dsp:spPr>
        <a:xfrm>
          <a:off x="0" y="3648736"/>
          <a:ext cx="5029199" cy="948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D5EE3-C805-45F5-9ADE-1A9690B27105}">
      <dsp:nvSpPr>
        <dsp:cNvPr id="0" name=""/>
        <dsp:cNvSpPr/>
      </dsp:nvSpPr>
      <dsp:spPr>
        <a:xfrm>
          <a:off x="286990" y="3775647"/>
          <a:ext cx="521800" cy="5218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7377C-417C-4B66-A9AD-91AD06F1F534}">
      <dsp:nvSpPr>
        <dsp:cNvPr id="0" name=""/>
        <dsp:cNvSpPr/>
      </dsp:nvSpPr>
      <dsp:spPr>
        <a:xfrm>
          <a:off x="1095780" y="3562183"/>
          <a:ext cx="3933419" cy="948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07" tIns="100407" rIns="100407" bIns="1004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Frontend: Static Design, Sign in &amp; Login</a:t>
          </a:r>
        </a:p>
      </dsp:txBody>
      <dsp:txXfrm>
        <a:off x="1095780" y="3562183"/>
        <a:ext cx="3933419" cy="948727"/>
      </dsp:txXfrm>
    </dsp:sp>
    <dsp:sp modelId="{1CBA31BE-6D03-4AD4-BAC5-C3BA5BA4FCE3}">
      <dsp:nvSpPr>
        <dsp:cNvPr id="0" name=""/>
        <dsp:cNvSpPr/>
      </dsp:nvSpPr>
      <dsp:spPr>
        <a:xfrm>
          <a:off x="0" y="4748093"/>
          <a:ext cx="5029199" cy="94872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9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0E32B-9DD2-4812-A604-008BAC3BDACB}">
      <dsp:nvSpPr>
        <dsp:cNvPr id="0" name=""/>
        <dsp:cNvSpPr/>
      </dsp:nvSpPr>
      <dsp:spPr>
        <a:xfrm>
          <a:off x="286990" y="4961557"/>
          <a:ext cx="521800" cy="521800"/>
        </a:xfrm>
        <a:prstGeom prst="rect">
          <a:avLst/>
        </a:prstGeom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BB133-B8D8-4266-AD9E-0F69FADB16DE}">
      <dsp:nvSpPr>
        <dsp:cNvPr id="0" name=""/>
        <dsp:cNvSpPr/>
      </dsp:nvSpPr>
      <dsp:spPr>
        <a:xfrm>
          <a:off x="1060655" y="4833284"/>
          <a:ext cx="3933419" cy="867991"/>
        </a:xfrm>
        <a:prstGeom prst="rect">
          <a:avLst/>
        </a:prstGeom>
        <a:blipFill rotWithShape="0">
          <a:blip xmlns:r="http://schemas.openxmlformats.org/officeDocument/2006/relationships" r:embed="rId1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07" tIns="100407" rIns="100407" bIns="1004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Backend: Registration, Login, JWT Authentication, Profile Creation &amp; etc.</a:t>
          </a:r>
        </a:p>
      </dsp:txBody>
      <dsp:txXfrm>
        <a:off x="1060655" y="4833284"/>
        <a:ext cx="3933419" cy="8679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B84CC-A5E1-4741-97ED-E021CE83E71D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28518-02A1-401A-8287-1B4537E7806D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82F63-8B41-42C3-A27E-631F3025A0CE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have developed a secure system.</a:t>
          </a:r>
        </a:p>
      </dsp:txBody>
      <dsp:txXfrm>
        <a:off x="1941716" y="718"/>
        <a:ext cx="2943486" cy="1681139"/>
      </dsp:txXfrm>
    </dsp:sp>
    <dsp:sp modelId="{EF5290A3-0418-4738-9DB8-96B7DE3D8E21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5E05C-7D30-4835-A6FC-6BA3C2943540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F09E7-C0EC-4283-985D-CCD226D2166B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User can easily access the system using their mobile.</a:t>
          </a:r>
        </a:p>
      </dsp:txBody>
      <dsp:txXfrm>
        <a:off x="1941716" y="2102143"/>
        <a:ext cx="2943486" cy="1681139"/>
      </dsp:txXfrm>
    </dsp:sp>
    <dsp:sp modelId="{196781A5-14DA-4B63-A9B1-9E17AC62135A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A536A-BEF1-482A-AC7D-D1FEA2F16A0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98EA1-777D-4E28-BBAB-083484CF42C3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User can login and interact with system easily.</a:t>
          </a:r>
        </a:p>
      </dsp:txBody>
      <dsp:txXfrm>
        <a:off x="1941716" y="4203567"/>
        <a:ext cx="2943486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6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1FDF-35E6-4789-95DA-BCD747C12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23B30-2D80-4AC9-8C89-D30BDAD79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4D59F-B181-4961-A2FA-F5933039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108F-BE60-4865-A377-4FE2BA75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77D8-F38E-4604-90A5-8DE57AA2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05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0963-ED95-4EEA-ACA4-8A4A4987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1A17A-7747-4D7C-A0F9-9376A446A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D02BE-3344-4AED-BFB8-22939BE1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DBD0-3E52-4746-9446-46029BF3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8E043-3155-4EEC-8A2C-D9CE48E3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19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122D-7613-44A5-9126-D22C1ADC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5C8E4-57C6-4BB4-BC75-C172AE1B4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C9F4B-1CEA-4644-8148-EC242E91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F44E-D20D-4FE6-AE51-009CBD20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584DB-AB6B-4366-B49B-EA4C410F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53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FF68-34E5-406E-9E49-D9DDB389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3424-63D8-40F7-9C1F-387AF9CFA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C9413-6875-4FF2-987E-52C5D947C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B67A4-2CA6-4857-89FE-26994E0F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5FA35-B698-4638-B25C-A846C612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6B0B1-2082-405C-9142-08A35696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2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4850-BF68-4E92-9A7F-0433E3BA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FAB84-7BB3-43F3-B838-7009390CE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4CD28-230E-4FC7-B9AC-12EB16A54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6392C-B4B6-4364-AACF-3228EC8F8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96581-90C1-4B2B-B789-807E5E1E5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7247E-D6C6-4F2F-9DC2-8063255E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A9F02-16F6-410D-A114-9E76A5A7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ABEEF-4F9F-42E7-B449-494DD352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2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7AD4-A990-44AB-8078-8983046F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9644B-17E9-4EAF-B1E1-59A17224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70E67-78A1-455B-BB99-EB552A05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5BCC6-0579-45CB-A4DB-C594ACC1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33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DE194-EF86-4040-9110-5FA8CE14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5A583-B32F-46B9-B0C9-97F0102E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C4217-CDDB-4F07-8022-EA0AA028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89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95FA-8711-40D5-9BF5-CE55EE53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6591A-A9D1-46E3-A794-91E188BF5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1131C-8F1E-4CEA-8661-91E03C320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7C41A-4DFB-4464-BBB2-43C8BB2A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1B01F-8DFA-486E-B7DC-8D79628F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59D09-90DA-4A05-9832-81FAA540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6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B15C-D690-495D-B460-BB874176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17989-BA7C-4AE6-A371-3B8A6B2BE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CB31C-60CA-4DCE-8E8B-F82AA2F8A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626AC-910F-4605-B717-0ACA4F71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39429-E706-4138-ADAF-CEBBC65F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8BE3E-06D9-48BF-8C1A-703F140D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35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B56C-3110-41E2-94EC-47E3C3D9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F78A6-F43E-469E-94E3-EB75C7B57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881C-1805-4F8C-8411-35AE7A77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75D-EEAE-4716-BAB8-08F0E67E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EFEB2-F9CF-4665-AFD8-A890F328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8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4288C-BD13-4951-8311-ECBBCB5C1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56DBE-2848-4EB7-872B-BACFD9012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10830-C384-46A1-B14C-B44E7F1A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83520-409A-47B5-8BA8-2784E1AA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C150-F7B4-4DC3-A943-88B44C8F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9E6CC-7E79-4D13-B3E0-E7F38CD0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16F6C-E61A-401C-B6C9-034CB351A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991B4-1D7E-45A7-A8DD-56B31C9E7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DBDD-BEA3-4FDD-A678-F36521B56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A12E-DACD-4162-BD9A-D6BE7230C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../Documents/Untitled%20Diagram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../Downloads/CU%20Connect%20ERD.p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../Pictures/Screenshots/Screenshot%20(29).p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RllBIsdzJH7WmcrHJNbuDG/CU-CONNECT?node-id=1%3A7&amp;scaling=scale-down&amp;page-id=0%3A1&amp;starting-point-node-id=1%3A4&amp;show-proto-sidebar=1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/>
              <a:t>CU CONNECT – </a:t>
            </a:r>
            <a:r>
              <a:rPr lang="en-US" sz="2800" dirty="0"/>
              <a:t>A Social Media App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1430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Rabbaniyeh Neakakhtar CIIT/FA19-BCS-013/ATD</a:t>
            </a:r>
            <a:endParaRPr lang="x-none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Malik Abdul Hadi Awan CIIT / FA19-BCS-034 /ATD</a:t>
            </a:r>
            <a:endParaRPr lang="x-none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Muhammad Ansar Javaid CIIT/ FA19-BCS-011 /ATD</a:t>
            </a:r>
            <a:endParaRPr lang="x-none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  <a:highlight>
                  <a:srgbClr val="FFFF00"/>
                </a:highlight>
              </a:rPr>
              <a:t>Supervisor</a:t>
            </a:r>
            <a:br>
              <a:rPr lang="en-US" b="1" i="1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en-US" b="1" i="1" dirty="0">
                <a:solidFill>
                  <a:schemeClr val="tx1"/>
                </a:solidFill>
                <a:highlight>
                  <a:srgbClr val="FFFF00"/>
                </a:highlight>
              </a:rPr>
              <a:t>Dr. Osman Khalid</a:t>
            </a:r>
            <a:endParaRPr lang="x-none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73" y="5791200"/>
            <a:ext cx="996315" cy="996315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COMSATS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Islamabad,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F6497AB-47C6-4570-8ED3-AAA52A7DF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63413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Goals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z="100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11</a:t>
            </a:fld>
            <a:endParaRPr lang="en-US" sz="100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9B04CC0-B41B-4BE3-9484-E9CE08786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49506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z="100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12</a:t>
            </a:fld>
            <a:endParaRPr lang="en-US" sz="100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CBDC939-C199-4603-B0CA-61062C80D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007873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AA2583-D976-D12C-E649-71AA7527D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89" y="1680285"/>
            <a:ext cx="5979422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5876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Content Placeholder 7">
            <a:hlinkClick r:id="rId2" action="ppaction://hlinkfile"/>
            <a:extLst>
              <a:ext uri="{FF2B5EF4-FFF2-40B4-BE49-F238E27FC236}">
                <a16:creationId xmlns:a16="http://schemas.microsoft.com/office/drawing/2014/main" id="{AD93F966-B447-AB32-CCBE-5249439FB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93640"/>
            <a:ext cx="5867400" cy="600450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 </a:t>
            </a:r>
          </a:p>
        </p:txBody>
      </p:sp>
      <p:pic>
        <p:nvPicPr>
          <p:cNvPr id="49" name="Content Placeholder 48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A49CB73-DC44-15BA-EA21-74EDCDA2E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567" y="1675227"/>
            <a:ext cx="7836865" cy="43941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700" dirty="0"/>
              <a:t>Activity State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Diagram </a:t>
            </a:r>
          </a:p>
        </p:txBody>
      </p:sp>
      <p:pic>
        <p:nvPicPr>
          <p:cNvPr id="60" name="Content Placeholder 59">
            <a:extLst>
              <a:ext uri="{FF2B5EF4-FFF2-40B4-BE49-F238E27FC236}">
                <a16:creationId xmlns:a16="http://schemas.microsoft.com/office/drawing/2014/main" id="{325D6D93-D6EF-29C7-35D3-01648C3EA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409" y="1447800"/>
            <a:ext cx="7886699" cy="43924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6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78" y="378008"/>
            <a:ext cx="2743200" cy="6125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93266" y="6356350"/>
            <a:ext cx="10220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595959"/>
              </a:solidFill>
            </a:endParaRPr>
          </a:p>
        </p:txBody>
      </p:sp>
      <p:pic>
        <p:nvPicPr>
          <p:cNvPr id="8" name="Content Placeholder 7" descr="Diagram&#10;&#10;Description automatically generated">
            <a:hlinkClick r:id="rId2" action="ppaction://hlinkfile"/>
            <a:extLst>
              <a:ext uri="{FF2B5EF4-FFF2-40B4-BE49-F238E27FC236}">
                <a16:creationId xmlns:a16="http://schemas.microsoft.com/office/drawing/2014/main" id="{FA0F2AF3-F79D-0C85-B2CF-A0278E845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2" y="1042673"/>
            <a:ext cx="8738937" cy="540598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78" y="378008"/>
            <a:ext cx="2743200" cy="6125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solidFill>
                  <a:srgbClr val="FFFFFF"/>
                </a:solidFill>
              </a:rPr>
              <a:t>Identity ERD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93266" y="6356350"/>
            <a:ext cx="10220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595959"/>
              </a:solidFill>
            </a:endParaRPr>
          </a:p>
        </p:txBody>
      </p:sp>
      <p:pic>
        <p:nvPicPr>
          <p:cNvPr id="7" name="Content Placeholder 6" descr="A screenshot of a computer&#10;&#10;Description automatically generated with low confidence">
            <a:hlinkClick r:id="rId2" action="ppaction://hlinkfile"/>
            <a:extLst>
              <a:ext uri="{FF2B5EF4-FFF2-40B4-BE49-F238E27FC236}">
                <a16:creationId xmlns:a16="http://schemas.microsoft.com/office/drawing/2014/main" id="{E6BAB19A-8167-26F2-977C-745B1E057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3" y="1734229"/>
            <a:ext cx="8738937" cy="4766499"/>
          </a:xfrm>
        </p:spPr>
      </p:pic>
    </p:spTree>
    <p:extLst>
      <p:ext uri="{BB962C8B-B14F-4D97-AF65-F5344CB8AC3E}">
        <p14:creationId xmlns:p14="http://schemas.microsoft.com/office/powerpoint/2010/main" val="2698311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10">
            <a:extLst>
              <a:ext uri="{FF2B5EF4-FFF2-40B4-BE49-F238E27FC236}">
                <a16:creationId xmlns:a16="http://schemas.microsoft.com/office/drawing/2014/main" id="{8E3D35C9-E26C-D497-FC2D-F4859A7D8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988856"/>
              </p:ext>
            </p:extLst>
          </p:nvPr>
        </p:nvGraphicFramePr>
        <p:xfrm>
          <a:off x="471196" y="15240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964F30C-0994-D8F0-0928-27292B6AC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4528C-DB98-A191-0896-3706E880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 Connect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29467-5044-6C99-F282-764AB57D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C2A8C5E-5ACC-4DAB-B41C-5718F8C58B6D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974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of 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z="100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20</a:t>
            </a:fld>
            <a:endParaRPr lang="en-US" sz="100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C0FC379-9A3E-4D52-858E-6E6E3FA82A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780991"/>
              </p:ext>
            </p:extLst>
          </p:nvPr>
        </p:nvGraphicFramePr>
        <p:xfrm>
          <a:off x="3886200" y="470924"/>
          <a:ext cx="5029200" cy="5701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z="100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21</a:t>
            </a:fld>
            <a:endParaRPr lang="en-US" sz="100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80D8304-FD5B-4FFA-B383-80C4F52269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00283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z="100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3</a:t>
            </a:fld>
            <a:endParaRPr lang="en-US" sz="100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E974467-F20B-4E65-92C9-FE560C980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214296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This Presentation aims to provide information about the system, </a:t>
            </a:r>
            <a:r>
              <a:rPr lang="en-GB" sz="2100" b="1" dirty="0">
                <a:solidFill>
                  <a:srgbClr val="000000"/>
                </a:solidFill>
              </a:rPr>
              <a:t>“CU Connect ”</a:t>
            </a:r>
            <a:r>
              <a:rPr lang="en-GB" sz="2100" dirty="0">
                <a:solidFill>
                  <a:srgbClr val="000000"/>
                </a:solidFill>
              </a:rPr>
              <a:t>. The purpose of this presentation is to display the system design and requirements for development according to user’s point of view.</a:t>
            </a:r>
            <a:endParaRPr lang="en-US" sz="2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z="90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4</a:t>
            </a:fld>
            <a:endParaRPr lang="en-US" sz="90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D0026-6232-4E00-EBCB-65B3C249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1CC7E-527A-1A5D-A733-80614CCC3B81}"/>
              </a:ext>
            </a:extLst>
          </p:cNvPr>
          <p:cNvSpPr txBox="1"/>
          <p:nvPr/>
        </p:nvSpPr>
        <p:spPr>
          <a:xfrm>
            <a:off x="381000" y="457200"/>
            <a:ext cx="8001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Technologies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React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ASP 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MS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Restful </a:t>
            </a:r>
            <a:r>
              <a:rPr lang="en-US" sz="3200" dirty="0" err="1"/>
              <a:t>Apis</a:t>
            </a:r>
            <a:endParaRPr lang="en-PK" sz="3200" dirty="0"/>
          </a:p>
        </p:txBody>
      </p:sp>
      <p:pic>
        <p:nvPicPr>
          <p:cNvPr id="1026" name="Picture 2" descr="Azure Icon in Aegis">
            <a:extLst>
              <a:ext uri="{FF2B5EF4-FFF2-40B4-BE49-F238E27FC236}">
                <a16:creationId xmlns:a16="http://schemas.microsoft.com/office/drawing/2014/main" id="{B45C1213-A3D3-29CC-BCFD-AE953910F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16" y="412346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0790F2-5844-D80A-1458-562225F7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16" y="412346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server - Free logo icons">
            <a:extLst>
              <a:ext uri="{FF2B5EF4-FFF2-40B4-BE49-F238E27FC236}">
                <a16:creationId xmlns:a16="http://schemas.microsoft.com/office/drawing/2014/main" id="{3F00AD1A-DF3A-481C-20D8-F68299076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16" y="4064877"/>
            <a:ext cx="1031584" cy="10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act Native Logo Png, Transparent Png , Transparent Png Image - PNGitem">
            <a:extLst>
              <a:ext uri="{FF2B5EF4-FFF2-40B4-BE49-F238E27FC236}">
                <a16:creationId xmlns:a16="http://schemas.microsoft.com/office/drawing/2014/main" id="{CE513B63-12AC-0ED8-7B3C-1A83AD837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189528" cy="103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reating REST API for reading data from Microsoft SQL Server in web browser  | TomazTsql">
            <a:extLst>
              <a:ext uri="{FF2B5EF4-FFF2-40B4-BE49-F238E27FC236}">
                <a16:creationId xmlns:a16="http://schemas.microsoft.com/office/drawing/2014/main" id="{90AF9206-9458-7875-DD8E-883506355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016" y="5237187"/>
            <a:ext cx="1981200" cy="130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9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F2A1-CD41-735B-BEB6-DA41C750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/>
          <a:lstStyle/>
          <a:p>
            <a:r>
              <a:rPr lang="en-US" b="1" dirty="0"/>
              <a:t>Layered Architecture </a:t>
            </a:r>
            <a:endParaRPr lang="en-PK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2F0894-688E-A1C7-48F9-98502451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Layered Architecture – @hgraca">
            <a:extLst>
              <a:ext uri="{FF2B5EF4-FFF2-40B4-BE49-F238E27FC236}">
                <a16:creationId xmlns:a16="http://schemas.microsoft.com/office/drawing/2014/main" id="{3CBFFF4C-48C7-89F0-437B-D774BADC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957169"/>
            <a:ext cx="7419976" cy="561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4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EF3A0-50EB-0F92-491B-95CB2ADF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143D5-3505-4681-58A9-3B91FE55E125}"/>
              </a:ext>
            </a:extLst>
          </p:cNvPr>
          <p:cNvSpPr txBox="1"/>
          <p:nvPr/>
        </p:nvSpPr>
        <p:spPr>
          <a:xfrm>
            <a:off x="2514600" y="3013501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hlinkClick r:id="rId2"/>
              </a:rPr>
              <a:t>UI Mockup</a:t>
            </a:r>
            <a:endParaRPr lang="en-PK" sz="4800" dirty="0"/>
          </a:p>
        </p:txBody>
      </p:sp>
    </p:spTree>
    <p:extLst>
      <p:ext uri="{BB962C8B-B14F-4D97-AF65-F5344CB8AC3E}">
        <p14:creationId xmlns:p14="http://schemas.microsoft.com/office/powerpoint/2010/main" val="191000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 Connect will be campus based social media application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reliable, centralized platform for campus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s/updates can be shared by campus which can be viewed or utilized by students 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smart phone application service will be available in this scope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CR can also post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relation with required Class.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z="900" smtClean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8</a:t>
            </a:fld>
            <a:endParaRPr lang="en-US" sz="90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53" y="606564"/>
            <a:ext cx="7838694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2043803"/>
            <a:ext cx="7642689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z="100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9</a:t>
            </a:fld>
            <a:endParaRPr lang="en-US" sz="100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6A0DB2C-827E-4327-9872-2FA80035C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717635"/>
              </p:ext>
            </p:extLst>
          </p:nvPr>
        </p:nvGraphicFramePr>
        <p:xfrm>
          <a:off x="750655" y="2385390"/>
          <a:ext cx="7642689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384BA796B3F04E9382068BBEA7BFE9" ma:contentTypeVersion="11" ma:contentTypeDescription="Create a new document." ma:contentTypeScope="" ma:versionID="77ca5f382c229ba695d154f46c9e3312">
  <xsd:schema xmlns:xsd="http://www.w3.org/2001/XMLSchema" xmlns:xs="http://www.w3.org/2001/XMLSchema" xmlns:p="http://schemas.microsoft.com/office/2006/metadata/properties" xmlns:ns3="8a16cf86-9fd4-41a1-be07-17fbdb5ec3a4" xmlns:ns4="332a6371-c55c-4e0d-87bb-e31f95087cf8" targetNamespace="http://schemas.microsoft.com/office/2006/metadata/properties" ma:root="true" ma:fieldsID="fb5a098867e11a88e0ed1b05eca7692a" ns3:_="" ns4:_="">
    <xsd:import namespace="8a16cf86-9fd4-41a1-be07-17fbdb5ec3a4"/>
    <xsd:import namespace="332a6371-c55c-4e0d-87bb-e31f95087cf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6cf86-9fd4-41a1-be07-17fbdb5ec3a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a6371-c55c-4e0d-87bb-e31f95087c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745A99-D194-48C9-891A-B69D6891DF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16cf86-9fd4-41a1-be07-17fbdb5ec3a4"/>
    <ds:schemaRef ds:uri="332a6371-c55c-4e0d-87bb-e31f95087c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14A64C-D49A-4DBC-AFA1-52CC9B886BE9}">
  <ds:schemaRefs>
    <ds:schemaRef ds:uri="http://schemas.microsoft.com/office/2006/metadata/properties"/>
    <ds:schemaRef ds:uri="http://schemas.openxmlformats.org/package/2006/metadata/core-properties"/>
    <ds:schemaRef ds:uri="332a6371-c55c-4e0d-87bb-e31f95087cf8"/>
    <ds:schemaRef ds:uri="http://purl.org/dc/terms/"/>
    <ds:schemaRef ds:uri="8a16cf86-9fd4-41a1-be07-17fbdb5ec3a4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D835D64-7896-4DA1-A080-1F6B052300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543</Words>
  <Application>Microsoft Office PowerPoint</Application>
  <PresentationFormat>On-screen Show (4:3)</PresentationFormat>
  <Paragraphs>117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1_Office Theme</vt:lpstr>
      <vt:lpstr>CU CONNECT – A Social Media App</vt:lpstr>
      <vt:lpstr>CU Connect</vt:lpstr>
      <vt:lpstr>Agenda of the Presentation</vt:lpstr>
      <vt:lpstr>Brief Introduction</vt:lpstr>
      <vt:lpstr>PowerPoint Presentation</vt:lpstr>
      <vt:lpstr>Layered Architecture </vt:lpstr>
      <vt:lpstr>PowerPoint Presentation</vt:lpstr>
      <vt:lpstr>Scope</vt:lpstr>
      <vt:lpstr>Functional Requirements</vt:lpstr>
      <vt:lpstr>Non-Functional Requirements</vt:lpstr>
      <vt:lpstr>User Goals </vt:lpstr>
      <vt:lpstr>Use Cases </vt:lpstr>
      <vt:lpstr>Use Case Diagram </vt:lpstr>
      <vt:lpstr>Class Diagram </vt:lpstr>
      <vt:lpstr>System Sequence Diagram </vt:lpstr>
      <vt:lpstr>Activity State Diagram </vt:lpstr>
      <vt:lpstr>ER Diagram </vt:lpstr>
      <vt:lpstr>Identity ERD </vt:lpstr>
      <vt:lpstr>Schedule </vt:lpstr>
      <vt:lpstr>Details of 30%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Administration Department (Works) Automation – CUI Abbottabad</dc:title>
  <dc:creator>aroma tariq</dc:creator>
  <cp:lastModifiedBy>Muhammad Ansar Javaid</cp:lastModifiedBy>
  <cp:revision>24</cp:revision>
  <dcterms:created xsi:type="dcterms:W3CDTF">2019-06-13T17:02:02Z</dcterms:created>
  <dcterms:modified xsi:type="dcterms:W3CDTF">2022-12-27T09:20:32Z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0x010100F7384BA796B3F04E9382068BBEA7BFE9</vt:lpwstr>
  </property>
</Properties>
</file>