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6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ANSAR M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312214360/7FD4930840005D5B3CC46165CDC74842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596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58</cp:revision>
  <dcterms:created xsi:type="dcterms:W3CDTF">2024-03-29T15:07:22Z</dcterms:created>
  <dcterms:modified xsi:type="dcterms:W3CDTF">2024-08-31T11:13:11Z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