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6B31-106B-8330-6973-87159BAF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A8366-FF94-CEF8-A145-57889B40E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3008-D104-C43A-1DD7-190F2485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6C91-516A-79BA-FDFE-25D0FD7B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9A4A-B2B7-C452-6A42-3A9E192B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C609-EC97-A58D-8A1A-6B3D3AE3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6201F-B43B-8606-1847-F19B5B46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B0EB-B8F8-73B9-DF11-B537DF92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11AC-52D6-1624-59DF-FA8E5EBD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FF47E-ABE3-AD47-C53D-25C01345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5E68D-D166-F6AC-8961-0436F35F3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52886-C0C4-0827-53E1-1F7FF2281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2AC5-DB31-AEC7-D139-0065213A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5F62-4AC6-9852-4BCF-CCF79F83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DF18-9ED1-E281-3409-497CF6A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7545-F4E3-0C69-77DA-F42DC4E7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E3EE-3FDD-C176-5E32-362DEE01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1FA8-A930-6A73-8888-B3C77B0E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48AD-9E8B-ECC1-223A-8C6DB98C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92A04-9482-AD4F-5261-98A99863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5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6719-5E39-831E-9484-4F3CC6F0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DF87-94C1-F969-E31C-419A791FF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E63D-983F-B212-1649-F831DACE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5700-4FD7-6685-454E-8729F14A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CCC2-667C-5116-9930-5ED51382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1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25CE-F582-EA52-E0FB-574972B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3809-9F43-4B28-B706-EA9DD8E43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57B4E-5CEA-9A00-40DD-1B39712A8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217C-1CAD-05F4-832B-CFC6DE07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1518-6597-20AB-4B07-BACC7908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2169-E9E9-B767-945C-C42651BC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2730-31A3-492D-84BF-936B264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F72DE-03A5-FC3B-7808-64A384E2D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0B48-09A1-6D9D-6370-49B29542A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D92BB-A5B5-E6D0-8046-178F977AD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45C02-EBC8-20E7-14D5-D19F945D4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3B5DF-2393-C824-47F9-C1C5E34E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277FB-5A90-3B99-3012-77888018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3154C-9D8F-8932-A796-C3BE1A4B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0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D8B4-BCFB-F1AE-8C0D-C231FE04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73EE6-6315-E828-09FF-6E6957B3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5F7BB-BA78-91A3-88CB-6A735763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C55D5-AE98-ABAF-E2F6-5190298B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580AC-CFEA-A7CD-FCA0-A99E0907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BC1588-3C22-B277-9FEF-380FE52B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C4D-CEB3-C7E8-7148-40363644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4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D648-DA48-77F7-483E-9DC5557C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EDCB-50A4-2F50-8670-6052C91E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9B5B7-DC66-C350-4EBC-D7103649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523A-0C29-B83A-0C4D-0FCE3BE0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87534-6D5C-E29D-B309-36DE4B84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FF7E6-0EC2-1D03-2468-E327AB30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AB3D-AB3B-09D9-345F-21D299CB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10138-1EB4-B531-A6D2-9533A6541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A71CA-48B9-1E92-C2F1-B3F8D3B24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5339-BA2A-A99D-24D8-EC4FA59A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91B9E-C26F-73C3-3747-FFAA81AD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829AC-3E94-5F96-144C-2CD589A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FC36D-5419-5B48-9562-3B971282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1565-2A91-6044-EC73-5AA49C88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D0764-2080-2B54-B952-6D143E499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16CC0-D99B-4428-A684-06C15A830C2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D5CD-7D8D-80F8-7808-E84B246FE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EA707-553B-E94E-9B8C-AD30CE33D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9A7E9-3262-4E58-AED6-EBE68DADF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CE4672-05F9-1627-06A9-64933789F12D}"/>
              </a:ext>
            </a:extLst>
          </p:cNvPr>
          <p:cNvSpPr/>
          <p:nvPr/>
        </p:nvSpPr>
        <p:spPr>
          <a:xfrm>
            <a:off x="4106719" y="889761"/>
            <a:ext cx="1828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mcu_node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52A5D-78E2-243D-87B5-A73013C31175}"/>
              </a:ext>
            </a:extLst>
          </p:cNvPr>
          <p:cNvSpPr/>
          <p:nvPr/>
        </p:nvSpPr>
        <p:spPr>
          <a:xfrm>
            <a:off x="6941346" y="1000146"/>
            <a:ext cx="192047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angle_command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6728D-904B-27BF-ACCD-F537D87CCE45}"/>
              </a:ext>
            </a:extLst>
          </p:cNvPr>
          <p:cNvSpPr/>
          <p:nvPr/>
        </p:nvSpPr>
        <p:spPr>
          <a:xfrm>
            <a:off x="1036417" y="928329"/>
            <a:ext cx="893021" cy="59829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D9E259-F98F-80CF-9917-C27BB1A30458}"/>
              </a:ext>
            </a:extLst>
          </p:cNvPr>
          <p:cNvCxnSpPr>
            <a:cxnSpLocks/>
          </p:cNvCxnSpPr>
          <p:nvPr/>
        </p:nvCxnSpPr>
        <p:spPr>
          <a:xfrm>
            <a:off x="2112819" y="1756315"/>
            <a:ext cx="182880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4E2CAE-EC6C-5C2D-39CA-EA5F1A742D0A}"/>
              </a:ext>
            </a:extLst>
          </p:cNvPr>
          <p:cNvSpPr txBox="1"/>
          <p:nvPr/>
        </p:nvSpPr>
        <p:spPr>
          <a:xfrm>
            <a:off x="2699750" y="143821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202D9-3AAA-71A8-A279-DCDD23240E78}"/>
              </a:ext>
            </a:extLst>
          </p:cNvPr>
          <p:cNvSpPr txBox="1"/>
          <p:nvPr/>
        </p:nvSpPr>
        <p:spPr>
          <a:xfrm>
            <a:off x="0" y="5103674"/>
            <a:ext cx="3729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Motor rotor angle</a:t>
            </a:r>
          </a:p>
          <a:p>
            <a:pPr algn="ctr"/>
            <a:r>
              <a:rPr lang="en-US" dirty="0"/>
              <a:t>Motor velocity</a:t>
            </a:r>
          </a:p>
          <a:p>
            <a:pPr algn="ctr"/>
            <a:r>
              <a:rPr lang="en-US" dirty="0"/>
              <a:t>Motor torque</a:t>
            </a:r>
          </a:p>
          <a:p>
            <a:pPr algn="ctr"/>
            <a:r>
              <a:rPr lang="en-US" dirty="0"/>
              <a:t>Torso pitch</a:t>
            </a:r>
          </a:p>
          <a:p>
            <a:pPr algn="ctr"/>
            <a:r>
              <a:rPr lang="en-US" dirty="0"/>
              <a:t>Torso pitch rate</a:t>
            </a:r>
          </a:p>
          <a:p>
            <a:pPr algn="ctr"/>
            <a:r>
              <a:rPr lang="en-US" dirty="0"/>
              <a:t>Motor driver “mode” – for debugging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42AAA-8D7E-6685-B66E-6A09CFE68FAB}"/>
              </a:ext>
            </a:extLst>
          </p:cNvPr>
          <p:cNvCxnSpPr>
            <a:cxnSpLocks/>
          </p:cNvCxnSpPr>
          <p:nvPr/>
        </p:nvCxnSpPr>
        <p:spPr>
          <a:xfrm flipH="1" flipV="1">
            <a:off x="2100113" y="75469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57D418-1459-B205-6825-ABBA8F3276D4}"/>
              </a:ext>
            </a:extLst>
          </p:cNvPr>
          <p:cNvSpPr txBox="1"/>
          <p:nvPr/>
        </p:nvSpPr>
        <p:spPr>
          <a:xfrm>
            <a:off x="2426701" y="450684"/>
            <a:ext cx="119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Heartbeat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6489C5-3952-8E48-6812-23F20E7A0054}"/>
              </a:ext>
            </a:extLst>
          </p:cNvPr>
          <p:cNvCxnSpPr>
            <a:cxnSpLocks/>
          </p:cNvCxnSpPr>
          <p:nvPr/>
        </p:nvCxnSpPr>
        <p:spPr>
          <a:xfrm flipH="1" flipV="1">
            <a:off x="2100113" y="1091153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572F4C-16F1-CFA6-60EB-833AD5022B44}"/>
              </a:ext>
            </a:extLst>
          </p:cNvPr>
          <p:cNvSpPr txBox="1"/>
          <p:nvPr/>
        </p:nvSpPr>
        <p:spPr>
          <a:xfrm>
            <a:off x="2169192" y="79774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I2C commands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7E37FB-7E7E-F521-8FF3-B37934C8001D}"/>
              </a:ext>
            </a:extLst>
          </p:cNvPr>
          <p:cNvSpPr/>
          <p:nvPr/>
        </p:nvSpPr>
        <p:spPr>
          <a:xfrm>
            <a:off x="2112240" y="450684"/>
            <a:ext cx="1823026" cy="156763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5FBF7-D9D3-ADFA-E46C-2A7DA96EB758}"/>
              </a:ext>
            </a:extLst>
          </p:cNvPr>
          <p:cNvSpPr txBox="1"/>
          <p:nvPr/>
        </p:nvSpPr>
        <p:spPr>
          <a:xfrm>
            <a:off x="2764913" y="14466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I2C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16FBC5-0476-2F51-11D5-0F941C4611FF}"/>
              </a:ext>
            </a:extLst>
          </p:cNvPr>
          <p:cNvCxnSpPr>
            <a:cxnSpLocks/>
          </p:cNvCxnSpPr>
          <p:nvPr/>
        </p:nvCxnSpPr>
        <p:spPr>
          <a:xfrm flipH="1" flipV="1">
            <a:off x="2100113" y="143821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E2E321-2F1A-D690-E1A7-F28D39F9607F}"/>
              </a:ext>
            </a:extLst>
          </p:cNvPr>
          <p:cNvSpPr txBox="1"/>
          <p:nvPr/>
        </p:nvSpPr>
        <p:spPr>
          <a:xfrm>
            <a:off x="2100890" y="1134197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Angle command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B5847A-DD37-D514-D907-6493CD06393D}"/>
              </a:ext>
            </a:extLst>
          </p:cNvPr>
          <p:cNvCxnSpPr>
            <a:cxnSpLocks/>
            <a:stCxn id="5" idx="1"/>
            <a:endCxn id="4" idx="6"/>
          </p:cNvCxnSpPr>
          <p:nvPr/>
        </p:nvCxnSpPr>
        <p:spPr>
          <a:xfrm flipH="1">
            <a:off x="5935519" y="1228746"/>
            <a:ext cx="1005827" cy="3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440825F-9084-CFC5-110C-EC46A851F774}"/>
              </a:ext>
            </a:extLst>
          </p:cNvPr>
          <p:cNvSpPr/>
          <p:nvPr/>
        </p:nvSpPr>
        <p:spPr>
          <a:xfrm>
            <a:off x="9758626" y="884577"/>
            <a:ext cx="1828799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command_interface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502E8-9920-27D7-7B90-557787EE1E27}"/>
              </a:ext>
            </a:extLst>
          </p:cNvPr>
          <p:cNvSpPr txBox="1"/>
          <p:nvPr/>
        </p:nvSpPr>
        <p:spPr>
          <a:xfrm>
            <a:off x="7035578" y="329326"/>
            <a:ext cx="17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action or topic?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57B514-99DD-97F7-FFF4-DD7CA97A3142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021119" y="1575561"/>
            <a:ext cx="0" cy="992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2D44F-3141-74BD-075A-7E4D587CB89D}"/>
              </a:ext>
            </a:extLst>
          </p:cNvPr>
          <p:cNvSpPr/>
          <p:nvPr/>
        </p:nvSpPr>
        <p:spPr>
          <a:xfrm>
            <a:off x="4060880" y="2568102"/>
            <a:ext cx="192047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robot_data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F812F7-04EC-55D7-87B1-00FDB2E14591}"/>
              </a:ext>
            </a:extLst>
          </p:cNvPr>
          <p:cNvSpPr/>
          <p:nvPr/>
        </p:nvSpPr>
        <p:spPr>
          <a:xfrm>
            <a:off x="9126582" y="2274326"/>
            <a:ext cx="1761787" cy="10447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 etc.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172DB8-DE61-A90F-E956-6614FC8BC031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>
            <a:off x="8129234" y="2796702"/>
            <a:ext cx="997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52D6B61-4FB5-89A8-FADF-62869C5CF68A}"/>
              </a:ext>
            </a:extLst>
          </p:cNvPr>
          <p:cNvSpPr/>
          <p:nvPr/>
        </p:nvSpPr>
        <p:spPr>
          <a:xfrm>
            <a:off x="3904159" y="3959159"/>
            <a:ext cx="223392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data_logger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9DFD5B-CED5-686E-0329-518ADE4FDB6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5019523" y="3025302"/>
            <a:ext cx="1596" cy="933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3BDB6E-2896-69C5-8126-B896D22A42F7}"/>
              </a:ext>
            </a:extLst>
          </p:cNvPr>
          <p:cNvCxnSpPr>
            <a:cxnSpLocks/>
            <a:stCxn id="26" idx="2"/>
            <a:endCxn id="5" idx="3"/>
          </p:cNvCxnSpPr>
          <p:nvPr/>
        </p:nvCxnSpPr>
        <p:spPr>
          <a:xfrm flipH="1">
            <a:off x="8861824" y="1227477"/>
            <a:ext cx="896802" cy="1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2BC77DE-4568-D466-00BC-4AAFCE3D534B}"/>
              </a:ext>
            </a:extLst>
          </p:cNvPr>
          <p:cNvSpPr/>
          <p:nvPr/>
        </p:nvSpPr>
        <p:spPr>
          <a:xfrm>
            <a:off x="6470522" y="144660"/>
            <a:ext cx="2917449" cy="187366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DF705-DF86-A213-1627-BA77D2D1AD31}"/>
              </a:ext>
            </a:extLst>
          </p:cNvPr>
          <p:cNvSpPr/>
          <p:nvPr/>
        </p:nvSpPr>
        <p:spPr>
          <a:xfrm>
            <a:off x="6208756" y="2568102"/>
            <a:ext cx="1920478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robot_state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55928-C329-8C4E-A0A1-C2F12F92A2A0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5021119" y="1575561"/>
            <a:ext cx="2147876" cy="992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E99AA58-22C5-1466-F1D6-D929CEC070E6}"/>
              </a:ext>
            </a:extLst>
          </p:cNvPr>
          <p:cNvSpPr/>
          <p:nvPr/>
        </p:nvSpPr>
        <p:spPr>
          <a:xfrm>
            <a:off x="1274158" y="2272902"/>
            <a:ext cx="1761787" cy="104475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Visualization, graphs etc.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30E9D4-E01A-28F3-B65B-E9AF85111B35}"/>
              </a:ext>
            </a:extLst>
          </p:cNvPr>
          <p:cNvCxnSpPr>
            <a:cxnSpLocks/>
            <a:stCxn id="31" idx="1"/>
            <a:endCxn id="34" idx="3"/>
          </p:cNvCxnSpPr>
          <p:nvPr/>
        </p:nvCxnSpPr>
        <p:spPr>
          <a:xfrm flipH="1" flipV="1">
            <a:off x="3035945" y="2795278"/>
            <a:ext cx="1024935" cy="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56D69C7-1054-77FD-94DD-DE23475490D3}"/>
              </a:ext>
            </a:extLst>
          </p:cNvPr>
          <p:cNvSpPr/>
          <p:nvPr/>
        </p:nvSpPr>
        <p:spPr>
          <a:xfrm>
            <a:off x="6470522" y="3779682"/>
            <a:ext cx="2543702" cy="10447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Ros bag vs csv files?</a:t>
            </a:r>
          </a:p>
        </p:txBody>
      </p:sp>
    </p:spTree>
    <p:extLst>
      <p:ext uri="{BB962C8B-B14F-4D97-AF65-F5344CB8AC3E}">
        <p14:creationId xmlns:p14="http://schemas.microsoft.com/office/powerpoint/2010/main" val="393394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Alam Ansari</dc:creator>
  <cp:lastModifiedBy>Ahmed Alam Ansari</cp:lastModifiedBy>
  <cp:revision>11</cp:revision>
  <dcterms:created xsi:type="dcterms:W3CDTF">2025-06-17T19:36:39Z</dcterms:created>
  <dcterms:modified xsi:type="dcterms:W3CDTF">2025-06-18T18:56:13Z</dcterms:modified>
</cp:coreProperties>
</file>