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1" r:id="rId6"/>
    <p:sldId id="260" r:id="rId7"/>
    <p:sldId id="262" r:id="rId8"/>
    <p:sldId id="270" r:id="rId9"/>
    <p:sldId id="263" r:id="rId10"/>
    <p:sldId id="271" r:id="rId11"/>
    <p:sldId id="265" r:id="rId12"/>
    <p:sldId id="272" r:id="rId13"/>
    <p:sldId id="266" r:id="rId14"/>
    <p:sldId id="273" r:id="rId15"/>
    <p:sldId id="267" r:id="rId16"/>
    <p:sldId id="268" r:id="rId17"/>
    <p:sldId id="269" r:id="rId1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4E4311-E8BC-4A90-919C-EF1A6D56641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LID4096"/>
        </a:p>
      </dgm:t>
    </dgm:pt>
    <dgm:pt modelId="{F95D51DE-44FF-44B6-B61D-A9E5BC2E6800}">
      <dgm:prSet phldrT="[Text]"/>
      <dgm:spPr/>
      <dgm:t>
        <a:bodyPr/>
        <a:lstStyle/>
        <a:p>
          <a:pPr>
            <a:lnSpc>
              <a:spcPct val="100000"/>
            </a:lnSpc>
          </a:pPr>
          <a:r>
            <a:rPr lang="en-US" kern="1200" dirty="0">
              <a:latin typeface="Bahnschrift" panose="020B0502040204020203" pitchFamily="34" charset="0"/>
              <a:ea typeface="+mn-ea"/>
              <a:cs typeface="+mn-cs"/>
            </a:rPr>
            <a:t>Labelled Transition System</a:t>
          </a:r>
          <a:endParaRPr lang="LID4096" kern="1200" dirty="0">
            <a:latin typeface="Bahnschrift" panose="020B0502040204020203" pitchFamily="34" charset="0"/>
            <a:ea typeface="+mn-ea"/>
            <a:cs typeface="+mn-cs"/>
          </a:endParaRPr>
        </a:p>
      </dgm:t>
    </dgm:pt>
    <dgm:pt modelId="{30C66E83-AE0B-44A9-B459-EAC4940BF3CF}" type="parTrans" cxnId="{4BDD2FFC-AE31-4624-9190-640E6F3E7FD1}">
      <dgm:prSet/>
      <dgm:spPr/>
      <dgm:t>
        <a:bodyPr/>
        <a:lstStyle/>
        <a:p>
          <a:endParaRPr lang="LID4096"/>
        </a:p>
      </dgm:t>
    </dgm:pt>
    <dgm:pt modelId="{70D219E9-0558-4BA6-877F-60E11631F2F3}" type="sibTrans" cxnId="{4BDD2FFC-AE31-4624-9190-640E6F3E7FD1}">
      <dgm:prSet/>
      <dgm:spPr/>
      <dgm:t>
        <a:bodyPr/>
        <a:lstStyle/>
        <a:p>
          <a:endParaRPr lang="LID4096"/>
        </a:p>
      </dgm:t>
    </dgm:pt>
    <dgm:pt modelId="{2BD34560-0A16-4F6D-8174-086B3F8CB02D}">
      <dgm:prSet phldrT="[Text]"/>
      <dgm:spPr/>
      <dgm:t>
        <a:bodyPr/>
        <a:lstStyle/>
        <a:p>
          <a:pPr>
            <a:lnSpc>
              <a:spcPct val="100000"/>
            </a:lnSpc>
          </a:pPr>
          <a:r>
            <a:rPr lang="en-US" kern="1200">
              <a:latin typeface="Bahnschrift" panose="020B0502040204020203" pitchFamily="34" charset="0"/>
              <a:ea typeface="+mn-ea"/>
              <a:cs typeface="+mn-cs"/>
            </a:rPr>
            <a:t>Trace Equivalence</a:t>
          </a:r>
          <a:endParaRPr lang="LID4096" kern="1200">
            <a:latin typeface="Bahnschrift" panose="020B0502040204020203" pitchFamily="34" charset="0"/>
            <a:ea typeface="+mn-ea"/>
            <a:cs typeface="+mn-cs"/>
          </a:endParaRPr>
        </a:p>
      </dgm:t>
    </dgm:pt>
    <dgm:pt modelId="{74A2349E-22A2-484D-BAC3-6AB735CE00E3}" type="parTrans" cxnId="{7DE9BAA2-38F1-4EF8-AEB6-392C4786897F}">
      <dgm:prSet/>
      <dgm:spPr/>
      <dgm:t>
        <a:bodyPr/>
        <a:lstStyle/>
        <a:p>
          <a:endParaRPr lang="LID4096"/>
        </a:p>
      </dgm:t>
    </dgm:pt>
    <dgm:pt modelId="{EB8A80E4-0750-41DD-A9FD-95D0675C1424}" type="sibTrans" cxnId="{7DE9BAA2-38F1-4EF8-AEB6-392C4786897F}">
      <dgm:prSet/>
      <dgm:spPr/>
      <dgm:t>
        <a:bodyPr/>
        <a:lstStyle/>
        <a:p>
          <a:endParaRPr lang="LID4096"/>
        </a:p>
      </dgm:t>
    </dgm:pt>
    <dgm:pt modelId="{6B246E24-59E0-436F-91F5-A4A753BDD158}">
      <dgm:prSet phldrT="[Text]"/>
      <dgm:spPr/>
      <dgm:t>
        <a:bodyPr/>
        <a:lstStyle/>
        <a:p>
          <a:pPr>
            <a:lnSpc>
              <a:spcPct val="100000"/>
            </a:lnSpc>
          </a:pPr>
          <a:r>
            <a:rPr lang="en-GB" kern="1200">
              <a:latin typeface="Bahnschrift" panose="020B0502040204020203" pitchFamily="34" charset="0"/>
              <a:ea typeface="+mn-ea"/>
              <a:cs typeface="+mn-cs"/>
            </a:rPr>
            <a:t>Deterministic Labelled Transition System and Language Equivalence</a:t>
          </a:r>
          <a:endParaRPr lang="LID4096" kern="1200">
            <a:latin typeface="Bahnschrift" panose="020B0502040204020203" pitchFamily="34" charset="0"/>
            <a:ea typeface="+mn-ea"/>
            <a:cs typeface="+mn-cs"/>
          </a:endParaRPr>
        </a:p>
      </dgm:t>
    </dgm:pt>
    <dgm:pt modelId="{1FE2262D-F185-4329-91E0-8C53223CDE12}" type="parTrans" cxnId="{BC47A864-F6DB-4696-BC10-0D225EA3E08A}">
      <dgm:prSet/>
      <dgm:spPr/>
      <dgm:t>
        <a:bodyPr/>
        <a:lstStyle/>
        <a:p>
          <a:endParaRPr lang="LID4096"/>
        </a:p>
      </dgm:t>
    </dgm:pt>
    <dgm:pt modelId="{983FAAB0-228B-4B76-B271-60B12FCA59ED}" type="sibTrans" cxnId="{BC47A864-F6DB-4696-BC10-0D225EA3E08A}">
      <dgm:prSet/>
      <dgm:spPr/>
      <dgm:t>
        <a:bodyPr/>
        <a:lstStyle/>
        <a:p>
          <a:endParaRPr lang="LID4096"/>
        </a:p>
      </dgm:t>
    </dgm:pt>
    <dgm:pt modelId="{68187A2D-4E0D-4726-8FCD-DF0E522F9270}">
      <dgm:prSet/>
      <dgm:spPr/>
      <dgm:t>
        <a:bodyPr/>
        <a:lstStyle/>
        <a:p>
          <a:pPr>
            <a:lnSpc>
              <a:spcPct val="100000"/>
            </a:lnSpc>
          </a:pPr>
          <a:r>
            <a:rPr lang="en-GB" kern="1200">
              <a:latin typeface="Bahnschrift" panose="020B0502040204020203" pitchFamily="34" charset="0"/>
              <a:ea typeface="+mn-ea"/>
              <a:cs typeface="+mn-cs"/>
            </a:rPr>
            <a:t>Strong and Weak Bi-simulation</a:t>
          </a:r>
          <a:endParaRPr lang="LID4096" kern="1200">
            <a:latin typeface="Bahnschrift" panose="020B0502040204020203" pitchFamily="34" charset="0"/>
            <a:ea typeface="+mn-ea"/>
            <a:cs typeface="+mn-cs"/>
          </a:endParaRPr>
        </a:p>
      </dgm:t>
    </dgm:pt>
    <dgm:pt modelId="{DAADD41D-8646-4C48-8771-8989898B8EF8}" type="parTrans" cxnId="{80D82B35-CDA7-4F4B-82C3-EF09EF84A07D}">
      <dgm:prSet/>
      <dgm:spPr/>
      <dgm:t>
        <a:bodyPr/>
        <a:lstStyle/>
        <a:p>
          <a:endParaRPr lang="LID4096"/>
        </a:p>
      </dgm:t>
    </dgm:pt>
    <dgm:pt modelId="{51769C27-4CF9-4AE1-9F58-94302D6E1AC3}" type="sibTrans" cxnId="{80D82B35-CDA7-4F4B-82C3-EF09EF84A07D}">
      <dgm:prSet/>
      <dgm:spPr/>
      <dgm:t>
        <a:bodyPr/>
        <a:lstStyle/>
        <a:p>
          <a:endParaRPr lang="LID4096"/>
        </a:p>
      </dgm:t>
    </dgm:pt>
    <dgm:pt modelId="{472BE29F-61A5-4FB2-A1F1-92D721315FA8}">
      <dgm:prSet/>
      <dgm:spPr/>
      <dgm:t>
        <a:bodyPr/>
        <a:lstStyle/>
        <a:p>
          <a:pPr>
            <a:lnSpc>
              <a:spcPct val="100000"/>
            </a:lnSpc>
          </a:pPr>
          <a:r>
            <a:rPr lang="en-US" kern="1200">
              <a:latin typeface="Bahnschrift" panose="020B0502040204020203" pitchFamily="34" charset="0"/>
              <a:ea typeface="+mn-ea"/>
              <a:cs typeface="+mn-cs"/>
            </a:rPr>
            <a:t>Reactive System</a:t>
          </a:r>
          <a:endParaRPr lang="LID4096" kern="1200">
            <a:latin typeface="Bahnschrift" panose="020B0502040204020203" pitchFamily="34" charset="0"/>
            <a:ea typeface="+mn-ea"/>
            <a:cs typeface="+mn-cs"/>
          </a:endParaRPr>
        </a:p>
      </dgm:t>
    </dgm:pt>
    <dgm:pt modelId="{8C8A4B00-45AD-4E1B-B7DC-56FFF93AB1FA}" type="parTrans" cxnId="{897128FB-CFE7-4452-B1FC-8015B66257B9}">
      <dgm:prSet/>
      <dgm:spPr/>
      <dgm:t>
        <a:bodyPr/>
        <a:lstStyle/>
        <a:p>
          <a:endParaRPr lang="LID4096"/>
        </a:p>
      </dgm:t>
    </dgm:pt>
    <dgm:pt modelId="{C44F868C-E038-4CF6-A960-B0F69CC05B49}" type="sibTrans" cxnId="{897128FB-CFE7-4452-B1FC-8015B66257B9}">
      <dgm:prSet/>
      <dgm:spPr/>
      <dgm:t>
        <a:bodyPr/>
        <a:lstStyle/>
        <a:p>
          <a:endParaRPr lang="LID4096"/>
        </a:p>
      </dgm:t>
    </dgm:pt>
    <dgm:pt modelId="{BEF14610-D562-444B-A1F9-9E35E98EDF16}" type="pres">
      <dgm:prSet presAssocID="{524E4311-E8BC-4A90-919C-EF1A6D56641B}" presName="root" presStyleCnt="0">
        <dgm:presLayoutVars>
          <dgm:dir/>
          <dgm:resizeHandles val="exact"/>
        </dgm:presLayoutVars>
      </dgm:prSet>
      <dgm:spPr/>
    </dgm:pt>
    <dgm:pt modelId="{664E7FC8-BD6E-46EB-87A5-2372A6B63A64}" type="pres">
      <dgm:prSet presAssocID="{F95D51DE-44FF-44B6-B61D-A9E5BC2E6800}" presName="compNode" presStyleCnt="0"/>
      <dgm:spPr/>
    </dgm:pt>
    <dgm:pt modelId="{B9C40A3C-06D8-443A-8C35-13A5A20DF4DA}" type="pres">
      <dgm:prSet presAssocID="{F95D51DE-44FF-44B6-B61D-A9E5BC2E6800}" presName="bgRect" presStyleLbl="bgShp" presStyleIdx="0" presStyleCnt="5"/>
      <dgm:spPr/>
    </dgm:pt>
    <dgm:pt modelId="{E39B13F8-9C6A-4CBA-9282-73274D2EA4E3}" type="pres">
      <dgm:prSet presAssocID="{F95D51DE-44FF-44B6-B61D-A9E5BC2E680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859C807-8D7A-4E92-9AC9-6CD8DD990026}" type="pres">
      <dgm:prSet presAssocID="{F95D51DE-44FF-44B6-B61D-A9E5BC2E6800}" presName="spaceRect" presStyleCnt="0"/>
      <dgm:spPr/>
    </dgm:pt>
    <dgm:pt modelId="{D05BBCFD-F3EB-45FF-8777-9FC93FF50414}" type="pres">
      <dgm:prSet presAssocID="{F95D51DE-44FF-44B6-B61D-A9E5BC2E6800}" presName="parTx" presStyleLbl="revTx" presStyleIdx="0" presStyleCnt="5">
        <dgm:presLayoutVars>
          <dgm:chMax val="0"/>
          <dgm:chPref val="0"/>
        </dgm:presLayoutVars>
      </dgm:prSet>
      <dgm:spPr/>
    </dgm:pt>
    <dgm:pt modelId="{E7C5F83D-F382-41B9-B9F3-5E9444873204}" type="pres">
      <dgm:prSet presAssocID="{70D219E9-0558-4BA6-877F-60E11631F2F3}" presName="sibTrans" presStyleCnt="0"/>
      <dgm:spPr/>
    </dgm:pt>
    <dgm:pt modelId="{B98E2695-8F2C-4527-9FE0-08D8C9402ACB}" type="pres">
      <dgm:prSet presAssocID="{2BD34560-0A16-4F6D-8174-086B3F8CB02D}" presName="compNode" presStyleCnt="0"/>
      <dgm:spPr/>
    </dgm:pt>
    <dgm:pt modelId="{7B9FB9B3-1529-4A04-81FE-0E066F60BD08}" type="pres">
      <dgm:prSet presAssocID="{2BD34560-0A16-4F6D-8174-086B3F8CB02D}" presName="bgRect" presStyleLbl="bgShp" presStyleIdx="1" presStyleCnt="5"/>
      <dgm:spPr/>
    </dgm:pt>
    <dgm:pt modelId="{388C7292-4B8B-4C3D-B89A-585C2F0C0B91}" type="pres">
      <dgm:prSet presAssocID="{2BD34560-0A16-4F6D-8174-086B3F8CB02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390D9917-332B-4649-BA20-B42C13BF97F7}" type="pres">
      <dgm:prSet presAssocID="{2BD34560-0A16-4F6D-8174-086B3F8CB02D}" presName="spaceRect" presStyleCnt="0"/>
      <dgm:spPr/>
    </dgm:pt>
    <dgm:pt modelId="{1AEB3B23-E86E-4F2A-9554-B8A43E602D67}" type="pres">
      <dgm:prSet presAssocID="{2BD34560-0A16-4F6D-8174-086B3F8CB02D}" presName="parTx" presStyleLbl="revTx" presStyleIdx="1" presStyleCnt="5">
        <dgm:presLayoutVars>
          <dgm:chMax val="0"/>
          <dgm:chPref val="0"/>
        </dgm:presLayoutVars>
      </dgm:prSet>
      <dgm:spPr/>
    </dgm:pt>
    <dgm:pt modelId="{7C65ACAC-1A54-435A-936B-CBE916E119AB}" type="pres">
      <dgm:prSet presAssocID="{EB8A80E4-0750-41DD-A9FD-95D0675C1424}" presName="sibTrans" presStyleCnt="0"/>
      <dgm:spPr/>
    </dgm:pt>
    <dgm:pt modelId="{D4AEDA6F-E013-4758-8974-6D0F40CD43B4}" type="pres">
      <dgm:prSet presAssocID="{6B246E24-59E0-436F-91F5-A4A753BDD158}" presName="compNode" presStyleCnt="0"/>
      <dgm:spPr/>
    </dgm:pt>
    <dgm:pt modelId="{94196C0F-CEBB-4100-8A12-590DF4886F82}" type="pres">
      <dgm:prSet presAssocID="{6B246E24-59E0-436F-91F5-A4A753BDD158}" presName="bgRect" presStyleLbl="bgShp" presStyleIdx="2" presStyleCnt="5"/>
      <dgm:spPr/>
    </dgm:pt>
    <dgm:pt modelId="{4343B527-9CB2-4AE0-AD05-5E5C3AB51946}" type="pres">
      <dgm:prSet presAssocID="{6B246E24-59E0-436F-91F5-A4A753BDD15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D6F0653-0266-4B88-AAF7-EFF36A09DF2B}" type="pres">
      <dgm:prSet presAssocID="{6B246E24-59E0-436F-91F5-A4A753BDD158}" presName="spaceRect" presStyleCnt="0"/>
      <dgm:spPr/>
    </dgm:pt>
    <dgm:pt modelId="{AB2D5227-414F-4B31-86C0-A8171CC7F355}" type="pres">
      <dgm:prSet presAssocID="{6B246E24-59E0-436F-91F5-A4A753BDD158}" presName="parTx" presStyleLbl="revTx" presStyleIdx="2" presStyleCnt="5">
        <dgm:presLayoutVars>
          <dgm:chMax val="0"/>
          <dgm:chPref val="0"/>
        </dgm:presLayoutVars>
      </dgm:prSet>
      <dgm:spPr/>
    </dgm:pt>
    <dgm:pt modelId="{5A15D8C8-68F7-4F4E-B168-F9C17DF1BD42}" type="pres">
      <dgm:prSet presAssocID="{983FAAB0-228B-4B76-B271-60B12FCA59ED}" presName="sibTrans" presStyleCnt="0"/>
      <dgm:spPr/>
    </dgm:pt>
    <dgm:pt modelId="{E6553033-4A07-435E-BBAB-A274E3631E8F}" type="pres">
      <dgm:prSet presAssocID="{68187A2D-4E0D-4726-8FCD-DF0E522F9270}" presName="compNode" presStyleCnt="0"/>
      <dgm:spPr/>
    </dgm:pt>
    <dgm:pt modelId="{E8423EA7-23FC-4D0C-B639-29D8F381BA89}" type="pres">
      <dgm:prSet presAssocID="{68187A2D-4E0D-4726-8FCD-DF0E522F9270}" presName="bgRect" presStyleLbl="bgShp" presStyleIdx="3" presStyleCnt="5"/>
      <dgm:spPr/>
    </dgm:pt>
    <dgm:pt modelId="{CC7001A0-AD99-4800-A1B6-36BC91C1902D}" type="pres">
      <dgm:prSet presAssocID="{68187A2D-4E0D-4726-8FCD-DF0E522F927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8CBFEBA1-58E1-4828-8BDE-C6C1D6D89B4C}" type="pres">
      <dgm:prSet presAssocID="{68187A2D-4E0D-4726-8FCD-DF0E522F9270}" presName="spaceRect" presStyleCnt="0"/>
      <dgm:spPr/>
    </dgm:pt>
    <dgm:pt modelId="{8E34C4F9-F41C-4FA8-BA96-11670A0FEB64}" type="pres">
      <dgm:prSet presAssocID="{68187A2D-4E0D-4726-8FCD-DF0E522F9270}" presName="parTx" presStyleLbl="revTx" presStyleIdx="3" presStyleCnt="5">
        <dgm:presLayoutVars>
          <dgm:chMax val="0"/>
          <dgm:chPref val="0"/>
        </dgm:presLayoutVars>
      </dgm:prSet>
      <dgm:spPr/>
    </dgm:pt>
    <dgm:pt modelId="{1CCD237A-BCAD-4933-833C-8F319D7B4996}" type="pres">
      <dgm:prSet presAssocID="{51769C27-4CF9-4AE1-9F58-94302D6E1AC3}" presName="sibTrans" presStyleCnt="0"/>
      <dgm:spPr/>
    </dgm:pt>
    <dgm:pt modelId="{333F91B7-8E63-4939-82B6-E8AFA857B408}" type="pres">
      <dgm:prSet presAssocID="{472BE29F-61A5-4FB2-A1F1-92D721315FA8}" presName="compNode" presStyleCnt="0"/>
      <dgm:spPr/>
    </dgm:pt>
    <dgm:pt modelId="{3C23DD96-BED4-4FED-B645-7AEFC71D923D}" type="pres">
      <dgm:prSet presAssocID="{472BE29F-61A5-4FB2-A1F1-92D721315FA8}" presName="bgRect" presStyleLbl="bgShp" presStyleIdx="4" presStyleCnt="5"/>
      <dgm:spPr/>
    </dgm:pt>
    <dgm:pt modelId="{9BDB5FD6-F4CB-432A-8B8D-3F5E1F02064E}" type="pres">
      <dgm:prSet presAssocID="{472BE29F-61A5-4FB2-A1F1-92D721315FA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tom"/>
        </a:ext>
      </dgm:extLst>
    </dgm:pt>
    <dgm:pt modelId="{867C6A2C-EBB5-4BEA-A695-A6F21B0A06CA}" type="pres">
      <dgm:prSet presAssocID="{472BE29F-61A5-4FB2-A1F1-92D721315FA8}" presName="spaceRect" presStyleCnt="0"/>
      <dgm:spPr/>
    </dgm:pt>
    <dgm:pt modelId="{B64A24D0-277D-44D4-A9F3-C68C3D6E57A8}" type="pres">
      <dgm:prSet presAssocID="{472BE29F-61A5-4FB2-A1F1-92D721315FA8}" presName="parTx" presStyleLbl="revTx" presStyleIdx="4" presStyleCnt="5">
        <dgm:presLayoutVars>
          <dgm:chMax val="0"/>
          <dgm:chPref val="0"/>
        </dgm:presLayoutVars>
      </dgm:prSet>
      <dgm:spPr/>
    </dgm:pt>
  </dgm:ptLst>
  <dgm:cxnLst>
    <dgm:cxn modelId="{86E89B15-7732-4628-ACDB-43BCA14FD4DB}" type="presOf" srcId="{68187A2D-4E0D-4726-8FCD-DF0E522F9270}" destId="{8E34C4F9-F41C-4FA8-BA96-11670A0FEB64}" srcOrd="0" destOrd="0" presId="urn:microsoft.com/office/officeart/2018/2/layout/IconVerticalSolidList"/>
    <dgm:cxn modelId="{55E28E21-C2E9-47A7-B546-8773CD899AAB}" type="presOf" srcId="{6B246E24-59E0-436F-91F5-A4A753BDD158}" destId="{AB2D5227-414F-4B31-86C0-A8171CC7F355}" srcOrd="0" destOrd="0" presId="urn:microsoft.com/office/officeart/2018/2/layout/IconVerticalSolidList"/>
    <dgm:cxn modelId="{8B95B732-503A-4DC7-9CC2-06C2F58D884D}" type="presOf" srcId="{F95D51DE-44FF-44B6-B61D-A9E5BC2E6800}" destId="{D05BBCFD-F3EB-45FF-8777-9FC93FF50414}" srcOrd="0" destOrd="0" presId="urn:microsoft.com/office/officeart/2018/2/layout/IconVerticalSolidList"/>
    <dgm:cxn modelId="{80D82B35-CDA7-4F4B-82C3-EF09EF84A07D}" srcId="{524E4311-E8BC-4A90-919C-EF1A6D56641B}" destId="{68187A2D-4E0D-4726-8FCD-DF0E522F9270}" srcOrd="3" destOrd="0" parTransId="{DAADD41D-8646-4C48-8771-8989898B8EF8}" sibTransId="{51769C27-4CF9-4AE1-9F58-94302D6E1AC3}"/>
    <dgm:cxn modelId="{AC23DC41-6611-49EE-A1C0-4665D9AAFBE7}" type="presOf" srcId="{2BD34560-0A16-4F6D-8174-086B3F8CB02D}" destId="{1AEB3B23-E86E-4F2A-9554-B8A43E602D67}" srcOrd="0" destOrd="0" presId="urn:microsoft.com/office/officeart/2018/2/layout/IconVerticalSolidList"/>
    <dgm:cxn modelId="{BC47A864-F6DB-4696-BC10-0D225EA3E08A}" srcId="{524E4311-E8BC-4A90-919C-EF1A6D56641B}" destId="{6B246E24-59E0-436F-91F5-A4A753BDD158}" srcOrd="2" destOrd="0" parTransId="{1FE2262D-F185-4329-91E0-8C53223CDE12}" sibTransId="{983FAAB0-228B-4B76-B271-60B12FCA59ED}"/>
    <dgm:cxn modelId="{20AACA87-583B-4173-AC4A-B05D7E098102}" type="presOf" srcId="{472BE29F-61A5-4FB2-A1F1-92D721315FA8}" destId="{B64A24D0-277D-44D4-A9F3-C68C3D6E57A8}" srcOrd="0" destOrd="0" presId="urn:microsoft.com/office/officeart/2018/2/layout/IconVerticalSolidList"/>
    <dgm:cxn modelId="{E9E7B797-3209-4FD9-8026-6E2F0338ED0F}" type="presOf" srcId="{524E4311-E8BC-4A90-919C-EF1A6D56641B}" destId="{BEF14610-D562-444B-A1F9-9E35E98EDF16}" srcOrd="0" destOrd="0" presId="urn:microsoft.com/office/officeart/2018/2/layout/IconVerticalSolidList"/>
    <dgm:cxn modelId="{7DE9BAA2-38F1-4EF8-AEB6-392C4786897F}" srcId="{524E4311-E8BC-4A90-919C-EF1A6D56641B}" destId="{2BD34560-0A16-4F6D-8174-086B3F8CB02D}" srcOrd="1" destOrd="0" parTransId="{74A2349E-22A2-484D-BAC3-6AB735CE00E3}" sibTransId="{EB8A80E4-0750-41DD-A9FD-95D0675C1424}"/>
    <dgm:cxn modelId="{897128FB-CFE7-4452-B1FC-8015B66257B9}" srcId="{524E4311-E8BC-4A90-919C-EF1A6D56641B}" destId="{472BE29F-61A5-4FB2-A1F1-92D721315FA8}" srcOrd="4" destOrd="0" parTransId="{8C8A4B00-45AD-4E1B-B7DC-56FFF93AB1FA}" sibTransId="{C44F868C-E038-4CF6-A960-B0F69CC05B49}"/>
    <dgm:cxn modelId="{4BDD2FFC-AE31-4624-9190-640E6F3E7FD1}" srcId="{524E4311-E8BC-4A90-919C-EF1A6D56641B}" destId="{F95D51DE-44FF-44B6-B61D-A9E5BC2E6800}" srcOrd="0" destOrd="0" parTransId="{30C66E83-AE0B-44A9-B459-EAC4940BF3CF}" sibTransId="{70D219E9-0558-4BA6-877F-60E11631F2F3}"/>
    <dgm:cxn modelId="{096D54A1-DC36-4837-8199-F3E212874B7C}" type="presParOf" srcId="{BEF14610-D562-444B-A1F9-9E35E98EDF16}" destId="{664E7FC8-BD6E-46EB-87A5-2372A6B63A64}" srcOrd="0" destOrd="0" presId="urn:microsoft.com/office/officeart/2018/2/layout/IconVerticalSolidList"/>
    <dgm:cxn modelId="{3A8B0D6C-5080-4558-AEE6-5C0BEAF82036}" type="presParOf" srcId="{664E7FC8-BD6E-46EB-87A5-2372A6B63A64}" destId="{B9C40A3C-06D8-443A-8C35-13A5A20DF4DA}" srcOrd="0" destOrd="0" presId="urn:microsoft.com/office/officeart/2018/2/layout/IconVerticalSolidList"/>
    <dgm:cxn modelId="{9BF9A2B9-7A28-4C47-A1C9-55B5DE7A875F}" type="presParOf" srcId="{664E7FC8-BD6E-46EB-87A5-2372A6B63A64}" destId="{E39B13F8-9C6A-4CBA-9282-73274D2EA4E3}" srcOrd="1" destOrd="0" presId="urn:microsoft.com/office/officeart/2018/2/layout/IconVerticalSolidList"/>
    <dgm:cxn modelId="{6B7D94C3-A9D1-4AA5-A6BB-5AF57A87DFC3}" type="presParOf" srcId="{664E7FC8-BD6E-46EB-87A5-2372A6B63A64}" destId="{D859C807-8D7A-4E92-9AC9-6CD8DD990026}" srcOrd="2" destOrd="0" presId="urn:microsoft.com/office/officeart/2018/2/layout/IconVerticalSolidList"/>
    <dgm:cxn modelId="{5E3E8C5B-7F78-4D01-9EE6-29FCBFCE7B7D}" type="presParOf" srcId="{664E7FC8-BD6E-46EB-87A5-2372A6B63A64}" destId="{D05BBCFD-F3EB-45FF-8777-9FC93FF50414}" srcOrd="3" destOrd="0" presId="urn:microsoft.com/office/officeart/2018/2/layout/IconVerticalSolidList"/>
    <dgm:cxn modelId="{1DC7A9F2-BE85-4750-90F1-3C109370167B}" type="presParOf" srcId="{BEF14610-D562-444B-A1F9-9E35E98EDF16}" destId="{E7C5F83D-F382-41B9-B9F3-5E9444873204}" srcOrd="1" destOrd="0" presId="urn:microsoft.com/office/officeart/2018/2/layout/IconVerticalSolidList"/>
    <dgm:cxn modelId="{B785F274-3F26-485A-8A0B-05A5D814C376}" type="presParOf" srcId="{BEF14610-D562-444B-A1F9-9E35E98EDF16}" destId="{B98E2695-8F2C-4527-9FE0-08D8C9402ACB}" srcOrd="2" destOrd="0" presId="urn:microsoft.com/office/officeart/2018/2/layout/IconVerticalSolidList"/>
    <dgm:cxn modelId="{35736232-0085-4020-B42C-E0FF82261F92}" type="presParOf" srcId="{B98E2695-8F2C-4527-9FE0-08D8C9402ACB}" destId="{7B9FB9B3-1529-4A04-81FE-0E066F60BD08}" srcOrd="0" destOrd="0" presId="urn:microsoft.com/office/officeart/2018/2/layout/IconVerticalSolidList"/>
    <dgm:cxn modelId="{9D79FAD1-5527-4C96-A882-E5AC5EDE60D0}" type="presParOf" srcId="{B98E2695-8F2C-4527-9FE0-08D8C9402ACB}" destId="{388C7292-4B8B-4C3D-B89A-585C2F0C0B91}" srcOrd="1" destOrd="0" presId="urn:microsoft.com/office/officeart/2018/2/layout/IconVerticalSolidList"/>
    <dgm:cxn modelId="{B7DEEBED-853E-4650-A3F6-EF3EF449A666}" type="presParOf" srcId="{B98E2695-8F2C-4527-9FE0-08D8C9402ACB}" destId="{390D9917-332B-4649-BA20-B42C13BF97F7}" srcOrd="2" destOrd="0" presId="urn:microsoft.com/office/officeart/2018/2/layout/IconVerticalSolidList"/>
    <dgm:cxn modelId="{2B59EC48-3038-4A09-ABF6-C87708D95DD2}" type="presParOf" srcId="{B98E2695-8F2C-4527-9FE0-08D8C9402ACB}" destId="{1AEB3B23-E86E-4F2A-9554-B8A43E602D67}" srcOrd="3" destOrd="0" presId="urn:microsoft.com/office/officeart/2018/2/layout/IconVerticalSolidList"/>
    <dgm:cxn modelId="{2667FC8E-26B7-4B30-A953-25C6AA7EA5A4}" type="presParOf" srcId="{BEF14610-D562-444B-A1F9-9E35E98EDF16}" destId="{7C65ACAC-1A54-435A-936B-CBE916E119AB}" srcOrd="3" destOrd="0" presId="urn:microsoft.com/office/officeart/2018/2/layout/IconVerticalSolidList"/>
    <dgm:cxn modelId="{1FE71B27-1B12-45A6-828C-E0541D38793E}" type="presParOf" srcId="{BEF14610-D562-444B-A1F9-9E35E98EDF16}" destId="{D4AEDA6F-E013-4758-8974-6D0F40CD43B4}" srcOrd="4" destOrd="0" presId="urn:microsoft.com/office/officeart/2018/2/layout/IconVerticalSolidList"/>
    <dgm:cxn modelId="{26763EAD-F6E2-45EA-A14B-5984CF3BB8C4}" type="presParOf" srcId="{D4AEDA6F-E013-4758-8974-6D0F40CD43B4}" destId="{94196C0F-CEBB-4100-8A12-590DF4886F82}" srcOrd="0" destOrd="0" presId="urn:microsoft.com/office/officeart/2018/2/layout/IconVerticalSolidList"/>
    <dgm:cxn modelId="{56CE06BB-B4D4-4C77-B0BD-EBD2FC1FCA27}" type="presParOf" srcId="{D4AEDA6F-E013-4758-8974-6D0F40CD43B4}" destId="{4343B527-9CB2-4AE0-AD05-5E5C3AB51946}" srcOrd="1" destOrd="0" presId="urn:microsoft.com/office/officeart/2018/2/layout/IconVerticalSolidList"/>
    <dgm:cxn modelId="{00CD99FF-0CBB-478D-A26C-1E3BB442B1FD}" type="presParOf" srcId="{D4AEDA6F-E013-4758-8974-6D0F40CD43B4}" destId="{9D6F0653-0266-4B88-AAF7-EFF36A09DF2B}" srcOrd="2" destOrd="0" presId="urn:microsoft.com/office/officeart/2018/2/layout/IconVerticalSolidList"/>
    <dgm:cxn modelId="{AADB740D-9379-402B-B9B6-FB45D7B58489}" type="presParOf" srcId="{D4AEDA6F-E013-4758-8974-6D0F40CD43B4}" destId="{AB2D5227-414F-4B31-86C0-A8171CC7F355}" srcOrd="3" destOrd="0" presId="urn:microsoft.com/office/officeart/2018/2/layout/IconVerticalSolidList"/>
    <dgm:cxn modelId="{2423F628-6CD6-4572-A443-7D528EDA6084}" type="presParOf" srcId="{BEF14610-D562-444B-A1F9-9E35E98EDF16}" destId="{5A15D8C8-68F7-4F4E-B168-F9C17DF1BD42}" srcOrd="5" destOrd="0" presId="urn:microsoft.com/office/officeart/2018/2/layout/IconVerticalSolidList"/>
    <dgm:cxn modelId="{3CBA2D7F-3E21-4D19-A3AC-20E05B671771}" type="presParOf" srcId="{BEF14610-D562-444B-A1F9-9E35E98EDF16}" destId="{E6553033-4A07-435E-BBAB-A274E3631E8F}" srcOrd="6" destOrd="0" presId="urn:microsoft.com/office/officeart/2018/2/layout/IconVerticalSolidList"/>
    <dgm:cxn modelId="{3C1CA681-0805-4B42-8EF6-2D06E99F7B93}" type="presParOf" srcId="{E6553033-4A07-435E-BBAB-A274E3631E8F}" destId="{E8423EA7-23FC-4D0C-B639-29D8F381BA89}" srcOrd="0" destOrd="0" presId="urn:microsoft.com/office/officeart/2018/2/layout/IconVerticalSolidList"/>
    <dgm:cxn modelId="{5E6A1225-7CEA-4379-A3FE-50D4EF0A5735}" type="presParOf" srcId="{E6553033-4A07-435E-BBAB-A274E3631E8F}" destId="{CC7001A0-AD99-4800-A1B6-36BC91C1902D}" srcOrd="1" destOrd="0" presId="urn:microsoft.com/office/officeart/2018/2/layout/IconVerticalSolidList"/>
    <dgm:cxn modelId="{3C3F01D6-F97C-4102-BF6F-25000CDB216B}" type="presParOf" srcId="{E6553033-4A07-435E-BBAB-A274E3631E8F}" destId="{8CBFEBA1-58E1-4828-8BDE-C6C1D6D89B4C}" srcOrd="2" destOrd="0" presId="urn:microsoft.com/office/officeart/2018/2/layout/IconVerticalSolidList"/>
    <dgm:cxn modelId="{28D4646B-2F56-43E0-A37E-545957DADF9F}" type="presParOf" srcId="{E6553033-4A07-435E-BBAB-A274E3631E8F}" destId="{8E34C4F9-F41C-4FA8-BA96-11670A0FEB64}" srcOrd="3" destOrd="0" presId="urn:microsoft.com/office/officeart/2018/2/layout/IconVerticalSolidList"/>
    <dgm:cxn modelId="{F8BEE561-8C09-47E5-9EB3-0BECD3333C02}" type="presParOf" srcId="{BEF14610-D562-444B-A1F9-9E35E98EDF16}" destId="{1CCD237A-BCAD-4933-833C-8F319D7B4996}" srcOrd="7" destOrd="0" presId="urn:microsoft.com/office/officeart/2018/2/layout/IconVerticalSolidList"/>
    <dgm:cxn modelId="{C51716BE-C1D6-4284-A715-440DD91CE890}" type="presParOf" srcId="{BEF14610-D562-444B-A1F9-9E35E98EDF16}" destId="{333F91B7-8E63-4939-82B6-E8AFA857B408}" srcOrd="8" destOrd="0" presId="urn:microsoft.com/office/officeart/2018/2/layout/IconVerticalSolidList"/>
    <dgm:cxn modelId="{88FD17C7-C3EA-4B39-9EFA-AEF48FF20CC6}" type="presParOf" srcId="{333F91B7-8E63-4939-82B6-E8AFA857B408}" destId="{3C23DD96-BED4-4FED-B645-7AEFC71D923D}" srcOrd="0" destOrd="0" presId="urn:microsoft.com/office/officeart/2018/2/layout/IconVerticalSolidList"/>
    <dgm:cxn modelId="{8C4ACABF-30D1-4EB6-9E5F-4B3733CBA398}" type="presParOf" srcId="{333F91B7-8E63-4939-82B6-E8AFA857B408}" destId="{9BDB5FD6-F4CB-432A-8B8D-3F5E1F02064E}" srcOrd="1" destOrd="0" presId="urn:microsoft.com/office/officeart/2018/2/layout/IconVerticalSolidList"/>
    <dgm:cxn modelId="{C84AA1E2-F6FF-49CE-82F2-DB9BA2D5733D}" type="presParOf" srcId="{333F91B7-8E63-4939-82B6-E8AFA857B408}" destId="{867C6A2C-EBB5-4BEA-A695-A6F21B0A06CA}" srcOrd="2" destOrd="0" presId="urn:microsoft.com/office/officeart/2018/2/layout/IconVerticalSolidList"/>
    <dgm:cxn modelId="{C97BD6FE-3801-44A8-9DFD-8E3D6D5628B6}" type="presParOf" srcId="{333F91B7-8E63-4939-82B6-E8AFA857B408}" destId="{B64A24D0-277D-44D4-A9F3-C68C3D6E57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AAC01-BA02-4933-8ED8-D219A0460CD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A21DC9D-1878-4738-A3C3-B3D0F9382954}">
      <dgm:prSet custT="1"/>
      <dgm:spPr/>
      <dgm:t>
        <a:bodyPr/>
        <a:lstStyle/>
        <a:p>
          <a:pPr algn="ctr"/>
          <a:r>
            <a:rPr lang="en-GB" sz="1800" kern="1200" dirty="0">
              <a:solidFill>
                <a:schemeClr val="tx2">
                  <a:alpha val="60000"/>
                </a:schemeClr>
              </a:solidFill>
              <a:latin typeface="Bahnschrift" panose="020B0502040204020203" pitchFamily="34" charset="0"/>
              <a:ea typeface="+mn-ea"/>
              <a:cs typeface="+mn-cs"/>
            </a:rPr>
            <a:t>A labelled transition system (LTS) is a mathematical model used in computer science and related fields to describe the behaviour of a system as a set of states and the transitions between those states, where each transition is associated with a label. </a:t>
          </a:r>
          <a:endParaRPr lang="en-US" sz="1800" kern="1200" dirty="0">
            <a:solidFill>
              <a:schemeClr val="tx2">
                <a:alpha val="60000"/>
              </a:schemeClr>
            </a:solidFill>
            <a:latin typeface="Bahnschrift" panose="020B0502040204020203" pitchFamily="34" charset="0"/>
            <a:ea typeface="+mn-ea"/>
            <a:cs typeface="+mn-cs"/>
          </a:endParaRPr>
        </a:p>
      </dgm:t>
    </dgm:pt>
    <dgm:pt modelId="{7BAD5A3F-65A4-464F-B2DB-EB3B258E2502}" type="parTrans" cxnId="{916B63D6-3418-45AD-98F5-6E42994AF88D}">
      <dgm:prSet/>
      <dgm:spPr/>
      <dgm:t>
        <a:bodyPr/>
        <a:lstStyle/>
        <a:p>
          <a:endParaRPr lang="en-US"/>
        </a:p>
      </dgm:t>
    </dgm:pt>
    <dgm:pt modelId="{C8BCD3FB-DF15-420A-90AF-9072255BA702}" type="sibTrans" cxnId="{916B63D6-3418-45AD-98F5-6E42994AF88D}">
      <dgm:prSet/>
      <dgm:spPr/>
      <dgm:t>
        <a:bodyPr/>
        <a:lstStyle/>
        <a:p>
          <a:endParaRPr lang="en-US"/>
        </a:p>
      </dgm:t>
    </dgm:pt>
    <dgm:pt modelId="{3F3EA390-8FDC-42E6-8C35-04B6C409925D}">
      <dgm:prSet custT="1"/>
      <dgm:spPr/>
      <dgm:t>
        <a:bodyPr/>
        <a:lstStyle/>
        <a:p>
          <a:r>
            <a:rPr lang="en-GB" sz="1800" kern="1200" dirty="0">
              <a:solidFill>
                <a:schemeClr val="tx2">
                  <a:alpha val="60000"/>
                </a:schemeClr>
              </a:solidFill>
              <a:latin typeface="Bahnschrift" panose="020B0502040204020203" pitchFamily="34" charset="0"/>
              <a:ea typeface="+mn-ea"/>
              <a:cs typeface="+mn-cs"/>
            </a:rPr>
            <a:t>In an LTS, a state represents a particular configuration or condition of the system, and a transition between states represents a change in the system's state. The labels associated with transitions describe the actions or events that cause the system to change state. </a:t>
          </a:r>
          <a:endParaRPr lang="en-US" sz="1800" kern="1200" dirty="0">
            <a:solidFill>
              <a:schemeClr val="tx2">
                <a:alpha val="60000"/>
              </a:schemeClr>
            </a:solidFill>
            <a:latin typeface="Bahnschrift" panose="020B0502040204020203" pitchFamily="34" charset="0"/>
            <a:ea typeface="+mn-ea"/>
            <a:cs typeface="+mn-cs"/>
          </a:endParaRPr>
        </a:p>
      </dgm:t>
    </dgm:pt>
    <dgm:pt modelId="{2AE8E83B-0C50-46B4-9E56-53C200ECC6F4}" type="parTrans" cxnId="{C5CDD5D7-D9B7-47BA-A9AF-1C91BC5BDBFC}">
      <dgm:prSet/>
      <dgm:spPr/>
      <dgm:t>
        <a:bodyPr/>
        <a:lstStyle/>
        <a:p>
          <a:endParaRPr lang="en-US"/>
        </a:p>
      </dgm:t>
    </dgm:pt>
    <dgm:pt modelId="{8B9564AA-EFE6-4B5B-93A8-53ADC73BCE00}" type="sibTrans" cxnId="{C5CDD5D7-D9B7-47BA-A9AF-1C91BC5BDBFC}">
      <dgm:prSet/>
      <dgm:spPr/>
      <dgm:t>
        <a:bodyPr/>
        <a:lstStyle/>
        <a:p>
          <a:endParaRPr lang="en-US"/>
        </a:p>
      </dgm:t>
    </dgm:pt>
    <dgm:pt modelId="{3BD2E25C-D26A-47EC-9ACD-8AB53B65DF6E}" type="pres">
      <dgm:prSet presAssocID="{89DAAC01-BA02-4933-8ED8-D219A0460CD8}" presName="hierChild1" presStyleCnt="0">
        <dgm:presLayoutVars>
          <dgm:chPref val="1"/>
          <dgm:dir/>
          <dgm:animOne val="branch"/>
          <dgm:animLvl val="lvl"/>
          <dgm:resizeHandles/>
        </dgm:presLayoutVars>
      </dgm:prSet>
      <dgm:spPr/>
    </dgm:pt>
    <dgm:pt modelId="{EB211F99-A9F3-42FF-977A-6B3F090460A8}" type="pres">
      <dgm:prSet presAssocID="{2A21DC9D-1878-4738-A3C3-B3D0F9382954}" presName="hierRoot1" presStyleCnt="0"/>
      <dgm:spPr/>
    </dgm:pt>
    <dgm:pt modelId="{04DB0A4A-F7DF-4519-AF62-28D1C407D447}" type="pres">
      <dgm:prSet presAssocID="{2A21DC9D-1878-4738-A3C3-B3D0F9382954}" presName="composite" presStyleCnt="0"/>
      <dgm:spPr/>
    </dgm:pt>
    <dgm:pt modelId="{BBB0F9C8-869D-4510-A9F0-14B0F4E5FD15}" type="pres">
      <dgm:prSet presAssocID="{2A21DC9D-1878-4738-A3C3-B3D0F9382954}" presName="background" presStyleLbl="node0" presStyleIdx="0" presStyleCnt="2"/>
      <dgm:spPr/>
    </dgm:pt>
    <dgm:pt modelId="{ADC6FD3B-5A91-4C52-8777-25DD3EAEBF83}" type="pres">
      <dgm:prSet presAssocID="{2A21DC9D-1878-4738-A3C3-B3D0F9382954}" presName="text" presStyleLbl="fgAcc0" presStyleIdx="0" presStyleCnt="2">
        <dgm:presLayoutVars>
          <dgm:chPref val="3"/>
        </dgm:presLayoutVars>
      </dgm:prSet>
      <dgm:spPr/>
    </dgm:pt>
    <dgm:pt modelId="{2D866DE0-6883-4D4F-9D8D-39ED27C3B3F3}" type="pres">
      <dgm:prSet presAssocID="{2A21DC9D-1878-4738-A3C3-B3D0F9382954}" presName="hierChild2" presStyleCnt="0"/>
      <dgm:spPr/>
    </dgm:pt>
    <dgm:pt modelId="{5CD84F67-CFA3-4416-A5C2-9337253705DB}" type="pres">
      <dgm:prSet presAssocID="{3F3EA390-8FDC-42E6-8C35-04B6C409925D}" presName="hierRoot1" presStyleCnt="0"/>
      <dgm:spPr/>
    </dgm:pt>
    <dgm:pt modelId="{ECE18EA0-779B-47D7-B3CD-8DA538AEB8B9}" type="pres">
      <dgm:prSet presAssocID="{3F3EA390-8FDC-42E6-8C35-04B6C409925D}" presName="composite" presStyleCnt="0"/>
      <dgm:spPr/>
    </dgm:pt>
    <dgm:pt modelId="{983212BC-F06D-4FF7-BB8D-A9EAF6AB5E18}" type="pres">
      <dgm:prSet presAssocID="{3F3EA390-8FDC-42E6-8C35-04B6C409925D}" presName="background" presStyleLbl="node0" presStyleIdx="1" presStyleCnt="2"/>
      <dgm:spPr/>
    </dgm:pt>
    <dgm:pt modelId="{ED08396C-630B-4094-B035-278BEEF5FADA}" type="pres">
      <dgm:prSet presAssocID="{3F3EA390-8FDC-42E6-8C35-04B6C409925D}" presName="text" presStyleLbl="fgAcc0" presStyleIdx="1" presStyleCnt="2">
        <dgm:presLayoutVars>
          <dgm:chPref val="3"/>
        </dgm:presLayoutVars>
      </dgm:prSet>
      <dgm:spPr/>
    </dgm:pt>
    <dgm:pt modelId="{919A0B67-92E2-4680-A04E-DFD240732C4F}" type="pres">
      <dgm:prSet presAssocID="{3F3EA390-8FDC-42E6-8C35-04B6C409925D}" presName="hierChild2" presStyleCnt="0"/>
      <dgm:spPr/>
    </dgm:pt>
  </dgm:ptLst>
  <dgm:cxnLst>
    <dgm:cxn modelId="{9DE3A81C-895D-4EA2-8CD3-781C06004BC6}" type="presOf" srcId="{89DAAC01-BA02-4933-8ED8-D219A0460CD8}" destId="{3BD2E25C-D26A-47EC-9ACD-8AB53B65DF6E}" srcOrd="0" destOrd="0" presId="urn:microsoft.com/office/officeart/2005/8/layout/hierarchy1"/>
    <dgm:cxn modelId="{A344D949-17F1-42D2-AED1-5F99A182044A}" type="presOf" srcId="{2A21DC9D-1878-4738-A3C3-B3D0F9382954}" destId="{ADC6FD3B-5A91-4C52-8777-25DD3EAEBF83}" srcOrd="0" destOrd="0" presId="urn:microsoft.com/office/officeart/2005/8/layout/hierarchy1"/>
    <dgm:cxn modelId="{F5D809BE-6161-4E1C-B343-44CD9B66405F}" type="presOf" srcId="{3F3EA390-8FDC-42E6-8C35-04B6C409925D}" destId="{ED08396C-630B-4094-B035-278BEEF5FADA}" srcOrd="0" destOrd="0" presId="urn:microsoft.com/office/officeart/2005/8/layout/hierarchy1"/>
    <dgm:cxn modelId="{916B63D6-3418-45AD-98F5-6E42994AF88D}" srcId="{89DAAC01-BA02-4933-8ED8-D219A0460CD8}" destId="{2A21DC9D-1878-4738-A3C3-B3D0F9382954}" srcOrd="0" destOrd="0" parTransId="{7BAD5A3F-65A4-464F-B2DB-EB3B258E2502}" sibTransId="{C8BCD3FB-DF15-420A-90AF-9072255BA702}"/>
    <dgm:cxn modelId="{C5CDD5D7-D9B7-47BA-A9AF-1C91BC5BDBFC}" srcId="{89DAAC01-BA02-4933-8ED8-D219A0460CD8}" destId="{3F3EA390-8FDC-42E6-8C35-04B6C409925D}" srcOrd="1" destOrd="0" parTransId="{2AE8E83B-0C50-46B4-9E56-53C200ECC6F4}" sibTransId="{8B9564AA-EFE6-4B5B-93A8-53ADC73BCE00}"/>
    <dgm:cxn modelId="{F709B213-C7AE-48FA-88D5-FA549D4A8383}" type="presParOf" srcId="{3BD2E25C-D26A-47EC-9ACD-8AB53B65DF6E}" destId="{EB211F99-A9F3-42FF-977A-6B3F090460A8}" srcOrd="0" destOrd="0" presId="urn:microsoft.com/office/officeart/2005/8/layout/hierarchy1"/>
    <dgm:cxn modelId="{B235BC15-8654-4C5F-A3A8-4D2F9BC81B0B}" type="presParOf" srcId="{EB211F99-A9F3-42FF-977A-6B3F090460A8}" destId="{04DB0A4A-F7DF-4519-AF62-28D1C407D447}" srcOrd="0" destOrd="0" presId="urn:microsoft.com/office/officeart/2005/8/layout/hierarchy1"/>
    <dgm:cxn modelId="{5A245063-F165-4D66-A65D-C900A28777CC}" type="presParOf" srcId="{04DB0A4A-F7DF-4519-AF62-28D1C407D447}" destId="{BBB0F9C8-869D-4510-A9F0-14B0F4E5FD15}" srcOrd="0" destOrd="0" presId="urn:microsoft.com/office/officeart/2005/8/layout/hierarchy1"/>
    <dgm:cxn modelId="{820F1BBF-9C20-4400-83B1-2555D7C029EB}" type="presParOf" srcId="{04DB0A4A-F7DF-4519-AF62-28D1C407D447}" destId="{ADC6FD3B-5A91-4C52-8777-25DD3EAEBF83}" srcOrd="1" destOrd="0" presId="urn:microsoft.com/office/officeart/2005/8/layout/hierarchy1"/>
    <dgm:cxn modelId="{903E2100-7017-4961-A283-4FD28100C608}" type="presParOf" srcId="{EB211F99-A9F3-42FF-977A-6B3F090460A8}" destId="{2D866DE0-6883-4D4F-9D8D-39ED27C3B3F3}" srcOrd="1" destOrd="0" presId="urn:microsoft.com/office/officeart/2005/8/layout/hierarchy1"/>
    <dgm:cxn modelId="{738F40B5-D410-4774-B2B4-4EF25B176352}" type="presParOf" srcId="{3BD2E25C-D26A-47EC-9ACD-8AB53B65DF6E}" destId="{5CD84F67-CFA3-4416-A5C2-9337253705DB}" srcOrd="1" destOrd="0" presId="urn:microsoft.com/office/officeart/2005/8/layout/hierarchy1"/>
    <dgm:cxn modelId="{112E2E3F-5BFF-47A7-8BAA-879F989682E3}" type="presParOf" srcId="{5CD84F67-CFA3-4416-A5C2-9337253705DB}" destId="{ECE18EA0-779B-47D7-B3CD-8DA538AEB8B9}" srcOrd="0" destOrd="0" presId="urn:microsoft.com/office/officeart/2005/8/layout/hierarchy1"/>
    <dgm:cxn modelId="{90FB0067-5C6D-4C9D-9DD6-956CD7D10B74}" type="presParOf" srcId="{ECE18EA0-779B-47D7-B3CD-8DA538AEB8B9}" destId="{983212BC-F06D-4FF7-BB8D-A9EAF6AB5E18}" srcOrd="0" destOrd="0" presId="urn:microsoft.com/office/officeart/2005/8/layout/hierarchy1"/>
    <dgm:cxn modelId="{5F8B3881-1AE8-4E1E-8042-53F6DDA0B3FD}" type="presParOf" srcId="{ECE18EA0-779B-47D7-B3CD-8DA538AEB8B9}" destId="{ED08396C-630B-4094-B035-278BEEF5FADA}" srcOrd="1" destOrd="0" presId="urn:microsoft.com/office/officeart/2005/8/layout/hierarchy1"/>
    <dgm:cxn modelId="{2DEAA3AE-87F9-448D-BFEC-64F7DB047AD1}" type="presParOf" srcId="{5CD84F67-CFA3-4416-A5C2-9337253705DB}" destId="{919A0B67-92E2-4680-A04E-DFD240732C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7C75F7-5C21-4CFA-9167-D4F2B43C86F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A233F8E-C87D-4BDC-B7E1-E44A223746F9}">
      <dgm:prSet custT="1"/>
      <dgm:spPr/>
      <dgm:t>
        <a:bodyPr/>
        <a:lstStyle/>
        <a:p>
          <a:r>
            <a:rPr lang="en-GB" sz="1300" kern="1200" dirty="0">
              <a:solidFill>
                <a:srgbClr val="201449">
                  <a:alpha val="60000"/>
                </a:srgbClr>
              </a:solidFill>
              <a:latin typeface="Bahnschrift" panose="020B0502040204020203" pitchFamily="34" charset="0"/>
              <a:ea typeface="+mn-ea"/>
              <a:cs typeface="+mn-cs"/>
            </a:rPr>
            <a:t>A trace is a sequence of labels associated with transitions in a labelled transition system (LTS) that describes the sequence of events or actions taken by the system. </a:t>
          </a:r>
          <a:endParaRPr lang="en-US" sz="1300" kern="1200" dirty="0">
            <a:solidFill>
              <a:srgbClr val="201449">
                <a:alpha val="60000"/>
              </a:srgbClr>
            </a:solidFill>
            <a:latin typeface="Bahnschrift" panose="020B0502040204020203" pitchFamily="34" charset="0"/>
            <a:ea typeface="+mn-ea"/>
            <a:cs typeface="+mn-cs"/>
          </a:endParaRPr>
        </a:p>
      </dgm:t>
    </dgm:pt>
    <dgm:pt modelId="{D91A8265-47A7-4EA6-96F7-1E164EA95BB1}" type="parTrans" cxnId="{C63D8ACC-0B9B-4772-9D95-BA52185BD301}">
      <dgm:prSet/>
      <dgm:spPr/>
      <dgm:t>
        <a:bodyPr/>
        <a:lstStyle/>
        <a:p>
          <a:endParaRPr lang="en-US"/>
        </a:p>
      </dgm:t>
    </dgm:pt>
    <dgm:pt modelId="{2BC990ED-5104-41C9-84C1-46EE67444C5A}" type="sibTrans" cxnId="{C63D8ACC-0B9B-4772-9D95-BA52185BD301}">
      <dgm:prSet/>
      <dgm:spPr/>
      <dgm:t>
        <a:bodyPr/>
        <a:lstStyle/>
        <a:p>
          <a:endParaRPr lang="en-US"/>
        </a:p>
      </dgm:t>
    </dgm:pt>
    <dgm:pt modelId="{94CE2347-4E70-4AD5-8A96-7F4F414FBC47}">
      <dgm:prSet custT="1"/>
      <dgm:spPr/>
      <dgm:t>
        <a:bodyPr/>
        <a:lstStyle/>
        <a:p>
          <a:r>
            <a:rPr lang="en-GB" sz="1300" kern="1200" dirty="0">
              <a:solidFill>
                <a:srgbClr val="201449">
                  <a:alpha val="60000"/>
                </a:srgbClr>
              </a:solidFill>
              <a:latin typeface="Bahnschrift" panose="020B0502040204020203" pitchFamily="34" charset="0"/>
              <a:ea typeface="+mn-ea"/>
              <a:cs typeface="+mn-cs"/>
            </a:rPr>
            <a:t>Simple trace equivalence is a notion of equivalence between LTSs that considers only the traces that can be observed by external agents interacting with the system. Two LTSs are said to be simply trace equivalent if they have the same set of observable traces. </a:t>
          </a:r>
          <a:endParaRPr lang="en-US" sz="1300" kern="1200" dirty="0">
            <a:solidFill>
              <a:srgbClr val="201449">
                <a:alpha val="60000"/>
              </a:srgbClr>
            </a:solidFill>
            <a:latin typeface="Bahnschrift" panose="020B0502040204020203" pitchFamily="34" charset="0"/>
            <a:ea typeface="+mn-ea"/>
            <a:cs typeface="+mn-cs"/>
          </a:endParaRPr>
        </a:p>
      </dgm:t>
    </dgm:pt>
    <dgm:pt modelId="{22578032-C243-4468-833B-57147B0DBE5E}" type="parTrans" cxnId="{57D6405D-6F73-43FA-B4BE-A4D51C9EBEEB}">
      <dgm:prSet/>
      <dgm:spPr/>
      <dgm:t>
        <a:bodyPr/>
        <a:lstStyle/>
        <a:p>
          <a:endParaRPr lang="en-US"/>
        </a:p>
      </dgm:t>
    </dgm:pt>
    <dgm:pt modelId="{AC09FA5C-560D-4216-B591-73542CFD4653}" type="sibTrans" cxnId="{57D6405D-6F73-43FA-B4BE-A4D51C9EBEEB}">
      <dgm:prSet/>
      <dgm:spPr/>
      <dgm:t>
        <a:bodyPr/>
        <a:lstStyle/>
        <a:p>
          <a:endParaRPr lang="en-US"/>
        </a:p>
      </dgm:t>
    </dgm:pt>
    <dgm:pt modelId="{C30D04F8-C4C8-4E43-905B-00CED741C866}">
      <dgm:prSet custT="1"/>
      <dgm:spPr/>
      <dgm:t>
        <a:bodyPr/>
        <a:lstStyle/>
        <a:p>
          <a:r>
            <a:rPr lang="en-GB" sz="1300" kern="1200" dirty="0">
              <a:solidFill>
                <a:srgbClr val="201449">
                  <a:alpha val="60000"/>
                </a:srgbClr>
              </a:solidFill>
              <a:latin typeface="Bahnschrift" panose="020B0502040204020203" pitchFamily="34" charset="0"/>
              <a:ea typeface="+mn-ea"/>
              <a:cs typeface="+mn-cs"/>
            </a:rPr>
            <a:t>Completed trace equivalence, on the other hand, considers not only the observable traces, but also the traces that can be generated by internal actions that are not directly observable by external agents. Two LTSs are said to be completed trace equivalent if they have the same set of observable and internal traces. </a:t>
          </a:r>
          <a:endParaRPr lang="en-US" sz="1300" kern="1200" dirty="0">
            <a:solidFill>
              <a:srgbClr val="201449">
                <a:alpha val="60000"/>
              </a:srgbClr>
            </a:solidFill>
            <a:latin typeface="Bahnschrift" panose="020B0502040204020203" pitchFamily="34" charset="0"/>
            <a:ea typeface="+mn-ea"/>
            <a:cs typeface="+mn-cs"/>
          </a:endParaRPr>
        </a:p>
      </dgm:t>
    </dgm:pt>
    <dgm:pt modelId="{D0FDD9E9-EB5F-4294-B111-9A6CB6A1F04A}" type="parTrans" cxnId="{E05CE406-6476-408B-8C7E-97E616710428}">
      <dgm:prSet/>
      <dgm:spPr/>
      <dgm:t>
        <a:bodyPr/>
        <a:lstStyle/>
        <a:p>
          <a:endParaRPr lang="en-US"/>
        </a:p>
      </dgm:t>
    </dgm:pt>
    <dgm:pt modelId="{61FF12C4-7BED-4136-84F2-C1724001E32C}" type="sibTrans" cxnId="{E05CE406-6476-408B-8C7E-97E616710428}">
      <dgm:prSet/>
      <dgm:spPr/>
      <dgm:t>
        <a:bodyPr/>
        <a:lstStyle/>
        <a:p>
          <a:endParaRPr lang="en-US"/>
        </a:p>
      </dgm:t>
    </dgm:pt>
    <dgm:pt modelId="{716BF9F1-21F4-4A80-85CD-0BC4E8759E81}" type="pres">
      <dgm:prSet presAssocID="{8B7C75F7-5C21-4CFA-9167-D4F2B43C86F2}" presName="hierChild1" presStyleCnt="0">
        <dgm:presLayoutVars>
          <dgm:chPref val="1"/>
          <dgm:dir/>
          <dgm:animOne val="branch"/>
          <dgm:animLvl val="lvl"/>
          <dgm:resizeHandles/>
        </dgm:presLayoutVars>
      </dgm:prSet>
      <dgm:spPr/>
    </dgm:pt>
    <dgm:pt modelId="{A34D4412-0926-4FAE-9D7A-F61006E1EC18}" type="pres">
      <dgm:prSet presAssocID="{BA233F8E-C87D-4BDC-B7E1-E44A223746F9}" presName="hierRoot1" presStyleCnt="0"/>
      <dgm:spPr/>
    </dgm:pt>
    <dgm:pt modelId="{A7F28871-341B-4875-AEFD-4EFF73535C3E}" type="pres">
      <dgm:prSet presAssocID="{BA233F8E-C87D-4BDC-B7E1-E44A223746F9}" presName="composite" presStyleCnt="0"/>
      <dgm:spPr/>
    </dgm:pt>
    <dgm:pt modelId="{1A8CC7EA-9419-4174-827C-A0A2B5377A63}" type="pres">
      <dgm:prSet presAssocID="{BA233F8E-C87D-4BDC-B7E1-E44A223746F9}" presName="background" presStyleLbl="node0" presStyleIdx="0" presStyleCnt="3"/>
      <dgm:spPr/>
    </dgm:pt>
    <dgm:pt modelId="{B43C1BD5-8AE6-4939-BE01-7A0B4201B018}" type="pres">
      <dgm:prSet presAssocID="{BA233F8E-C87D-4BDC-B7E1-E44A223746F9}" presName="text" presStyleLbl="fgAcc0" presStyleIdx="0" presStyleCnt="3">
        <dgm:presLayoutVars>
          <dgm:chPref val="3"/>
        </dgm:presLayoutVars>
      </dgm:prSet>
      <dgm:spPr/>
    </dgm:pt>
    <dgm:pt modelId="{EBD02F13-7838-4BE5-AFEC-3C661047E107}" type="pres">
      <dgm:prSet presAssocID="{BA233F8E-C87D-4BDC-B7E1-E44A223746F9}" presName="hierChild2" presStyleCnt="0"/>
      <dgm:spPr/>
    </dgm:pt>
    <dgm:pt modelId="{5DEBC60E-482A-4D0B-AFBA-3302EAC3508C}" type="pres">
      <dgm:prSet presAssocID="{94CE2347-4E70-4AD5-8A96-7F4F414FBC47}" presName="hierRoot1" presStyleCnt="0"/>
      <dgm:spPr/>
    </dgm:pt>
    <dgm:pt modelId="{857A3D8F-6411-4DBA-8258-2C4483DCCAA5}" type="pres">
      <dgm:prSet presAssocID="{94CE2347-4E70-4AD5-8A96-7F4F414FBC47}" presName="composite" presStyleCnt="0"/>
      <dgm:spPr/>
    </dgm:pt>
    <dgm:pt modelId="{DC22151D-9725-4B00-B71D-EF061C1F7F5A}" type="pres">
      <dgm:prSet presAssocID="{94CE2347-4E70-4AD5-8A96-7F4F414FBC47}" presName="background" presStyleLbl="node0" presStyleIdx="1" presStyleCnt="3"/>
      <dgm:spPr/>
    </dgm:pt>
    <dgm:pt modelId="{7C99993B-E065-4870-A199-8A73CE0F986F}" type="pres">
      <dgm:prSet presAssocID="{94CE2347-4E70-4AD5-8A96-7F4F414FBC47}" presName="text" presStyleLbl="fgAcc0" presStyleIdx="1" presStyleCnt="3">
        <dgm:presLayoutVars>
          <dgm:chPref val="3"/>
        </dgm:presLayoutVars>
      </dgm:prSet>
      <dgm:spPr/>
    </dgm:pt>
    <dgm:pt modelId="{A3C6851E-DF10-4BB5-B48C-B7EA041B5EB3}" type="pres">
      <dgm:prSet presAssocID="{94CE2347-4E70-4AD5-8A96-7F4F414FBC47}" presName="hierChild2" presStyleCnt="0"/>
      <dgm:spPr/>
    </dgm:pt>
    <dgm:pt modelId="{2B68A433-39A2-4714-B098-CD68A05F74D4}" type="pres">
      <dgm:prSet presAssocID="{C30D04F8-C4C8-4E43-905B-00CED741C866}" presName="hierRoot1" presStyleCnt="0"/>
      <dgm:spPr/>
    </dgm:pt>
    <dgm:pt modelId="{79281BA1-D91F-4F91-A8E6-ED219FF941DE}" type="pres">
      <dgm:prSet presAssocID="{C30D04F8-C4C8-4E43-905B-00CED741C866}" presName="composite" presStyleCnt="0"/>
      <dgm:spPr/>
    </dgm:pt>
    <dgm:pt modelId="{334ED6B6-5E18-43A9-B68F-BEE896C6EABE}" type="pres">
      <dgm:prSet presAssocID="{C30D04F8-C4C8-4E43-905B-00CED741C866}" presName="background" presStyleLbl="node0" presStyleIdx="2" presStyleCnt="3"/>
      <dgm:spPr/>
    </dgm:pt>
    <dgm:pt modelId="{EDD87A2C-C315-4274-B40F-66668D406E05}" type="pres">
      <dgm:prSet presAssocID="{C30D04F8-C4C8-4E43-905B-00CED741C866}" presName="text" presStyleLbl="fgAcc0" presStyleIdx="2" presStyleCnt="3">
        <dgm:presLayoutVars>
          <dgm:chPref val="3"/>
        </dgm:presLayoutVars>
      </dgm:prSet>
      <dgm:spPr/>
    </dgm:pt>
    <dgm:pt modelId="{C26BDA7C-F758-4CB7-908E-CE2A499AC1B9}" type="pres">
      <dgm:prSet presAssocID="{C30D04F8-C4C8-4E43-905B-00CED741C866}" presName="hierChild2" presStyleCnt="0"/>
      <dgm:spPr/>
    </dgm:pt>
  </dgm:ptLst>
  <dgm:cxnLst>
    <dgm:cxn modelId="{E05CE406-6476-408B-8C7E-97E616710428}" srcId="{8B7C75F7-5C21-4CFA-9167-D4F2B43C86F2}" destId="{C30D04F8-C4C8-4E43-905B-00CED741C866}" srcOrd="2" destOrd="0" parTransId="{D0FDD9E9-EB5F-4294-B111-9A6CB6A1F04A}" sibTransId="{61FF12C4-7BED-4136-84F2-C1724001E32C}"/>
    <dgm:cxn modelId="{57D6405D-6F73-43FA-B4BE-A4D51C9EBEEB}" srcId="{8B7C75F7-5C21-4CFA-9167-D4F2B43C86F2}" destId="{94CE2347-4E70-4AD5-8A96-7F4F414FBC47}" srcOrd="1" destOrd="0" parTransId="{22578032-C243-4468-833B-57147B0DBE5E}" sibTransId="{AC09FA5C-560D-4216-B591-73542CFD4653}"/>
    <dgm:cxn modelId="{541CA06D-3C1F-4D0B-9BDE-00B2E92391B2}" type="presOf" srcId="{94CE2347-4E70-4AD5-8A96-7F4F414FBC47}" destId="{7C99993B-E065-4870-A199-8A73CE0F986F}" srcOrd="0" destOrd="0" presId="urn:microsoft.com/office/officeart/2005/8/layout/hierarchy1"/>
    <dgm:cxn modelId="{48EBFB5A-1AE7-4CDC-A492-BC7023C098EF}" type="presOf" srcId="{C30D04F8-C4C8-4E43-905B-00CED741C866}" destId="{EDD87A2C-C315-4274-B40F-66668D406E05}" srcOrd="0" destOrd="0" presId="urn:microsoft.com/office/officeart/2005/8/layout/hierarchy1"/>
    <dgm:cxn modelId="{5F2D1290-21B7-472D-92DF-7723D715A1D4}" type="presOf" srcId="{8B7C75F7-5C21-4CFA-9167-D4F2B43C86F2}" destId="{716BF9F1-21F4-4A80-85CD-0BC4E8759E81}" srcOrd="0" destOrd="0" presId="urn:microsoft.com/office/officeart/2005/8/layout/hierarchy1"/>
    <dgm:cxn modelId="{C63D8ACC-0B9B-4772-9D95-BA52185BD301}" srcId="{8B7C75F7-5C21-4CFA-9167-D4F2B43C86F2}" destId="{BA233F8E-C87D-4BDC-B7E1-E44A223746F9}" srcOrd="0" destOrd="0" parTransId="{D91A8265-47A7-4EA6-96F7-1E164EA95BB1}" sibTransId="{2BC990ED-5104-41C9-84C1-46EE67444C5A}"/>
    <dgm:cxn modelId="{0DE0D5FE-5182-46B7-94C9-50FFC2D8D859}" type="presOf" srcId="{BA233F8E-C87D-4BDC-B7E1-E44A223746F9}" destId="{B43C1BD5-8AE6-4939-BE01-7A0B4201B018}" srcOrd="0" destOrd="0" presId="urn:microsoft.com/office/officeart/2005/8/layout/hierarchy1"/>
    <dgm:cxn modelId="{E27A6A15-E7BE-4617-B667-10094B711436}" type="presParOf" srcId="{716BF9F1-21F4-4A80-85CD-0BC4E8759E81}" destId="{A34D4412-0926-4FAE-9D7A-F61006E1EC18}" srcOrd="0" destOrd="0" presId="urn:microsoft.com/office/officeart/2005/8/layout/hierarchy1"/>
    <dgm:cxn modelId="{CF8A4CC1-3504-49A4-981A-90D06251EE18}" type="presParOf" srcId="{A34D4412-0926-4FAE-9D7A-F61006E1EC18}" destId="{A7F28871-341B-4875-AEFD-4EFF73535C3E}" srcOrd="0" destOrd="0" presId="urn:microsoft.com/office/officeart/2005/8/layout/hierarchy1"/>
    <dgm:cxn modelId="{2E7C4F3F-F271-4F44-AD87-5116DE7DF932}" type="presParOf" srcId="{A7F28871-341B-4875-AEFD-4EFF73535C3E}" destId="{1A8CC7EA-9419-4174-827C-A0A2B5377A63}" srcOrd="0" destOrd="0" presId="urn:microsoft.com/office/officeart/2005/8/layout/hierarchy1"/>
    <dgm:cxn modelId="{70FF588C-96F9-4202-92DF-F48B659A0E79}" type="presParOf" srcId="{A7F28871-341B-4875-AEFD-4EFF73535C3E}" destId="{B43C1BD5-8AE6-4939-BE01-7A0B4201B018}" srcOrd="1" destOrd="0" presId="urn:microsoft.com/office/officeart/2005/8/layout/hierarchy1"/>
    <dgm:cxn modelId="{F5DFF63E-44EF-41F3-9518-4752F45C3195}" type="presParOf" srcId="{A34D4412-0926-4FAE-9D7A-F61006E1EC18}" destId="{EBD02F13-7838-4BE5-AFEC-3C661047E107}" srcOrd="1" destOrd="0" presId="urn:microsoft.com/office/officeart/2005/8/layout/hierarchy1"/>
    <dgm:cxn modelId="{26A82C14-FED2-4662-9D1E-72546F32C666}" type="presParOf" srcId="{716BF9F1-21F4-4A80-85CD-0BC4E8759E81}" destId="{5DEBC60E-482A-4D0B-AFBA-3302EAC3508C}" srcOrd="1" destOrd="0" presId="urn:microsoft.com/office/officeart/2005/8/layout/hierarchy1"/>
    <dgm:cxn modelId="{AEA42600-167C-49E0-A772-6B56C5F4B834}" type="presParOf" srcId="{5DEBC60E-482A-4D0B-AFBA-3302EAC3508C}" destId="{857A3D8F-6411-4DBA-8258-2C4483DCCAA5}" srcOrd="0" destOrd="0" presId="urn:microsoft.com/office/officeart/2005/8/layout/hierarchy1"/>
    <dgm:cxn modelId="{C80481D3-62BF-4625-B16C-AEBA70F34573}" type="presParOf" srcId="{857A3D8F-6411-4DBA-8258-2C4483DCCAA5}" destId="{DC22151D-9725-4B00-B71D-EF061C1F7F5A}" srcOrd="0" destOrd="0" presId="urn:microsoft.com/office/officeart/2005/8/layout/hierarchy1"/>
    <dgm:cxn modelId="{CDF34E07-4F77-47B5-9A4E-249387CFF180}" type="presParOf" srcId="{857A3D8F-6411-4DBA-8258-2C4483DCCAA5}" destId="{7C99993B-E065-4870-A199-8A73CE0F986F}" srcOrd="1" destOrd="0" presId="urn:microsoft.com/office/officeart/2005/8/layout/hierarchy1"/>
    <dgm:cxn modelId="{D982F6D8-6308-465F-A394-161B11552EFF}" type="presParOf" srcId="{5DEBC60E-482A-4D0B-AFBA-3302EAC3508C}" destId="{A3C6851E-DF10-4BB5-B48C-B7EA041B5EB3}" srcOrd="1" destOrd="0" presId="urn:microsoft.com/office/officeart/2005/8/layout/hierarchy1"/>
    <dgm:cxn modelId="{C499DB01-5BC4-4747-9C3B-4BA63537C31F}" type="presParOf" srcId="{716BF9F1-21F4-4A80-85CD-0BC4E8759E81}" destId="{2B68A433-39A2-4714-B098-CD68A05F74D4}" srcOrd="2" destOrd="0" presId="urn:microsoft.com/office/officeart/2005/8/layout/hierarchy1"/>
    <dgm:cxn modelId="{184B8EF7-9554-4AC3-9744-5B6BECBDB13C}" type="presParOf" srcId="{2B68A433-39A2-4714-B098-CD68A05F74D4}" destId="{79281BA1-D91F-4F91-A8E6-ED219FF941DE}" srcOrd="0" destOrd="0" presId="urn:microsoft.com/office/officeart/2005/8/layout/hierarchy1"/>
    <dgm:cxn modelId="{2DF53036-517D-4BC4-A46E-58D5B9CA9B08}" type="presParOf" srcId="{79281BA1-D91F-4F91-A8E6-ED219FF941DE}" destId="{334ED6B6-5E18-43A9-B68F-BEE896C6EABE}" srcOrd="0" destOrd="0" presId="urn:microsoft.com/office/officeart/2005/8/layout/hierarchy1"/>
    <dgm:cxn modelId="{94177C83-5830-4911-BE88-936C464BA6DC}" type="presParOf" srcId="{79281BA1-D91F-4F91-A8E6-ED219FF941DE}" destId="{EDD87A2C-C315-4274-B40F-66668D406E05}" srcOrd="1" destOrd="0" presId="urn:microsoft.com/office/officeart/2005/8/layout/hierarchy1"/>
    <dgm:cxn modelId="{C292E43A-212B-4EE3-AC98-C8034F8F2ED5}" type="presParOf" srcId="{2B68A433-39A2-4714-B098-CD68A05F74D4}" destId="{C26BDA7C-F758-4CB7-908E-CE2A499AC1B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DAAC01-BA02-4933-8ED8-D219A0460CD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A21DC9D-1878-4738-A3C3-B3D0F9382954}">
      <dgm:prSet custT="1"/>
      <dgm:spPr/>
      <dgm:t>
        <a:bodyPr/>
        <a:lstStyle/>
        <a:p>
          <a:pPr algn="ctr"/>
          <a:r>
            <a:rPr lang="en-GB" sz="1200" kern="1200" dirty="0">
              <a:solidFill>
                <a:schemeClr val="tx2">
                  <a:alpha val="60000"/>
                </a:schemeClr>
              </a:solidFill>
              <a:latin typeface="Bahnschrift" panose="020B0502040204020203" pitchFamily="34" charset="0"/>
              <a:ea typeface="+mn-ea"/>
              <a:cs typeface="+mn-cs"/>
            </a:rPr>
            <a:t>A Deterministic Labelled Transition System (DLTS) is a type of Labelled Transition System (LTS) that has the property that for any given state and label, there is only one possible transition with that state and label. </a:t>
          </a:r>
          <a:endParaRPr lang="LID4096" sz="1200" kern="1200" dirty="0">
            <a:solidFill>
              <a:schemeClr val="tx2">
                <a:alpha val="60000"/>
              </a:schemeClr>
            </a:solidFill>
            <a:latin typeface="Bahnschrift" panose="020B0502040204020203" pitchFamily="34" charset="0"/>
            <a:ea typeface="+mn-ea"/>
            <a:cs typeface="+mn-cs"/>
          </a:endParaRPr>
        </a:p>
        <a:p>
          <a:pPr algn="ctr"/>
          <a:endParaRPr lang="en-US" sz="1200" kern="1200" dirty="0">
            <a:solidFill>
              <a:schemeClr val="tx2">
                <a:alpha val="60000"/>
              </a:schemeClr>
            </a:solidFill>
            <a:latin typeface="Bahnschrift" panose="020B0502040204020203" pitchFamily="34" charset="0"/>
            <a:ea typeface="+mn-ea"/>
            <a:cs typeface="+mn-cs"/>
          </a:endParaRPr>
        </a:p>
      </dgm:t>
    </dgm:pt>
    <dgm:pt modelId="{7BAD5A3F-65A4-464F-B2DB-EB3B258E2502}" type="parTrans" cxnId="{916B63D6-3418-45AD-98F5-6E42994AF88D}">
      <dgm:prSet/>
      <dgm:spPr/>
      <dgm:t>
        <a:bodyPr/>
        <a:lstStyle/>
        <a:p>
          <a:endParaRPr lang="en-US"/>
        </a:p>
      </dgm:t>
    </dgm:pt>
    <dgm:pt modelId="{C8BCD3FB-DF15-420A-90AF-9072255BA702}" type="sibTrans" cxnId="{916B63D6-3418-45AD-98F5-6E42994AF88D}">
      <dgm:prSet/>
      <dgm:spPr/>
      <dgm:t>
        <a:bodyPr/>
        <a:lstStyle/>
        <a:p>
          <a:endParaRPr lang="en-US"/>
        </a:p>
      </dgm:t>
    </dgm:pt>
    <dgm:pt modelId="{3F3EA390-8FDC-42E6-8C35-04B6C409925D}">
      <dgm:prSet custT="1"/>
      <dgm:spPr/>
      <dgm:t>
        <a:bodyPr/>
        <a:lstStyle/>
        <a:p>
          <a:r>
            <a:rPr lang="en-GB" sz="1200" kern="1200" dirty="0">
              <a:solidFill>
                <a:schemeClr val="tx2">
                  <a:alpha val="60000"/>
                </a:schemeClr>
              </a:solidFill>
              <a:latin typeface="Bahnschrift" panose="020B0502040204020203" pitchFamily="34" charset="0"/>
              <a:ea typeface="+mn-ea"/>
              <a:cs typeface="+mn-cs"/>
            </a:rPr>
            <a:t>(Groote &amp; Mousavi, 2013) defined language equivalence as</a:t>
          </a:r>
          <a:endParaRPr lang="LID4096" sz="1200" kern="1200" dirty="0">
            <a:solidFill>
              <a:schemeClr val="tx2">
                <a:alpha val="60000"/>
              </a:schemeClr>
            </a:solidFill>
            <a:latin typeface="Bahnschrift" panose="020B0502040204020203" pitchFamily="34" charset="0"/>
            <a:ea typeface="+mn-ea"/>
            <a:cs typeface="+mn-cs"/>
          </a:endParaRPr>
        </a:p>
        <a:p>
          <a:r>
            <a:rPr lang="en-GB" sz="1200" kern="1200" dirty="0">
              <a:solidFill>
                <a:schemeClr val="tx2">
                  <a:alpha val="60000"/>
                </a:schemeClr>
              </a:solidFill>
              <a:latin typeface="Bahnschrift" panose="020B0502040204020203" pitchFamily="34" charset="0"/>
              <a:ea typeface="+mn-ea"/>
              <a:cs typeface="+mn-cs"/>
            </a:rPr>
            <a:t>Let A = (</a:t>
          </a:r>
          <a:r>
            <a:rPr lang="en-GB" sz="1200" kern="1200" dirty="0" err="1">
              <a:solidFill>
                <a:schemeClr val="tx2">
                  <a:alpha val="60000"/>
                </a:schemeClr>
              </a:solidFill>
              <a:latin typeface="Bahnschrift" panose="020B0502040204020203" pitchFamily="34" charset="0"/>
              <a:ea typeface="+mn-ea"/>
              <a:cs typeface="+mn-cs"/>
            </a:rPr>
            <a:t>S,Act</a:t>
          </a:r>
          <a:r>
            <a:rPr lang="en-GB" sz="1200" kern="1200" dirty="0">
              <a:solidFill>
                <a:schemeClr val="tx2">
                  <a:alpha val="60000"/>
                </a:schemeClr>
              </a:solidFill>
              <a:latin typeface="Bahnschrift" panose="020B0502040204020203" pitchFamily="34" charset="0"/>
              <a:ea typeface="+mn-ea"/>
              <a:cs typeface="+mn-cs"/>
            </a:rPr>
            <a:t> ,−→, s, T ) be a labelled transition system.</a:t>
          </a:r>
          <a:endParaRPr lang="LID4096" sz="1200" kern="1200" dirty="0">
            <a:solidFill>
              <a:schemeClr val="tx2">
                <a:alpha val="60000"/>
              </a:schemeClr>
            </a:solidFill>
            <a:latin typeface="Bahnschrift" panose="020B0502040204020203" pitchFamily="34" charset="0"/>
            <a:ea typeface="+mn-ea"/>
            <a:cs typeface="+mn-cs"/>
          </a:endParaRPr>
        </a:p>
        <a:p>
          <a:r>
            <a:rPr lang="en-GB" sz="1200" kern="1200" dirty="0">
              <a:solidFill>
                <a:schemeClr val="tx2">
                  <a:alpha val="60000"/>
                </a:schemeClr>
              </a:solidFill>
              <a:latin typeface="Bahnschrift" panose="020B0502040204020203" pitchFamily="34" charset="0"/>
              <a:ea typeface="+mn-ea"/>
              <a:cs typeface="+mn-cs"/>
            </a:rPr>
            <a:t>We define the language Lang(t) of a state t ∈ S as the</a:t>
          </a:r>
          <a:endParaRPr lang="LID4096" sz="1200" kern="1200" dirty="0">
            <a:solidFill>
              <a:schemeClr val="tx2">
                <a:alpha val="60000"/>
              </a:schemeClr>
            </a:solidFill>
            <a:latin typeface="Bahnschrift" panose="020B0502040204020203" pitchFamily="34" charset="0"/>
            <a:ea typeface="+mn-ea"/>
            <a:cs typeface="+mn-cs"/>
          </a:endParaRPr>
        </a:p>
        <a:p>
          <a:r>
            <a:rPr lang="en-US" sz="1200" kern="1200" dirty="0">
              <a:solidFill>
                <a:schemeClr val="tx2">
                  <a:alpha val="60000"/>
                </a:schemeClr>
              </a:solidFill>
              <a:latin typeface="Bahnschrift" panose="020B0502040204020203" pitchFamily="34" charset="0"/>
              <a:ea typeface="+mn-ea"/>
              <a:cs typeface="+mn-cs"/>
            </a:rPr>
            <a:t>minimal set satisfying:</a:t>
          </a:r>
          <a:endParaRPr lang="LID4096" sz="1200" kern="1200" dirty="0">
            <a:solidFill>
              <a:schemeClr val="tx2">
                <a:alpha val="60000"/>
              </a:schemeClr>
            </a:solidFill>
            <a:latin typeface="Bahnschrift" panose="020B0502040204020203" pitchFamily="34" charset="0"/>
            <a:ea typeface="+mn-ea"/>
            <a:cs typeface="+mn-cs"/>
          </a:endParaRPr>
        </a:p>
        <a:p>
          <a:r>
            <a:rPr lang="de-DE" sz="1200" kern="1200" dirty="0">
              <a:solidFill>
                <a:schemeClr val="tx2">
                  <a:alpha val="60000"/>
                </a:schemeClr>
              </a:solidFill>
              <a:latin typeface="Bahnschrift" panose="020B0502040204020203" pitchFamily="34" charset="0"/>
              <a:ea typeface="+mn-ea"/>
              <a:cs typeface="+mn-cs"/>
            </a:rPr>
            <a:t>• ǫ ∈ Lang(t) if t ∈ T, and</a:t>
          </a:r>
          <a:endParaRPr lang="LID4096" sz="1200" kern="1200" dirty="0">
            <a:solidFill>
              <a:schemeClr val="tx2">
                <a:alpha val="60000"/>
              </a:schemeClr>
            </a:solidFill>
            <a:latin typeface="Bahnschrift" panose="020B0502040204020203" pitchFamily="34" charset="0"/>
            <a:ea typeface="+mn-ea"/>
            <a:cs typeface="+mn-cs"/>
          </a:endParaRPr>
        </a:p>
        <a:p>
          <a:r>
            <a:rPr lang="en-GB" sz="1200" kern="1200" dirty="0">
              <a:solidFill>
                <a:schemeClr val="tx2">
                  <a:alpha val="60000"/>
                </a:schemeClr>
              </a:solidFill>
              <a:latin typeface="Bahnschrift" panose="020B0502040204020203" pitchFamily="34" charset="0"/>
              <a:ea typeface="+mn-ea"/>
              <a:cs typeface="+mn-cs"/>
            </a:rPr>
            <a:t>• if t a −→ t′ and σ ∈ Lang(t′) then </a:t>
          </a:r>
          <a:r>
            <a:rPr lang="en-GB" sz="1200" kern="1200" dirty="0" err="1">
              <a:solidFill>
                <a:schemeClr val="tx2">
                  <a:alpha val="60000"/>
                </a:schemeClr>
              </a:solidFill>
              <a:latin typeface="Bahnschrift" panose="020B0502040204020203" pitchFamily="34" charset="0"/>
              <a:ea typeface="+mn-ea"/>
              <a:cs typeface="+mn-cs"/>
            </a:rPr>
            <a:t>aσ</a:t>
          </a:r>
          <a:r>
            <a:rPr lang="en-GB" sz="1200" kern="1200" dirty="0">
              <a:solidFill>
                <a:schemeClr val="tx2">
                  <a:alpha val="60000"/>
                </a:schemeClr>
              </a:solidFill>
              <a:latin typeface="Bahnschrift" panose="020B0502040204020203" pitchFamily="34" charset="0"/>
              <a:ea typeface="+mn-ea"/>
              <a:cs typeface="+mn-cs"/>
            </a:rPr>
            <a:t> ∈</a:t>
          </a:r>
          <a:endParaRPr lang="LID4096" sz="1200" kern="1200" dirty="0">
            <a:solidFill>
              <a:schemeClr val="tx2">
                <a:alpha val="60000"/>
              </a:schemeClr>
            </a:solidFill>
            <a:latin typeface="Bahnschrift" panose="020B0502040204020203" pitchFamily="34" charset="0"/>
            <a:ea typeface="+mn-ea"/>
            <a:cs typeface="+mn-cs"/>
          </a:endParaRPr>
        </a:p>
        <a:p>
          <a:r>
            <a:rPr lang="en-US" sz="1200" kern="1200" dirty="0">
              <a:solidFill>
                <a:schemeClr val="tx2">
                  <a:alpha val="60000"/>
                </a:schemeClr>
              </a:solidFill>
              <a:latin typeface="Bahnschrift" panose="020B0502040204020203" pitchFamily="34" charset="0"/>
              <a:ea typeface="+mn-ea"/>
              <a:cs typeface="+mn-cs"/>
            </a:rPr>
            <a:t>Lang(t).</a:t>
          </a:r>
        </a:p>
      </dgm:t>
    </dgm:pt>
    <dgm:pt modelId="{2AE8E83B-0C50-46B4-9E56-53C200ECC6F4}" type="parTrans" cxnId="{C5CDD5D7-D9B7-47BA-A9AF-1C91BC5BDBFC}">
      <dgm:prSet/>
      <dgm:spPr/>
      <dgm:t>
        <a:bodyPr/>
        <a:lstStyle/>
        <a:p>
          <a:endParaRPr lang="en-US"/>
        </a:p>
      </dgm:t>
    </dgm:pt>
    <dgm:pt modelId="{8B9564AA-EFE6-4B5B-93A8-53ADC73BCE00}" type="sibTrans" cxnId="{C5CDD5D7-D9B7-47BA-A9AF-1C91BC5BDBFC}">
      <dgm:prSet/>
      <dgm:spPr/>
      <dgm:t>
        <a:bodyPr/>
        <a:lstStyle/>
        <a:p>
          <a:endParaRPr lang="en-US"/>
        </a:p>
      </dgm:t>
    </dgm:pt>
    <dgm:pt modelId="{3BD2E25C-D26A-47EC-9ACD-8AB53B65DF6E}" type="pres">
      <dgm:prSet presAssocID="{89DAAC01-BA02-4933-8ED8-D219A0460CD8}" presName="hierChild1" presStyleCnt="0">
        <dgm:presLayoutVars>
          <dgm:chPref val="1"/>
          <dgm:dir/>
          <dgm:animOne val="branch"/>
          <dgm:animLvl val="lvl"/>
          <dgm:resizeHandles/>
        </dgm:presLayoutVars>
      </dgm:prSet>
      <dgm:spPr/>
    </dgm:pt>
    <dgm:pt modelId="{EB211F99-A9F3-42FF-977A-6B3F090460A8}" type="pres">
      <dgm:prSet presAssocID="{2A21DC9D-1878-4738-A3C3-B3D0F9382954}" presName="hierRoot1" presStyleCnt="0"/>
      <dgm:spPr/>
    </dgm:pt>
    <dgm:pt modelId="{04DB0A4A-F7DF-4519-AF62-28D1C407D447}" type="pres">
      <dgm:prSet presAssocID="{2A21DC9D-1878-4738-A3C3-B3D0F9382954}" presName="composite" presStyleCnt="0"/>
      <dgm:spPr/>
    </dgm:pt>
    <dgm:pt modelId="{BBB0F9C8-869D-4510-A9F0-14B0F4E5FD15}" type="pres">
      <dgm:prSet presAssocID="{2A21DC9D-1878-4738-A3C3-B3D0F9382954}" presName="background" presStyleLbl="node0" presStyleIdx="0" presStyleCnt="2"/>
      <dgm:spPr/>
    </dgm:pt>
    <dgm:pt modelId="{ADC6FD3B-5A91-4C52-8777-25DD3EAEBF83}" type="pres">
      <dgm:prSet presAssocID="{2A21DC9D-1878-4738-A3C3-B3D0F9382954}" presName="text" presStyleLbl="fgAcc0" presStyleIdx="0" presStyleCnt="2">
        <dgm:presLayoutVars>
          <dgm:chPref val="3"/>
        </dgm:presLayoutVars>
      </dgm:prSet>
      <dgm:spPr/>
    </dgm:pt>
    <dgm:pt modelId="{2D866DE0-6883-4D4F-9D8D-39ED27C3B3F3}" type="pres">
      <dgm:prSet presAssocID="{2A21DC9D-1878-4738-A3C3-B3D0F9382954}" presName="hierChild2" presStyleCnt="0"/>
      <dgm:spPr/>
    </dgm:pt>
    <dgm:pt modelId="{5CD84F67-CFA3-4416-A5C2-9337253705DB}" type="pres">
      <dgm:prSet presAssocID="{3F3EA390-8FDC-42E6-8C35-04B6C409925D}" presName="hierRoot1" presStyleCnt="0"/>
      <dgm:spPr/>
    </dgm:pt>
    <dgm:pt modelId="{ECE18EA0-779B-47D7-B3CD-8DA538AEB8B9}" type="pres">
      <dgm:prSet presAssocID="{3F3EA390-8FDC-42E6-8C35-04B6C409925D}" presName="composite" presStyleCnt="0"/>
      <dgm:spPr/>
    </dgm:pt>
    <dgm:pt modelId="{983212BC-F06D-4FF7-BB8D-A9EAF6AB5E18}" type="pres">
      <dgm:prSet presAssocID="{3F3EA390-8FDC-42E6-8C35-04B6C409925D}" presName="background" presStyleLbl="node0" presStyleIdx="1" presStyleCnt="2"/>
      <dgm:spPr/>
    </dgm:pt>
    <dgm:pt modelId="{ED08396C-630B-4094-B035-278BEEF5FADA}" type="pres">
      <dgm:prSet presAssocID="{3F3EA390-8FDC-42E6-8C35-04B6C409925D}" presName="text" presStyleLbl="fgAcc0" presStyleIdx="1" presStyleCnt="2">
        <dgm:presLayoutVars>
          <dgm:chPref val="3"/>
        </dgm:presLayoutVars>
      </dgm:prSet>
      <dgm:spPr/>
    </dgm:pt>
    <dgm:pt modelId="{919A0B67-92E2-4680-A04E-DFD240732C4F}" type="pres">
      <dgm:prSet presAssocID="{3F3EA390-8FDC-42E6-8C35-04B6C409925D}" presName="hierChild2" presStyleCnt="0"/>
      <dgm:spPr/>
    </dgm:pt>
  </dgm:ptLst>
  <dgm:cxnLst>
    <dgm:cxn modelId="{9DE3A81C-895D-4EA2-8CD3-781C06004BC6}" type="presOf" srcId="{89DAAC01-BA02-4933-8ED8-D219A0460CD8}" destId="{3BD2E25C-D26A-47EC-9ACD-8AB53B65DF6E}" srcOrd="0" destOrd="0" presId="urn:microsoft.com/office/officeart/2005/8/layout/hierarchy1"/>
    <dgm:cxn modelId="{A344D949-17F1-42D2-AED1-5F99A182044A}" type="presOf" srcId="{2A21DC9D-1878-4738-A3C3-B3D0F9382954}" destId="{ADC6FD3B-5A91-4C52-8777-25DD3EAEBF83}" srcOrd="0" destOrd="0" presId="urn:microsoft.com/office/officeart/2005/8/layout/hierarchy1"/>
    <dgm:cxn modelId="{F5D809BE-6161-4E1C-B343-44CD9B66405F}" type="presOf" srcId="{3F3EA390-8FDC-42E6-8C35-04B6C409925D}" destId="{ED08396C-630B-4094-B035-278BEEF5FADA}" srcOrd="0" destOrd="0" presId="urn:microsoft.com/office/officeart/2005/8/layout/hierarchy1"/>
    <dgm:cxn modelId="{916B63D6-3418-45AD-98F5-6E42994AF88D}" srcId="{89DAAC01-BA02-4933-8ED8-D219A0460CD8}" destId="{2A21DC9D-1878-4738-A3C3-B3D0F9382954}" srcOrd="0" destOrd="0" parTransId="{7BAD5A3F-65A4-464F-B2DB-EB3B258E2502}" sibTransId="{C8BCD3FB-DF15-420A-90AF-9072255BA702}"/>
    <dgm:cxn modelId="{C5CDD5D7-D9B7-47BA-A9AF-1C91BC5BDBFC}" srcId="{89DAAC01-BA02-4933-8ED8-D219A0460CD8}" destId="{3F3EA390-8FDC-42E6-8C35-04B6C409925D}" srcOrd="1" destOrd="0" parTransId="{2AE8E83B-0C50-46B4-9E56-53C200ECC6F4}" sibTransId="{8B9564AA-EFE6-4B5B-93A8-53ADC73BCE00}"/>
    <dgm:cxn modelId="{F709B213-C7AE-48FA-88D5-FA549D4A8383}" type="presParOf" srcId="{3BD2E25C-D26A-47EC-9ACD-8AB53B65DF6E}" destId="{EB211F99-A9F3-42FF-977A-6B3F090460A8}" srcOrd="0" destOrd="0" presId="urn:microsoft.com/office/officeart/2005/8/layout/hierarchy1"/>
    <dgm:cxn modelId="{B235BC15-8654-4C5F-A3A8-4D2F9BC81B0B}" type="presParOf" srcId="{EB211F99-A9F3-42FF-977A-6B3F090460A8}" destId="{04DB0A4A-F7DF-4519-AF62-28D1C407D447}" srcOrd="0" destOrd="0" presId="urn:microsoft.com/office/officeart/2005/8/layout/hierarchy1"/>
    <dgm:cxn modelId="{5A245063-F165-4D66-A65D-C900A28777CC}" type="presParOf" srcId="{04DB0A4A-F7DF-4519-AF62-28D1C407D447}" destId="{BBB0F9C8-869D-4510-A9F0-14B0F4E5FD15}" srcOrd="0" destOrd="0" presId="urn:microsoft.com/office/officeart/2005/8/layout/hierarchy1"/>
    <dgm:cxn modelId="{820F1BBF-9C20-4400-83B1-2555D7C029EB}" type="presParOf" srcId="{04DB0A4A-F7DF-4519-AF62-28D1C407D447}" destId="{ADC6FD3B-5A91-4C52-8777-25DD3EAEBF83}" srcOrd="1" destOrd="0" presId="urn:microsoft.com/office/officeart/2005/8/layout/hierarchy1"/>
    <dgm:cxn modelId="{903E2100-7017-4961-A283-4FD28100C608}" type="presParOf" srcId="{EB211F99-A9F3-42FF-977A-6B3F090460A8}" destId="{2D866DE0-6883-4D4F-9D8D-39ED27C3B3F3}" srcOrd="1" destOrd="0" presId="urn:microsoft.com/office/officeart/2005/8/layout/hierarchy1"/>
    <dgm:cxn modelId="{738F40B5-D410-4774-B2B4-4EF25B176352}" type="presParOf" srcId="{3BD2E25C-D26A-47EC-9ACD-8AB53B65DF6E}" destId="{5CD84F67-CFA3-4416-A5C2-9337253705DB}" srcOrd="1" destOrd="0" presId="urn:microsoft.com/office/officeart/2005/8/layout/hierarchy1"/>
    <dgm:cxn modelId="{112E2E3F-5BFF-47A7-8BAA-879F989682E3}" type="presParOf" srcId="{5CD84F67-CFA3-4416-A5C2-9337253705DB}" destId="{ECE18EA0-779B-47D7-B3CD-8DA538AEB8B9}" srcOrd="0" destOrd="0" presId="urn:microsoft.com/office/officeart/2005/8/layout/hierarchy1"/>
    <dgm:cxn modelId="{90FB0067-5C6D-4C9D-9DD6-956CD7D10B74}" type="presParOf" srcId="{ECE18EA0-779B-47D7-B3CD-8DA538AEB8B9}" destId="{983212BC-F06D-4FF7-BB8D-A9EAF6AB5E18}" srcOrd="0" destOrd="0" presId="urn:microsoft.com/office/officeart/2005/8/layout/hierarchy1"/>
    <dgm:cxn modelId="{5F8B3881-1AE8-4E1E-8042-53F6DDA0B3FD}" type="presParOf" srcId="{ECE18EA0-779B-47D7-B3CD-8DA538AEB8B9}" destId="{ED08396C-630B-4094-B035-278BEEF5FADA}" srcOrd="1" destOrd="0" presId="urn:microsoft.com/office/officeart/2005/8/layout/hierarchy1"/>
    <dgm:cxn modelId="{2DEAA3AE-87F9-448D-BFEC-64F7DB047AD1}" type="presParOf" srcId="{5CD84F67-CFA3-4416-A5C2-9337253705DB}" destId="{919A0B67-92E2-4680-A04E-DFD240732C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EB1FD5-83ED-4A53-B87D-98B43C28F5F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7F5ED15-0B35-4B6E-A0EE-DBC927ED5E0C}">
      <dgm:prSet custT="1"/>
      <dgm:spPr/>
      <dgm:t>
        <a:bodyPr/>
        <a:lstStyle/>
        <a:p>
          <a:r>
            <a:rPr lang="en-GB" sz="1800" kern="1200" dirty="0">
              <a:solidFill>
                <a:srgbClr val="201449">
                  <a:alpha val="60000"/>
                </a:srgbClr>
              </a:solidFill>
              <a:latin typeface="Bahnschrift" panose="020B0502040204020203" pitchFamily="34" charset="0"/>
              <a:ea typeface="+mn-ea"/>
              <a:cs typeface="+mn-cs"/>
            </a:rPr>
            <a:t>Strong bi-simulation is a relation between two labelled transition systems (LTSs) that captures the notion of behavioural equivalence between them. Two LTSs are said to be strongly bi-similar if they have the same behaviour, i.e., they behave in the same way in all possible environments (Ansari, 2023). </a:t>
          </a:r>
          <a:endParaRPr lang="en-US" sz="1800" kern="1200" dirty="0">
            <a:solidFill>
              <a:srgbClr val="201449">
                <a:alpha val="60000"/>
              </a:srgbClr>
            </a:solidFill>
            <a:latin typeface="Bahnschrift" panose="020B0502040204020203" pitchFamily="34" charset="0"/>
            <a:ea typeface="+mn-ea"/>
            <a:cs typeface="+mn-cs"/>
          </a:endParaRPr>
        </a:p>
      </dgm:t>
    </dgm:pt>
    <dgm:pt modelId="{75BAA370-F295-4E6C-95C5-C6FC109E9F95}" type="parTrans" cxnId="{0BE128DC-D128-4632-AB6C-A832DE37A42E}">
      <dgm:prSet/>
      <dgm:spPr/>
      <dgm:t>
        <a:bodyPr/>
        <a:lstStyle/>
        <a:p>
          <a:endParaRPr lang="en-US"/>
        </a:p>
      </dgm:t>
    </dgm:pt>
    <dgm:pt modelId="{07BF03CB-B1B6-4E04-876F-D845FFC6B928}" type="sibTrans" cxnId="{0BE128DC-D128-4632-AB6C-A832DE37A42E}">
      <dgm:prSet/>
      <dgm:spPr/>
      <dgm:t>
        <a:bodyPr/>
        <a:lstStyle/>
        <a:p>
          <a:endParaRPr lang="en-US"/>
        </a:p>
      </dgm:t>
    </dgm:pt>
    <dgm:pt modelId="{809B2270-ACFE-40A7-8FD0-9E2C31EF70EC}">
      <dgm:prSet custT="1"/>
      <dgm:spPr/>
      <dgm:t>
        <a:bodyPr/>
        <a:lstStyle/>
        <a:p>
          <a:r>
            <a:rPr lang="en-GB" sz="1800" kern="1200" dirty="0">
              <a:solidFill>
                <a:srgbClr val="201449">
                  <a:alpha val="60000"/>
                </a:srgbClr>
              </a:solidFill>
              <a:latin typeface="Bahnschrift" panose="020B0502040204020203" pitchFamily="34" charset="0"/>
              <a:ea typeface="+mn-ea"/>
              <a:cs typeface="+mn-cs"/>
            </a:rPr>
            <a:t>Weak bi-simulation is a relation between two labelled transition systems (LTSs) that captures a coarser notion of behavioural equivalence than strong bi-simulation. Two LTSs are said to be weakly bi-similar if they have the same observable behaviour but may differ in their internal behaviour.</a:t>
          </a:r>
          <a:r>
            <a:rPr lang="en-GB" sz="1800" b="0" i="0" kern="1200" baseline="0" dirty="0"/>
            <a:t> </a:t>
          </a:r>
          <a:endParaRPr lang="en-US" sz="1800" kern="1200" dirty="0"/>
        </a:p>
      </dgm:t>
    </dgm:pt>
    <dgm:pt modelId="{9725FCB6-5D08-4360-8C96-2B2D44B277F5}" type="parTrans" cxnId="{2555DD32-5D43-41A2-B9CB-20347F139BB3}">
      <dgm:prSet/>
      <dgm:spPr/>
      <dgm:t>
        <a:bodyPr/>
        <a:lstStyle/>
        <a:p>
          <a:endParaRPr lang="en-US"/>
        </a:p>
      </dgm:t>
    </dgm:pt>
    <dgm:pt modelId="{5D790F7D-3FA6-4FFD-9AD7-BA44675EEE93}" type="sibTrans" cxnId="{2555DD32-5D43-41A2-B9CB-20347F139BB3}">
      <dgm:prSet/>
      <dgm:spPr/>
      <dgm:t>
        <a:bodyPr/>
        <a:lstStyle/>
        <a:p>
          <a:endParaRPr lang="en-US"/>
        </a:p>
      </dgm:t>
    </dgm:pt>
    <dgm:pt modelId="{A3FC9A30-0D6E-4E4C-BA92-637534E27518}" type="pres">
      <dgm:prSet presAssocID="{60EB1FD5-83ED-4A53-B87D-98B43C28F5F0}" presName="hierChild1" presStyleCnt="0">
        <dgm:presLayoutVars>
          <dgm:chPref val="1"/>
          <dgm:dir/>
          <dgm:animOne val="branch"/>
          <dgm:animLvl val="lvl"/>
          <dgm:resizeHandles/>
        </dgm:presLayoutVars>
      </dgm:prSet>
      <dgm:spPr/>
    </dgm:pt>
    <dgm:pt modelId="{76A461FB-F3D3-4A88-9BE5-1CC946112583}" type="pres">
      <dgm:prSet presAssocID="{77F5ED15-0B35-4B6E-A0EE-DBC927ED5E0C}" presName="hierRoot1" presStyleCnt="0"/>
      <dgm:spPr/>
    </dgm:pt>
    <dgm:pt modelId="{7147FBF7-F355-4568-9B29-7A536D1C98B3}" type="pres">
      <dgm:prSet presAssocID="{77F5ED15-0B35-4B6E-A0EE-DBC927ED5E0C}" presName="composite" presStyleCnt="0"/>
      <dgm:spPr/>
    </dgm:pt>
    <dgm:pt modelId="{99D1A915-236E-4F98-823B-79586330B1E0}" type="pres">
      <dgm:prSet presAssocID="{77F5ED15-0B35-4B6E-A0EE-DBC927ED5E0C}" presName="background" presStyleLbl="node0" presStyleIdx="0" presStyleCnt="2"/>
      <dgm:spPr/>
    </dgm:pt>
    <dgm:pt modelId="{08D2257B-E179-47C5-B127-F49045716B0D}" type="pres">
      <dgm:prSet presAssocID="{77F5ED15-0B35-4B6E-A0EE-DBC927ED5E0C}" presName="text" presStyleLbl="fgAcc0" presStyleIdx="0" presStyleCnt="2">
        <dgm:presLayoutVars>
          <dgm:chPref val="3"/>
        </dgm:presLayoutVars>
      </dgm:prSet>
      <dgm:spPr/>
    </dgm:pt>
    <dgm:pt modelId="{7680CE32-690B-42ED-8414-EE973400FC32}" type="pres">
      <dgm:prSet presAssocID="{77F5ED15-0B35-4B6E-A0EE-DBC927ED5E0C}" presName="hierChild2" presStyleCnt="0"/>
      <dgm:spPr/>
    </dgm:pt>
    <dgm:pt modelId="{3BF36B5A-99D8-4ACE-B773-22D68CC270A1}" type="pres">
      <dgm:prSet presAssocID="{809B2270-ACFE-40A7-8FD0-9E2C31EF70EC}" presName="hierRoot1" presStyleCnt="0"/>
      <dgm:spPr/>
    </dgm:pt>
    <dgm:pt modelId="{A386B264-FEE0-4760-BD55-AF087E50853A}" type="pres">
      <dgm:prSet presAssocID="{809B2270-ACFE-40A7-8FD0-9E2C31EF70EC}" presName="composite" presStyleCnt="0"/>
      <dgm:spPr/>
    </dgm:pt>
    <dgm:pt modelId="{B23EB895-C6E9-43EB-B502-0745CE2126B3}" type="pres">
      <dgm:prSet presAssocID="{809B2270-ACFE-40A7-8FD0-9E2C31EF70EC}" presName="background" presStyleLbl="node0" presStyleIdx="1" presStyleCnt="2"/>
      <dgm:spPr/>
    </dgm:pt>
    <dgm:pt modelId="{0A7213CC-90A8-4772-AE60-46799D29C512}" type="pres">
      <dgm:prSet presAssocID="{809B2270-ACFE-40A7-8FD0-9E2C31EF70EC}" presName="text" presStyleLbl="fgAcc0" presStyleIdx="1" presStyleCnt="2">
        <dgm:presLayoutVars>
          <dgm:chPref val="3"/>
        </dgm:presLayoutVars>
      </dgm:prSet>
      <dgm:spPr/>
    </dgm:pt>
    <dgm:pt modelId="{66F03BC6-39E3-45F5-A91C-D2B6E6F5A746}" type="pres">
      <dgm:prSet presAssocID="{809B2270-ACFE-40A7-8FD0-9E2C31EF70EC}" presName="hierChild2" presStyleCnt="0"/>
      <dgm:spPr/>
    </dgm:pt>
  </dgm:ptLst>
  <dgm:cxnLst>
    <dgm:cxn modelId="{2555DD32-5D43-41A2-B9CB-20347F139BB3}" srcId="{60EB1FD5-83ED-4A53-B87D-98B43C28F5F0}" destId="{809B2270-ACFE-40A7-8FD0-9E2C31EF70EC}" srcOrd="1" destOrd="0" parTransId="{9725FCB6-5D08-4360-8C96-2B2D44B277F5}" sibTransId="{5D790F7D-3FA6-4FFD-9AD7-BA44675EEE93}"/>
    <dgm:cxn modelId="{5357F587-9D0B-46B4-B863-336074C2C416}" type="presOf" srcId="{77F5ED15-0B35-4B6E-A0EE-DBC927ED5E0C}" destId="{08D2257B-E179-47C5-B127-F49045716B0D}" srcOrd="0" destOrd="0" presId="urn:microsoft.com/office/officeart/2005/8/layout/hierarchy1"/>
    <dgm:cxn modelId="{B2E688C4-3C19-4EE5-B591-E18A7C55C81F}" type="presOf" srcId="{809B2270-ACFE-40A7-8FD0-9E2C31EF70EC}" destId="{0A7213CC-90A8-4772-AE60-46799D29C512}" srcOrd="0" destOrd="0" presId="urn:microsoft.com/office/officeart/2005/8/layout/hierarchy1"/>
    <dgm:cxn modelId="{0BE128DC-D128-4632-AB6C-A832DE37A42E}" srcId="{60EB1FD5-83ED-4A53-B87D-98B43C28F5F0}" destId="{77F5ED15-0B35-4B6E-A0EE-DBC927ED5E0C}" srcOrd="0" destOrd="0" parTransId="{75BAA370-F295-4E6C-95C5-C6FC109E9F95}" sibTransId="{07BF03CB-B1B6-4E04-876F-D845FFC6B928}"/>
    <dgm:cxn modelId="{562973F1-DAE1-44FC-981A-A437533B7696}" type="presOf" srcId="{60EB1FD5-83ED-4A53-B87D-98B43C28F5F0}" destId="{A3FC9A30-0D6E-4E4C-BA92-637534E27518}" srcOrd="0" destOrd="0" presId="urn:microsoft.com/office/officeart/2005/8/layout/hierarchy1"/>
    <dgm:cxn modelId="{604C5853-6794-41EF-96B9-45A2A11BAF21}" type="presParOf" srcId="{A3FC9A30-0D6E-4E4C-BA92-637534E27518}" destId="{76A461FB-F3D3-4A88-9BE5-1CC946112583}" srcOrd="0" destOrd="0" presId="urn:microsoft.com/office/officeart/2005/8/layout/hierarchy1"/>
    <dgm:cxn modelId="{B7DD53D7-376F-4DC3-AAC4-10E09CCD1789}" type="presParOf" srcId="{76A461FB-F3D3-4A88-9BE5-1CC946112583}" destId="{7147FBF7-F355-4568-9B29-7A536D1C98B3}" srcOrd="0" destOrd="0" presId="urn:microsoft.com/office/officeart/2005/8/layout/hierarchy1"/>
    <dgm:cxn modelId="{B9215E81-2B3F-4708-9E57-300E65686424}" type="presParOf" srcId="{7147FBF7-F355-4568-9B29-7A536D1C98B3}" destId="{99D1A915-236E-4F98-823B-79586330B1E0}" srcOrd="0" destOrd="0" presId="urn:microsoft.com/office/officeart/2005/8/layout/hierarchy1"/>
    <dgm:cxn modelId="{85A29F2F-C6F7-440A-B5C0-142F463D05FC}" type="presParOf" srcId="{7147FBF7-F355-4568-9B29-7A536D1C98B3}" destId="{08D2257B-E179-47C5-B127-F49045716B0D}" srcOrd="1" destOrd="0" presId="urn:microsoft.com/office/officeart/2005/8/layout/hierarchy1"/>
    <dgm:cxn modelId="{95CC431D-37D4-413E-A488-4477D8C25E30}" type="presParOf" srcId="{76A461FB-F3D3-4A88-9BE5-1CC946112583}" destId="{7680CE32-690B-42ED-8414-EE973400FC32}" srcOrd="1" destOrd="0" presId="urn:microsoft.com/office/officeart/2005/8/layout/hierarchy1"/>
    <dgm:cxn modelId="{A76ED7D1-9817-454E-8C3F-9AF6DAE18A12}" type="presParOf" srcId="{A3FC9A30-0D6E-4E4C-BA92-637534E27518}" destId="{3BF36B5A-99D8-4ACE-B773-22D68CC270A1}" srcOrd="1" destOrd="0" presId="urn:microsoft.com/office/officeart/2005/8/layout/hierarchy1"/>
    <dgm:cxn modelId="{DCD70C36-4F22-4CFB-B273-9D4369BE5398}" type="presParOf" srcId="{3BF36B5A-99D8-4ACE-B773-22D68CC270A1}" destId="{A386B264-FEE0-4760-BD55-AF087E50853A}" srcOrd="0" destOrd="0" presId="urn:microsoft.com/office/officeart/2005/8/layout/hierarchy1"/>
    <dgm:cxn modelId="{AA299DDF-D0D4-4642-AE62-22FDF78660A5}" type="presParOf" srcId="{A386B264-FEE0-4760-BD55-AF087E50853A}" destId="{B23EB895-C6E9-43EB-B502-0745CE2126B3}" srcOrd="0" destOrd="0" presId="urn:microsoft.com/office/officeart/2005/8/layout/hierarchy1"/>
    <dgm:cxn modelId="{0A79FA9D-BE2A-4FFB-AF35-55083E3EA243}" type="presParOf" srcId="{A386B264-FEE0-4760-BD55-AF087E50853A}" destId="{0A7213CC-90A8-4772-AE60-46799D29C512}" srcOrd="1" destOrd="0" presId="urn:microsoft.com/office/officeart/2005/8/layout/hierarchy1"/>
    <dgm:cxn modelId="{F6287CCD-DDE3-4C6B-BCC7-F6236C98995A}" type="presParOf" srcId="{3BF36B5A-99D8-4ACE-B773-22D68CC270A1}" destId="{66F03BC6-39E3-45F5-A91C-D2B6E6F5A74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3E3D10-65D3-4135-8C29-F097C8249C0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DBCAE7C-ED59-4253-AE6C-338DABE83E28}">
      <dgm:prSet custT="1"/>
      <dgm:spPr/>
      <dgm:t>
        <a:bodyPr/>
        <a:lstStyle/>
        <a:p>
          <a:r>
            <a:rPr lang="en-GB" sz="1800" kern="1200" dirty="0">
              <a:solidFill>
                <a:srgbClr val="201449">
                  <a:alpha val="60000"/>
                </a:srgbClr>
              </a:solidFill>
              <a:latin typeface="Bahnschrift" panose="020B0502040204020203" pitchFamily="34" charset="0"/>
              <a:ea typeface="+mn-ea"/>
              <a:cs typeface="+mn-cs"/>
            </a:rPr>
            <a:t>Reactive systems consist of several components which continuously interact with each other (most of the time, do not terminate). In the most basic case such a system would consist of two components, namely a controller program and its environment. (Thomas, 2003).</a:t>
          </a:r>
          <a:r>
            <a:rPr lang="en-GB" sz="1600" b="0" i="0" kern="1200" baseline="0" dirty="0"/>
            <a:t> </a:t>
          </a:r>
          <a:endParaRPr lang="en-US" sz="1600" kern="1200" dirty="0"/>
        </a:p>
      </dgm:t>
    </dgm:pt>
    <dgm:pt modelId="{68D4738A-B929-4375-9628-52E6B051E66F}" type="parTrans" cxnId="{25F3E626-4538-4053-9EBA-209D0C4DD1CE}">
      <dgm:prSet/>
      <dgm:spPr/>
      <dgm:t>
        <a:bodyPr/>
        <a:lstStyle/>
        <a:p>
          <a:endParaRPr lang="en-US"/>
        </a:p>
      </dgm:t>
    </dgm:pt>
    <dgm:pt modelId="{F01CB110-ADA3-4DDC-8570-E7BAAB67251A}" type="sibTrans" cxnId="{25F3E626-4538-4053-9EBA-209D0C4DD1CE}">
      <dgm:prSet/>
      <dgm:spPr/>
      <dgm:t>
        <a:bodyPr/>
        <a:lstStyle/>
        <a:p>
          <a:endParaRPr lang="en-US"/>
        </a:p>
      </dgm:t>
    </dgm:pt>
    <dgm:pt modelId="{D761A55A-6BFC-436D-8507-82389831667C}">
      <dgm:prSet custT="1"/>
      <dgm:spPr/>
      <dgm:t>
        <a:bodyPr/>
        <a:lstStyle/>
        <a:p>
          <a:r>
            <a:rPr lang="en-GB" sz="1800" kern="1200" dirty="0">
              <a:solidFill>
                <a:srgbClr val="201449">
                  <a:alpha val="60000"/>
                </a:srgbClr>
              </a:solidFill>
              <a:latin typeface="Bahnschrift" panose="020B0502040204020203" pitchFamily="34" charset="0"/>
              <a:ea typeface="+mn-ea"/>
              <a:cs typeface="+mn-cs"/>
            </a:rPr>
            <a:t>Open MPI (Open Message Passing Interface) is an open-source implementation of the Message Passing Interface (MPI) standard, which is a widely used programming model for parallel computing. MPI allows programmers to write distributed-memory parallel programs that can run on clusters of computers (Ansari, 2023).</a:t>
          </a:r>
          <a:endParaRPr lang="en-US" sz="1600" kern="1200" dirty="0"/>
        </a:p>
      </dgm:t>
    </dgm:pt>
    <dgm:pt modelId="{42F1E5DA-A0E2-4A2B-9DB5-451911CAF40B}" type="parTrans" cxnId="{BC299178-7438-43AF-95F6-EABDC29301D1}">
      <dgm:prSet/>
      <dgm:spPr/>
      <dgm:t>
        <a:bodyPr/>
        <a:lstStyle/>
        <a:p>
          <a:endParaRPr lang="en-US"/>
        </a:p>
      </dgm:t>
    </dgm:pt>
    <dgm:pt modelId="{B2AEC58E-058C-4EAF-89D1-180D96DC504E}" type="sibTrans" cxnId="{BC299178-7438-43AF-95F6-EABDC29301D1}">
      <dgm:prSet/>
      <dgm:spPr/>
      <dgm:t>
        <a:bodyPr/>
        <a:lstStyle/>
        <a:p>
          <a:endParaRPr lang="en-US"/>
        </a:p>
      </dgm:t>
    </dgm:pt>
    <dgm:pt modelId="{D664FFFC-68ED-4441-84F3-ACD7D26B7B18}" type="pres">
      <dgm:prSet presAssocID="{A33E3D10-65D3-4135-8C29-F097C8249C02}" presName="hierChild1" presStyleCnt="0">
        <dgm:presLayoutVars>
          <dgm:chPref val="1"/>
          <dgm:dir/>
          <dgm:animOne val="branch"/>
          <dgm:animLvl val="lvl"/>
          <dgm:resizeHandles/>
        </dgm:presLayoutVars>
      </dgm:prSet>
      <dgm:spPr/>
    </dgm:pt>
    <dgm:pt modelId="{E3F4CD58-8CD9-4C7B-8769-234B15A14966}" type="pres">
      <dgm:prSet presAssocID="{BDBCAE7C-ED59-4253-AE6C-338DABE83E28}" presName="hierRoot1" presStyleCnt="0"/>
      <dgm:spPr/>
    </dgm:pt>
    <dgm:pt modelId="{33EFE7E3-2717-4B53-BE38-E2D748227832}" type="pres">
      <dgm:prSet presAssocID="{BDBCAE7C-ED59-4253-AE6C-338DABE83E28}" presName="composite" presStyleCnt="0"/>
      <dgm:spPr/>
    </dgm:pt>
    <dgm:pt modelId="{715EB210-6C08-4A39-8F09-1FFD769278E7}" type="pres">
      <dgm:prSet presAssocID="{BDBCAE7C-ED59-4253-AE6C-338DABE83E28}" presName="background" presStyleLbl="node0" presStyleIdx="0" presStyleCnt="2"/>
      <dgm:spPr/>
    </dgm:pt>
    <dgm:pt modelId="{11920651-26F9-4829-9F7D-7FEF45ECA65F}" type="pres">
      <dgm:prSet presAssocID="{BDBCAE7C-ED59-4253-AE6C-338DABE83E28}" presName="text" presStyleLbl="fgAcc0" presStyleIdx="0" presStyleCnt="2">
        <dgm:presLayoutVars>
          <dgm:chPref val="3"/>
        </dgm:presLayoutVars>
      </dgm:prSet>
      <dgm:spPr/>
    </dgm:pt>
    <dgm:pt modelId="{B7FF6E48-D562-46D1-87A4-113D90EC5843}" type="pres">
      <dgm:prSet presAssocID="{BDBCAE7C-ED59-4253-AE6C-338DABE83E28}" presName="hierChild2" presStyleCnt="0"/>
      <dgm:spPr/>
    </dgm:pt>
    <dgm:pt modelId="{14E1D935-F351-4104-978A-959571ABEE21}" type="pres">
      <dgm:prSet presAssocID="{D761A55A-6BFC-436D-8507-82389831667C}" presName="hierRoot1" presStyleCnt="0"/>
      <dgm:spPr/>
    </dgm:pt>
    <dgm:pt modelId="{F26C1B08-7566-4634-8C80-49C5E1CE87F4}" type="pres">
      <dgm:prSet presAssocID="{D761A55A-6BFC-436D-8507-82389831667C}" presName="composite" presStyleCnt="0"/>
      <dgm:spPr/>
    </dgm:pt>
    <dgm:pt modelId="{63647727-494A-4062-A37A-E005F9F0967B}" type="pres">
      <dgm:prSet presAssocID="{D761A55A-6BFC-436D-8507-82389831667C}" presName="background" presStyleLbl="node0" presStyleIdx="1" presStyleCnt="2"/>
      <dgm:spPr/>
    </dgm:pt>
    <dgm:pt modelId="{B5D78476-2FCA-4222-AE44-210C10485690}" type="pres">
      <dgm:prSet presAssocID="{D761A55A-6BFC-436D-8507-82389831667C}" presName="text" presStyleLbl="fgAcc0" presStyleIdx="1" presStyleCnt="2">
        <dgm:presLayoutVars>
          <dgm:chPref val="3"/>
        </dgm:presLayoutVars>
      </dgm:prSet>
      <dgm:spPr/>
    </dgm:pt>
    <dgm:pt modelId="{100DADFA-2AC7-4ED9-A855-BB2084EBC41C}" type="pres">
      <dgm:prSet presAssocID="{D761A55A-6BFC-436D-8507-82389831667C}" presName="hierChild2" presStyleCnt="0"/>
      <dgm:spPr/>
    </dgm:pt>
  </dgm:ptLst>
  <dgm:cxnLst>
    <dgm:cxn modelId="{3915F820-BBA8-4AFA-8E03-97F21F7746BC}" type="presOf" srcId="{A33E3D10-65D3-4135-8C29-F097C8249C02}" destId="{D664FFFC-68ED-4441-84F3-ACD7D26B7B18}" srcOrd="0" destOrd="0" presId="urn:microsoft.com/office/officeart/2005/8/layout/hierarchy1"/>
    <dgm:cxn modelId="{25F3E626-4538-4053-9EBA-209D0C4DD1CE}" srcId="{A33E3D10-65D3-4135-8C29-F097C8249C02}" destId="{BDBCAE7C-ED59-4253-AE6C-338DABE83E28}" srcOrd="0" destOrd="0" parTransId="{68D4738A-B929-4375-9628-52E6B051E66F}" sibTransId="{F01CB110-ADA3-4DDC-8570-E7BAAB67251A}"/>
    <dgm:cxn modelId="{BC31B46D-973A-43C0-BFF1-1A1A4F899E24}" type="presOf" srcId="{BDBCAE7C-ED59-4253-AE6C-338DABE83E28}" destId="{11920651-26F9-4829-9F7D-7FEF45ECA65F}" srcOrd="0" destOrd="0" presId="urn:microsoft.com/office/officeart/2005/8/layout/hierarchy1"/>
    <dgm:cxn modelId="{BC299178-7438-43AF-95F6-EABDC29301D1}" srcId="{A33E3D10-65D3-4135-8C29-F097C8249C02}" destId="{D761A55A-6BFC-436D-8507-82389831667C}" srcOrd="1" destOrd="0" parTransId="{42F1E5DA-A0E2-4A2B-9DB5-451911CAF40B}" sibTransId="{B2AEC58E-058C-4EAF-89D1-180D96DC504E}"/>
    <dgm:cxn modelId="{C540F2E0-962F-4177-9AC0-7BE58B9593C2}" type="presOf" srcId="{D761A55A-6BFC-436D-8507-82389831667C}" destId="{B5D78476-2FCA-4222-AE44-210C10485690}" srcOrd="0" destOrd="0" presId="urn:microsoft.com/office/officeart/2005/8/layout/hierarchy1"/>
    <dgm:cxn modelId="{B813EC94-7C66-474B-9ED6-9B88EC6543AC}" type="presParOf" srcId="{D664FFFC-68ED-4441-84F3-ACD7D26B7B18}" destId="{E3F4CD58-8CD9-4C7B-8769-234B15A14966}" srcOrd="0" destOrd="0" presId="urn:microsoft.com/office/officeart/2005/8/layout/hierarchy1"/>
    <dgm:cxn modelId="{54DCDF5E-55B6-4B2C-9AA2-9DEC5A761F78}" type="presParOf" srcId="{E3F4CD58-8CD9-4C7B-8769-234B15A14966}" destId="{33EFE7E3-2717-4B53-BE38-E2D748227832}" srcOrd="0" destOrd="0" presId="urn:microsoft.com/office/officeart/2005/8/layout/hierarchy1"/>
    <dgm:cxn modelId="{3158D9E0-111B-4A68-8727-36B034370677}" type="presParOf" srcId="{33EFE7E3-2717-4B53-BE38-E2D748227832}" destId="{715EB210-6C08-4A39-8F09-1FFD769278E7}" srcOrd="0" destOrd="0" presId="urn:microsoft.com/office/officeart/2005/8/layout/hierarchy1"/>
    <dgm:cxn modelId="{502349BA-6F87-4C0F-B9F0-17A363094B62}" type="presParOf" srcId="{33EFE7E3-2717-4B53-BE38-E2D748227832}" destId="{11920651-26F9-4829-9F7D-7FEF45ECA65F}" srcOrd="1" destOrd="0" presId="urn:microsoft.com/office/officeart/2005/8/layout/hierarchy1"/>
    <dgm:cxn modelId="{6B065A45-BB45-463C-9C6C-82BA8F40FDEA}" type="presParOf" srcId="{E3F4CD58-8CD9-4C7B-8769-234B15A14966}" destId="{B7FF6E48-D562-46D1-87A4-113D90EC5843}" srcOrd="1" destOrd="0" presId="urn:microsoft.com/office/officeart/2005/8/layout/hierarchy1"/>
    <dgm:cxn modelId="{8B45E525-1FC4-492F-93B4-2FA3A42E8EC3}" type="presParOf" srcId="{D664FFFC-68ED-4441-84F3-ACD7D26B7B18}" destId="{14E1D935-F351-4104-978A-959571ABEE21}" srcOrd="1" destOrd="0" presId="urn:microsoft.com/office/officeart/2005/8/layout/hierarchy1"/>
    <dgm:cxn modelId="{8FA7F980-E8AC-42CA-80A4-B1BAFE65B27F}" type="presParOf" srcId="{14E1D935-F351-4104-978A-959571ABEE21}" destId="{F26C1B08-7566-4634-8C80-49C5E1CE87F4}" srcOrd="0" destOrd="0" presId="urn:microsoft.com/office/officeart/2005/8/layout/hierarchy1"/>
    <dgm:cxn modelId="{5891F3BE-1583-41C6-94E4-4B1EAC8C65DA}" type="presParOf" srcId="{F26C1B08-7566-4634-8C80-49C5E1CE87F4}" destId="{63647727-494A-4062-A37A-E005F9F0967B}" srcOrd="0" destOrd="0" presId="urn:microsoft.com/office/officeart/2005/8/layout/hierarchy1"/>
    <dgm:cxn modelId="{E5EB2344-63F3-4DE5-A4F8-C5D99640D26F}" type="presParOf" srcId="{F26C1B08-7566-4634-8C80-49C5E1CE87F4}" destId="{B5D78476-2FCA-4222-AE44-210C10485690}" srcOrd="1" destOrd="0" presId="urn:microsoft.com/office/officeart/2005/8/layout/hierarchy1"/>
    <dgm:cxn modelId="{2371FF5C-5C56-46C7-AD1A-99122FD6BA68}" type="presParOf" srcId="{14E1D935-F351-4104-978A-959571ABEE21}" destId="{100DADFA-2AC7-4ED9-A855-BB2084EBC41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40A3C-06D8-443A-8C35-13A5A20DF4DA}">
      <dsp:nvSpPr>
        <dsp:cNvPr id="0" name=""/>
        <dsp:cNvSpPr/>
      </dsp:nvSpPr>
      <dsp:spPr>
        <a:xfrm>
          <a:off x="0" y="4349"/>
          <a:ext cx="7458074"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9B13F8-9C6A-4CBA-9282-73274D2EA4E3}">
      <dsp:nvSpPr>
        <dsp:cNvPr id="0" name=""/>
        <dsp:cNvSpPr/>
      </dsp:nvSpPr>
      <dsp:spPr>
        <a:xfrm>
          <a:off x="280249" y="212799"/>
          <a:ext cx="509544" cy="5095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5BBCFD-F3EB-45FF-8777-9FC93FF50414}">
      <dsp:nvSpPr>
        <dsp:cNvPr id="0" name=""/>
        <dsp:cNvSpPr/>
      </dsp:nvSpPr>
      <dsp:spPr>
        <a:xfrm>
          <a:off x="1070042" y="4349"/>
          <a:ext cx="6388031"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Bahnschrift" panose="020B0502040204020203" pitchFamily="34" charset="0"/>
              <a:ea typeface="+mn-ea"/>
              <a:cs typeface="+mn-cs"/>
            </a:rPr>
            <a:t>Labelled Transition System</a:t>
          </a:r>
          <a:endParaRPr lang="LID4096" sz="1900" kern="1200" dirty="0">
            <a:latin typeface="Bahnschrift" panose="020B0502040204020203" pitchFamily="34" charset="0"/>
            <a:ea typeface="+mn-ea"/>
            <a:cs typeface="+mn-cs"/>
          </a:endParaRPr>
        </a:p>
      </dsp:txBody>
      <dsp:txXfrm>
        <a:off x="1070042" y="4349"/>
        <a:ext cx="6388031" cy="926443"/>
      </dsp:txXfrm>
    </dsp:sp>
    <dsp:sp modelId="{7B9FB9B3-1529-4A04-81FE-0E066F60BD08}">
      <dsp:nvSpPr>
        <dsp:cNvPr id="0" name=""/>
        <dsp:cNvSpPr/>
      </dsp:nvSpPr>
      <dsp:spPr>
        <a:xfrm>
          <a:off x="0" y="1162404"/>
          <a:ext cx="7458074"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C7292-4B8B-4C3D-B89A-585C2F0C0B91}">
      <dsp:nvSpPr>
        <dsp:cNvPr id="0" name=""/>
        <dsp:cNvSpPr/>
      </dsp:nvSpPr>
      <dsp:spPr>
        <a:xfrm>
          <a:off x="280249" y="1370854"/>
          <a:ext cx="509544" cy="5095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B3B23-E86E-4F2A-9554-B8A43E602D67}">
      <dsp:nvSpPr>
        <dsp:cNvPr id="0" name=""/>
        <dsp:cNvSpPr/>
      </dsp:nvSpPr>
      <dsp:spPr>
        <a:xfrm>
          <a:off x="1070042" y="1162404"/>
          <a:ext cx="6388031"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100000"/>
            </a:lnSpc>
            <a:spcBef>
              <a:spcPct val="0"/>
            </a:spcBef>
            <a:spcAft>
              <a:spcPct val="35000"/>
            </a:spcAft>
            <a:buNone/>
          </a:pPr>
          <a:r>
            <a:rPr lang="en-US" sz="1900" kern="1200">
              <a:latin typeface="Bahnschrift" panose="020B0502040204020203" pitchFamily="34" charset="0"/>
              <a:ea typeface="+mn-ea"/>
              <a:cs typeface="+mn-cs"/>
            </a:rPr>
            <a:t>Trace Equivalence</a:t>
          </a:r>
          <a:endParaRPr lang="LID4096" sz="1900" kern="1200">
            <a:latin typeface="Bahnschrift" panose="020B0502040204020203" pitchFamily="34" charset="0"/>
            <a:ea typeface="+mn-ea"/>
            <a:cs typeface="+mn-cs"/>
          </a:endParaRPr>
        </a:p>
      </dsp:txBody>
      <dsp:txXfrm>
        <a:off x="1070042" y="1162404"/>
        <a:ext cx="6388031" cy="926443"/>
      </dsp:txXfrm>
    </dsp:sp>
    <dsp:sp modelId="{94196C0F-CEBB-4100-8A12-590DF4886F82}">
      <dsp:nvSpPr>
        <dsp:cNvPr id="0" name=""/>
        <dsp:cNvSpPr/>
      </dsp:nvSpPr>
      <dsp:spPr>
        <a:xfrm>
          <a:off x="0" y="2320459"/>
          <a:ext cx="7458074"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43B527-9CB2-4AE0-AD05-5E5C3AB51946}">
      <dsp:nvSpPr>
        <dsp:cNvPr id="0" name=""/>
        <dsp:cNvSpPr/>
      </dsp:nvSpPr>
      <dsp:spPr>
        <a:xfrm>
          <a:off x="280249" y="2528909"/>
          <a:ext cx="509544" cy="5095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2D5227-414F-4B31-86C0-A8171CC7F355}">
      <dsp:nvSpPr>
        <dsp:cNvPr id="0" name=""/>
        <dsp:cNvSpPr/>
      </dsp:nvSpPr>
      <dsp:spPr>
        <a:xfrm>
          <a:off x="1070042" y="2320459"/>
          <a:ext cx="6388031"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100000"/>
            </a:lnSpc>
            <a:spcBef>
              <a:spcPct val="0"/>
            </a:spcBef>
            <a:spcAft>
              <a:spcPct val="35000"/>
            </a:spcAft>
            <a:buNone/>
          </a:pPr>
          <a:r>
            <a:rPr lang="en-GB" sz="1900" kern="1200">
              <a:latin typeface="Bahnschrift" panose="020B0502040204020203" pitchFamily="34" charset="0"/>
              <a:ea typeface="+mn-ea"/>
              <a:cs typeface="+mn-cs"/>
            </a:rPr>
            <a:t>Deterministic Labelled Transition System and Language Equivalence</a:t>
          </a:r>
          <a:endParaRPr lang="LID4096" sz="1900" kern="1200">
            <a:latin typeface="Bahnschrift" panose="020B0502040204020203" pitchFamily="34" charset="0"/>
            <a:ea typeface="+mn-ea"/>
            <a:cs typeface="+mn-cs"/>
          </a:endParaRPr>
        </a:p>
      </dsp:txBody>
      <dsp:txXfrm>
        <a:off x="1070042" y="2320459"/>
        <a:ext cx="6388031" cy="926443"/>
      </dsp:txXfrm>
    </dsp:sp>
    <dsp:sp modelId="{E8423EA7-23FC-4D0C-B639-29D8F381BA89}">
      <dsp:nvSpPr>
        <dsp:cNvPr id="0" name=""/>
        <dsp:cNvSpPr/>
      </dsp:nvSpPr>
      <dsp:spPr>
        <a:xfrm>
          <a:off x="0" y="3478514"/>
          <a:ext cx="7458074"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001A0-AD99-4800-A1B6-36BC91C1902D}">
      <dsp:nvSpPr>
        <dsp:cNvPr id="0" name=""/>
        <dsp:cNvSpPr/>
      </dsp:nvSpPr>
      <dsp:spPr>
        <a:xfrm>
          <a:off x="280249" y="3686964"/>
          <a:ext cx="509544" cy="5095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4C4F9-F41C-4FA8-BA96-11670A0FEB64}">
      <dsp:nvSpPr>
        <dsp:cNvPr id="0" name=""/>
        <dsp:cNvSpPr/>
      </dsp:nvSpPr>
      <dsp:spPr>
        <a:xfrm>
          <a:off x="1070042" y="3478514"/>
          <a:ext cx="6388031"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100000"/>
            </a:lnSpc>
            <a:spcBef>
              <a:spcPct val="0"/>
            </a:spcBef>
            <a:spcAft>
              <a:spcPct val="35000"/>
            </a:spcAft>
            <a:buNone/>
          </a:pPr>
          <a:r>
            <a:rPr lang="en-GB" sz="1900" kern="1200">
              <a:latin typeface="Bahnschrift" panose="020B0502040204020203" pitchFamily="34" charset="0"/>
              <a:ea typeface="+mn-ea"/>
              <a:cs typeface="+mn-cs"/>
            </a:rPr>
            <a:t>Strong and Weak Bi-simulation</a:t>
          </a:r>
          <a:endParaRPr lang="LID4096" sz="1900" kern="1200">
            <a:latin typeface="Bahnschrift" panose="020B0502040204020203" pitchFamily="34" charset="0"/>
            <a:ea typeface="+mn-ea"/>
            <a:cs typeface="+mn-cs"/>
          </a:endParaRPr>
        </a:p>
      </dsp:txBody>
      <dsp:txXfrm>
        <a:off x="1070042" y="3478514"/>
        <a:ext cx="6388031" cy="926443"/>
      </dsp:txXfrm>
    </dsp:sp>
    <dsp:sp modelId="{3C23DD96-BED4-4FED-B645-7AEFC71D923D}">
      <dsp:nvSpPr>
        <dsp:cNvPr id="0" name=""/>
        <dsp:cNvSpPr/>
      </dsp:nvSpPr>
      <dsp:spPr>
        <a:xfrm>
          <a:off x="0" y="4636569"/>
          <a:ext cx="7458074" cy="9264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B5FD6-F4CB-432A-8B8D-3F5E1F02064E}">
      <dsp:nvSpPr>
        <dsp:cNvPr id="0" name=""/>
        <dsp:cNvSpPr/>
      </dsp:nvSpPr>
      <dsp:spPr>
        <a:xfrm>
          <a:off x="280249" y="4845019"/>
          <a:ext cx="509544" cy="5095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4A24D0-277D-44D4-A9F3-C68C3D6E57A8}">
      <dsp:nvSpPr>
        <dsp:cNvPr id="0" name=""/>
        <dsp:cNvSpPr/>
      </dsp:nvSpPr>
      <dsp:spPr>
        <a:xfrm>
          <a:off x="1070042" y="4636569"/>
          <a:ext cx="6388031" cy="92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049" tIns="98049" rIns="98049" bIns="98049" numCol="1" spcCol="1270" anchor="ctr" anchorCtr="0">
          <a:noAutofit/>
        </a:bodyPr>
        <a:lstStyle/>
        <a:p>
          <a:pPr marL="0" lvl="0" indent="0" algn="l" defTabSz="844550">
            <a:lnSpc>
              <a:spcPct val="100000"/>
            </a:lnSpc>
            <a:spcBef>
              <a:spcPct val="0"/>
            </a:spcBef>
            <a:spcAft>
              <a:spcPct val="35000"/>
            </a:spcAft>
            <a:buNone/>
          </a:pPr>
          <a:r>
            <a:rPr lang="en-US" sz="1900" kern="1200">
              <a:latin typeface="Bahnschrift" panose="020B0502040204020203" pitchFamily="34" charset="0"/>
              <a:ea typeface="+mn-ea"/>
              <a:cs typeface="+mn-cs"/>
            </a:rPr>
            <a:t>Reactive System</a:t>
          </a:r>
          <a:endParaRPr lang="LID4096" sz="1900" kern="1200">
            <a:latin typeface="Bahnschrift" panose="020B0502040204020203" pitchFamily="34" charset="0"/>
            <a:ea typeface="+mn-ea"/>
            <a:cs typeface="+mn-cs"/>
          </a:endParaRPr>
        </a:p>
      </dsp:txBody>
      <dsp:txXfrm>
        <a:off x="1070042" y="4636569"/>
        <a:ext cx="6388031" cy="926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0F9C8-869D-4510-A9F0-14B0F4E5FD15}">
      <dsp:nvSpPr>
        <dsp:cNvPr id="0" name=""/>
        <dsp:cNvSpPr/>
      </dsp:nvSpPr>
      <dsp:spPr>
        <a:xfrm>
          <a:off x="497283" y="1196"/>
          <a:ext cx="4080443" cy="2591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C6FD3B-5A91-4C52-8777-25DD3EAEBF83}">
      <dsp:nvSpPr>
        <dsp:cNvPr id="0" name=""/>
        <dsp:cNvSpPr/>
      </dsp:nvSpPr>
      <dsp:spPr>
        <a:xfrm>
          <a:off x="950665" y="431910"/>
          <a:ext cx="4080443" cy="25910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tx2">
                  <a:alpha val="60000"/>
                </a:schemeClr>
              </a:solidFill>
              <a:latin typeface="Bahnschrift" panose="020B0502040204020203" pitchFamily="34" charset="0"/>
              <a:ea typeface="+mn-ea"/>
              <a:cs typeface="+mn-cs"/>
            </a:rPr>
            <a:t>A labelled transition system (LTS) is a mathematical model used in computer science and related fields to describe the behaviour of a system as a set of states and the transitions between those states, where each transition is associated with a label. </a:t>
          </a:r>
          <a:endParaRPr lang="en-US" sz="1800" kern="1200" dirty="0">
            <a:solidFill>
              <a:schemeClr val="tx2">
                <a:alpha val="60000"/>
              </a:schemeClr>
            </a:solidFill>
            <a:latin typeface="Bahnschrift" panose="020B0502040204020203" pitchFamily="34" charset="0"/>
            <a:ea typeface="+mn-ea"/>
            <a:cs typeface="+mn-cs"/>
          </a:endParaRPr>
        </a:p>
      </dsp:txBody>
      <dsp:txXfrm>
        <a:off x="1026555" y="507800"/>
        <a:ext cx="3928663" cy="2439301"/>
      </dsp:txXfrm>
    </dsp:sp>
    <dsp:sp modelId="{983212BC-F06D-4FF7-BB8D-A9EAF6AB5E18}">
      <dsp:nvSpPr>
        <dsp:cNvPr id="0" name=""/>
        <dsp:cNvSpPr/>
      </dsp:nvSpPr>
      <dsp:spPr>
        <a:xfrm>
          <a:off x="5484491" y="1196"/>
          <a:ext cx="4080443" cy="2591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08396C-630B-4094-B035-278BEEF5FADA}">
      <dsp:nvSpPr>
        <dsp:cNvPr id="0" name=""/>
        <dsp:cNvSpPr/>
      </dsp:nvSpPr>
      <dsp:spPr>
        <a:xfrm>
          <a:off x="5937873" y="431910"/>
          <a:ext cx="4080443" cy="25910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tx2">
                  <a:alpha val="60000"/>
                </a:schemeClr>
              </a:solidFill>
              <a:latin typeface="Bahnschrift" panose="020B0502040204020203" pitchFamily="34" charset="0"/>
              <a:ea typeface="+mn-ea"/>
              <a:cs typeface="+mn-cs"/>
            </a:rPr>
            <a:t>In an LTS, a state represents a particular configuration or condition of the system, and a transition between states represents a change in the system's state. The labels associated with transitions describe the actions or events that cause the system to change state. </a:t>
          </a:r>
          <a:endParaRPr lang="en-US" sz="1800" kern="1200" dirty="0">
            <a:solidFill>
              <a:schemeClr val="tx2">
                <a:alpha val="60000"/>
              </a:schemeClr>
            </a:solidFill>
            <a:latin typeface="Bahnschrift" panose="020B0502040204020203" pitchFamily="34" charset="0"/>
            <a:ea typeface="+mn-ea"/>
            <a:cs typeface="+mn-cs"/>
          </a:endParaRPr>
        </a:p>
      </dsp:txBody>
      <dsp:txXfrm>
        <a:off x="6013763" y="507800"/>
        <a:ext cx="3928663" cy="24393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CC7EA-9419-4174-827C-A0A2B5377A63}">
      <dsp:nvSpPr>
        <dsp:cNvPr id="0" name=""/>
        <dsp:cNvSpPr/>
      </dsp:nvSpPr>
      <dsp:spPr>
        <a:xfrm>
          <a:off x="0" y="416992"/>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3C1BD5-8AE6-4939-BE01-7A0B4201B018}">
      <dsp:nvSpPr>
        <dsp:cNvPr id="0" name=""/>
        <dsp:cNvSpPr/>
      </dsp:nvSpPr>
      <dsp:spPr>
        <a:xfrm>
          <a:off x="328612" y="729174"/>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solidFill>
                <a:srgbClr val="201449">
                  <a:alpha val="60000"/>
                </a:srgbClr>
              </a:solidFill>
              <a:latin typeface="Bahnschrift" panose="020B0502040204020203" pitchFamily="34" charset="0"/>
              <a:ea typeface="+mn-ea"/>
              <a:cs typeface="+mn-cs"/>
            </a:rPr>
            <a:t>A trace is a sequence of labels associated with transitions in a labelled transition system (LTS) that describes the sequence of events or actions taken by the system. </a:t>
          </a:r>
          <a:endParaRPr lang="en-US" sz="1300" kern="1200" dirty="0">
            <a:solidFill>
              <a:srgbClr val="201449">
                <a:alpha val="60000"/>
              </a:srgbClr>
            </a:solidFill>
            <a:latin typeface="Bahnschrift" panose="020B0502040204020203" pitchFamily="34" charset="0"/>
            <a:ea typeface="+mn-ea"/>
            <a:cs typeface="+mn-cs"/>
          </a:endParaRPr>
        </a:p>
      </dsp:txBody>
      <dsp:txXfrm>
        <a:off x="383617" y="784179"/>
        <a:ext cx="2847502" cy="1768010"/>
      </dsp:txXfrm>
    </dsp:sp>
    <dsp:sp modelId="{DC22151D-9725-4B00-B71D-EF061C1F7F5A}">
      <dsp:nvSpPr>
        <dsp:cNvPr id="0" name=""/>
        <dsp:cNvSpPr/>
      </dsp:nvSpPr>
      <dsp:spPr>
        <a:xfrm>
          <a:off x="3614737" y="416992"/>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99993B-E065-4870-A199-8A73CE0F986F}">
      <dsp:nvSpPr>
        <dsp:cNvPr id="0" name=""/>
        <dsp:cNvSpPr/>
      </dsp:nvSpPr>
      <dsp:spPr>
        <a:xfrm>
          <a:off x="3943350" y="729174"/>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solidFill>
                <a:srgbClr val="201449">
                  <a:alpha val="60000"/>
                </a:srgbClr>
              </a:solidFill>
              <a:latin typeface="Bahnschrift" panose="020B0502040204020203" pitchFamily="34" charset="0"/>
              <a:ea typeface="+mn-ea"/>
              <a:cs typeface="+mn-cs"/>
            </a:rPr>
            <a:t>Simple trace equivalence is a notion of equivalence between LTSs that considers only the traces that can be observed by external agents interacting with the system. Two LTSs are said to be simply trace equivalent if they have the same set of observable traces. </a:t>
          </a:r>
          <a:endParaRPr lang="en-US" sz="1300" kern="1200" dirty="0">
            <a:solidFill>
              <a:srgbClr val="201449">
                <a:alpha val="60000"/>
              </a:srgbClr>
            </a:solidFill>
            <a:latin typeface="Bahnschrift" panose="020B0502040204020203" pitchFamily="34" charset="0"/>
            <a:ea typeface="+mn-ea"/>
            <a:cs typeface="+mn-cs"/>
          </a:endParaRPr>
        </a:p>
      </dsp:txBody>
      <dsp:txXfrm>
        <a:off x="3998355" y="784179"/>
        <a:ext cx="2847502" cy="1768010"/>
      </dsp:txXfrm>
    </dsp:sp>
    <dsp:sp modelId="{334ED6B6-5E18-43A9-B68F-BEE896C6EABE}">
      <dsp:nvSpPr>
        <dsp:cNvPr id="0" name=""/>
        <dsp:cNvSpPr/>
      </dsp:nvSpPr>
      <dsp:spPr>
        <a:xfrm>
          <a:off x="7229475" y="416992"/>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87A2C-C315-4274-B40F-66668D406E05}">
      <dsp:nvSpPr>
        <dsp:cNvPr id="0" name=""/>
        <dsp:cNvSpPr/>
      </dsp:nvSpPr>
      <dsp:spPr>
        <a:xfrm>
          <a:off x="7558087" y="729174"/>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solidFill>
                <a:srgbClr val="201449">
                  <a:alpha val="60000"/>
                </a:srgbClr>
              </a:solidFill>
              <a:latin typeface="Bahnschrift" panose="020B0502040204020203" pitchFamily="34" charset="0"/>
              <a:ea typeface="+mn-ea"/>
              <a:cs typeface="+mn-cs"/>
            </a:rPr>
            <a:t>Completed trace equivalence, on the other hand, considers not only the observable traces, but also the traces that can be generated by internal actions that are not directly observable by external agents. Two LTSs are said to be completed trace equivalent if they have the same set of observable and internal traces. </a:t>
          </a:r>
          <a:endParaRPr lang="en-US" sz="1300" kern="1200" dirty="0">
            <a:solidFill>
              <a:srgbClr val="201449">
                <a:alpha val="60000"/>
              </a:srgbClr>
            </a:solidFill>
            <a:latin typeface="Bahnschrift" panose="020B0502040204020203" pitchFamily="34" charset="0"/>
            <a:ea typeface="+mn-ea"/>
            <a:cs typeface="+mn-cs"/>
          </a:endParaRPr>
        </a:p>
      </dsp:txBody>
      <dsp:txXfrm>
        <a:off x="7613092" y="784179"/>
        <a:ext cx="2847502" cy="1768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0F9C8-869D-4510-A9F0-14B0F4E5FD15}">
      <dsp:nvSpPr>
        <dsp:cNvPr id="0" name=""/>
        <dsp:cNvSpPr/>
      </dsp:nvSpPr>
      <dsp:spPr>
        <a:xfrm>
          <a:off x="497283" y="1196"/>
          <a:ext cx="4080443" cy="2591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C6FD3B-5A91-4C52-8777-25DD3EAEBF83}">
      <dsp:nvSpPr>
        <dsp:cNvPr id="0" name=""/>
        <dsp:cNvSpPr/>
      </dsp:nvSpPr>
      <dsp:spPr>
        <a:xfrm>
          <a:off x="950665" y="431910"/>
          <a:ext cx="4080443" cy="25910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tx2">
                  <a:alpha val="60000"/>
                </a:schemeClr>
              </a:solidFill>
              <a:latin typeface="Bahnschrift" panose="020B0502040204020203" pitchFamily="34" charset="0"/>
              <a:ea typeface="+mn-ea"/>
              <a:cs typeface="+mn-cs"/>
            </a:rPr>
            <a:t>A Deterministic Labelled Transition System (DLTS) is a type of Labelled Transition System (LTS) that has the property that for any given state and label, there is only one possible transition with that state and label. </a:t>
          </a:r>
          <a:endParaRPr lang="LID4096" sz="1200" kern="1200" dirty="0">
            <a:solidFill>
              <a:schemeClr val="tx2">
                <a:alpha val="60000"/>
              </a:schemeClr>
            </a:solidFill>
            <a:latin typeface="Bahnschrift" panose="020B0502040204020203" pitchFamily="34" charset="0"/>
            <a:ea typeface="+mn-ea"/>
            <a:cs typeface="+mn-cs"/>
          </a:endParaRPr>
        </a:p>
        <a:p>
          <a:pPr marL="0" lvl="0" indent="0" algn="ctr" defTabSz="533400">
            <a:lnSpc>
              <a:spcPct val="90000"/>
            </a:lnSpc>
            <a:spcBef>
              <a:spcPct val="0"/>
            </a:spcBef>
            <a:spcAft>
              <a:spcPct val="35000"/>
            </a:spcAft>
            <a:buNone/>
          </a:pPr>
          <a:endParaRPr lang="en-US" sz="1200" kern="1200" dirty="0">
            <a:solidFill>
              <a:schemeClr val="tx2">
                <a:alpha val="60000"/>
              </a:schemeClr>
            </a:solidFill>
            <a:latin typeface="Bahnschrift" panose="020B0502040204020203" pitchFamily="34" charset="0"/>
            <a:ea typeface="+mn-ea"/>
            <a:cs typeface="+mn-cs"/>
          </a:endParaRPr>
        </a:p>
      </dsp:txBody>
      <dsp:txXfrm>
        <a:off x="1026555" y="507800"/>
        <a:ext cx="3928663" cy="2439301"/>
      </dsp:txXfrm>
    </dsp:sp>
    <dsp:sp modelId="{983212BC-F06D-4FF7-BB8D-A9EAF6AB5E18}">
      <dsp:nvSpPr>
        <dsp:cNvPr id="0" name=""/>
        <dsp:cNvSpPr/>
      </dsp:nvSpPr>
      <dsp:spPr>
        <a:xfrm>
          <a:off x="5484491" y="1196"/>
          <a:ext cx="4080443" cy="2591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08396C-630B-4094-B035-278BEEF5FADA}">
      <dsp:nvSpPr>
        <dsp:cNvPr id="0" name=""/>
        <dsp:cNvSpPr/>
      </dsp:nvSpPr>
      <dsp:spPr>
        <a:xfrm>
          <a:off x="5937873" y="431910"/>
          <a:ext cx="4080443" cy="25910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solidFill>
                <a:schemeClr val="tx2">
                  <a:alpha val="60000"/>
                </a:schemeClr>
              </a:solidFill>
              <a:latin typeface="Bahnschrift" panose="020B0502040204020203" pitchFamily="34" charset="0"/>
              <a:ea typeface="+mn-ea"/>
              <a:cs typeface="+mn-cs"/>
            </a:rPr>
            <a:t>(Groote &amp; Mousavi, 2013) defined language equivalence as</a:t>
          </a:r>
          <a:endParaRPr lang="LID4096" sz="1200" kern="1200" dirty="0">
            <a:solidFill>
              <a:schemeClr val="tx2">
                <a:alpha val="60000"/>
              </a:schemeClr>
            </a:solidFill>
            <a:latin typeface="Bahnschrift" panose="020B0502040204020203" pitchFamily="34" charset="0"/>
            <a:ea typeface="+mn-ea"/>
            <a:cs typeface="+mn-cs"/>
          </a:endParaRPr>
        </a:p>
        <a:p>
          <a:pPr marL="0" lvl="0" indent="0" algn="ctr" defTabSz="533400">
            <a:lnSpc>
              <a:spcPct val="90000"/>
            </a:lnSpc>
            <a:spcBef>
              <a:spcPct val="0"/>
            </a:spcBef>
            <a:spcAft>
              <a:spcPct val="35000"/>
            </a:spcAft>
            <a:buNone/>
          </a:pPr>
          <a:r>
            <a:rPr lang="en-GB" sz="1200" kern="1200" dirty="0">
              <a:solidFill>
                <a:schemeClr val="tx2">
                  <a:alpha val="60000"/>
                </a:schemeClr>
              </a:solidFill>
              <a:latin typeface="Bahnschrift" panose="020B0502040204020203" pitchFamily="34" charset="0"/>
              <a:ea typeface="+mn-ea"/>
              <a:cs typeface="+mn-cs"/>
            </a:rPr>
            <a:t>Let A = (</a:t>
          </a:r>
          <a:r>
            <a:rPr lang="en-GB" sz="1200" kern="1200" dirty="0" err="1">
              <a:solidFill>
                <a:schemeClr val="tx2">
                  <a:alpha val="60000"/>
                </a:schemeClr>
              </a:solidFill>
              <a:latin typeface="Bahnschrift" panose="020B0502040204020203" pitchFamily="34" charset="0"/>
              <a:ea typeface="+mn-ea"/>
              <a:cs typeface="+mn-cs"/>
            </a:rPr>
            <a:t>S,Act</a:t>
          </a:r>
          <a:r>
            <a:rPr lang="en-GB" sz="1200" kern="1200" dirty="0">
              <a:solidFill>
                <a:schemeClr val="tx2">
                  <a:alpha val="60000"/>
                </a:schemeClr>
              </a:solidFill>
              <a:latin typeface="Bahnschrift" panose="020B0502040204020203" pitchFamily="34" charset="0"/>
              <a:ea typeface="+mn-ea"/>
              <a:cs typeface="+mn-cs"/>
            </a:rPr>
            <a:t> ,−→, s, T ) be a labelled transition system.</a:t>
          </a:r>
          <a:endParaRPr lang="LID4096" sz="1200" kern="1200" dirty="0">
            <a:solidFill>
              <a:schemeClr val="tx2">
                <a:alpha val="60000"/>
              </a:schemeClr>
            </a:solidFill>
            <a:latin typeface="Bahnschrift" panose="020B0502040204020203" pitchFamily="34" charset="0"/>
            <a:ea typeface="+mn-ea"/>
            <a:cs typeface="+mn-cs"/>
          </a:endParaRPr>
        </a:p>
        <a:p>
          <a:pPr marL="0" lvl="0" indent="0" algn="ctr" defTabSz="533400">
            <a:lnSpc>
              <a:spcPct val="90000"/>
            </a:lnSpc>
            <a:spcBef>
              <a:spcPct val="0"/>
            </a:spcBef>
            <a:spcAft>
              <a:spcPct val="35000"/>
            </a:spcAft>
            <a:buNone/>
          </a:pPr>
          <a:r>
            <a:rPr lang="en-GB" sz="1200" kern="1200" dirty="0">
              <a:solidFill>
                <a:schemeClr val="tx2">
                  <a:alpha val="60000"/>
                </a:schemeClr>
              </a:solidFill>
              <a:latin typeface="Bahnschrift" panose="020B0502040204020203" pitchFamily="34" charset="0"/>
              <a:ea typeface="+mn-ea"/>
              <a:cs typeface="+mn-cs"/>
            </a:rPr>
            <a:t>We define the language Lang(t) of a state t ∈ S as the</a:t>
          </a:r>
          <a:endParaRPr lang="LID4096" sz="1200" kern="1200" dirty="0">
            <a:solidFill>
              <a:schemeClr val="tx2">
                <a:alpha val="60000"/>
              </a:schemeClr>
            </a:solidFill>
            <a:latin typeface="Bahnschrift" panose="020B0502040204020203" pitchFamily="34" charset="0"/>
            <a:ea typeface="+mn-ea"/>
            <a:cs typeface="+mn-cs"/>
          </a:endParaRPr>
        </a:p>
        <a:p>
          <a:pPr marL="0" lvl="0" indent="0" algn="ctr" defTabSz="533400">
            <a:lnSpc>
              <a:spcPct val="90000"/>
            </a:lnSpc>
            <a:spcBef>
              <a:spcPct val="0"/>
            </a:spcBef>
            <a:spcAft>
              <a:spcPct val="35000"/>
            </a:spcAft>
            <a:buNone/>
          </a:pPr>
          <a:r>
            <a:rPr lang="en-US" sz="1200" kern="1200" dirty="0">
              <a:solidFill>
                <a:schemeClr val="tx2">
                  <a:alpha val="60000"/>
                </a:schemeClr>
              </a:solidFill>
              <a:latin typeface="Bahnschrift" panose="020B0502040204020203" pitchFamily="34" charset="0"/>
              <a:ea typeface="+mn-ea"/>
              <a:cs typeface="+mn-cs"/>
            </a:rPr>
            <a:t>minimal set satisfying:</a:t>
          </a:r>
          <a:endParaRPr lang="LID4096" sz="1200" kern="1200" dirty="0">
            <a:solidFill>
              <a:schemeClr val="tx2">
                <a:alpha val="60000"/>
              </a:schemeClr>
            </a:solidFill>
            <a:latin typeface="Bahnschrift" panose="020B0502040204020203" pitchFamily="34" charset="0"/>
            <a:ea typeface="+mn-ea"/>
            <a:cs typeface="+mn-cs"/>
          </a:endParaRPr>
        </a:p>
        <a:p>
          <a:pPr marL="0" lvl="0" indent="0" algn="ctr" defTabSz="533400">
            <a:lnSpc>
              <a:spcPct val="90000"/>
            </a:lnSpc>
            <a:spcBef>
              <a:spcPct val="0"/>
            </a:spcBef>
            <a:spcAft>
              <a:spcPct val="35000"/>
            </a:spcAft>
            <a:buNone/>
          </a:pPr>
          <a:r>
            <a:rPr lang="de-DE" sz="1200" kern="1200" dirty="0">
              <a:solidFill>
                <a:schemeClr val="tx2">
                  <a:alpha val="60000"/>
                </a:schemeClr>
              </a:solidFill>
              <a:latin typeface="Bahnschrift" panose="020B0502040204020203" pitchFamily="34" charset="0"/>
              <a:ea typeface="+mn-ea"/>
              <a:cs typeface="+mn-cs"/>
            </a:rPr>
            <a:t>• ǫ ∈ Lang(t) if t ∈ T, and</a:t>
          </a:r>
          <a:endParaRPr lang="LID4096" sz="1200" kern="1200" dirty="0">
            <a:solidFill>
              <a:schemeClr val="tx2">
                <a:alpha val="60000"/>
              </a:schemeClr>
            </a:solidFill>
            <a:latin typeface="Bahnschrift" panose="020B0502040204020203" pitchFamily="34" charset="0"/>
            <a:ea typeface="+mn-ea"/>
            <a:cs typeface="+mn-cs"/>
          </a:endParaRPr>
        </a:p>
        <a:p>
          <a:pPr marL="0" lvl="0" indent="0" algn="ctr" defTabSz="533400">
            <a:lnSpc>
              <a:spcPct val="90000"/>
            </a:lnSpc>
            <a:spcBef>
              <a:spcPct val="0"/>
            </a:spcBef>
            <a:spcAft>
              <a:spcPct val="35000"/>
            </a:spcAft>
            <a:buNone/>
          </a:pPr>
          <a:r>
            <a:rPr lang="en-GB" sz="1200" kern="1200" dirty="0">
              <a:solidFill>
                <a:schemeClr val="tx2">
                  <a:alpha val="60000"/>
                </a:schemeClr>
              </a:solidFill>
              <a:latin typeface="Bahnschrift" panose="020B0502040204020203" pitchFamily="34" charset="0"/>
              <a:ea typeface="+mn-ea"/>
              <a:cs typeface="+mn-cs"/>
            </a:rPr>
            <a:t>• if t a −→ t′ and σ ∈ Lang(t′) then </a:t>
          </a:r>
          <a:r>
            <a:rPr lang="en-GB" sz="1200" kern="1200" dirty="0" err="1">
              <a:solidFill>
                <a:schemeClr val="tx2">
                  <a:alpha val="60000"/>
                </a:schemeClr>
              </a:solidFill>
              <a:latin typeface="Bahnschrift" panose="020B0502040204020203" pitchFamily="34" charset="0"/>
              <a:ea typeface="+mn-ea"/>
              <a:cs typeface="+mn-cs"/>
            </a:rPr>
            <a:t>aσ</a:t>
          </a:r>
          <a:r>
            <a:rPr lang="en-GB" sz="1200" kern="1200" dirty="0">
              <a:solidFill>
                <a:schemeClr val="tx2">
                  <a:alpha val="60000"/>
                </a:schemeClr>
              </a:solidFill>
              <a:latin typeface="Bahnschrift" panose="020B0502040204020203" pitchFamily="34" charset="0"/>
              <a:ea typeface="+mn-ea"/>
              <a:cs typeface="+mn-cs"/>
            </a:rPr>
            <a:t> ∈</a:t>
          </a:r>
          <a:endParaRPr lang="LID4096" sz="1200" kern="1200" dirty="0">
            <a:solidFill>
              <a:schemeClr val="tx2">
                <a:alpha val="60000"/>
              </a:schemeClr>
            </a:solidFill>
            <a:latin typeface="Bahnschrift" panose="020B0502040204020203" pitchFamily="34" charset="0"/>
            <a:ea typeface="+mn-ea"/>
            <a:cs typeface="+mn-cs"/>
          </a:endParaRPr>
        </a:p>
        <a:p>
          <a:pPr marL="0" lvl="0" indent="0" algn="ctr" defTabSz="533400">
            <a:lnSpc>
              <a:spcPct val="90000"/>
            </a:lnSpc>
            <a:spcBef>
              <a:spcPct val="0"/>
            </a:spcBef>
            <a:spcAft>
              <a:spcPct val="35000"/>
            </a:spcAft>
            <a:buNone/>
          </a:pPr>
          <a:r>
            <a:rPr lang="en-US" sz="1200" kern="1200" dirty="0">
              <a:solidFill>
                <a:schemeClr val="tx2">
                  <a:alpha val="60000"/>
                </a:schemeClr>
              </a:solidFill>
              <a:latin typeface="Bahnschrift" panose="020B0502040204020203" pitchFamily="34" charset="0"/>
              <a:ea typeface="+mn-ea"/>
              <a:cs typeface="+mn-cs"/>
            </a:rPr>
            <a:t>Lang(t).</a:t>
          </a:r>
        </a:p>
      </dsp:txBody>
      <dsp:txXfrm>
        <a:off x="6013763" y="507800"/>
        <a:ext cx="3928663" cy="2439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1A915-236E-4F98-823B-79586330B1E0}">
      <dsp:nvSpPr>
        <dsp:cNvPr id="0" name=""/>
        <dsp:cNvSpPr/>
      </dsp:nvSpPr>
      <dsp:spPr>
        <a:xfrm>
          <a:off x="497283" y="1196"/>
          <a:ext cx="4080443" cy="2591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D2257B-E179-47C5-B127-F49045716B0D}">
      <dsp:nvSpPr>
        <dsp:cNvPr id="0" name=""/>
        <dsp:cNvSpPr/>
      </dsp:nvSpPr>
      <dsp:spPr>
        <a:xfrm>
          <a:off x="950665" y="431910"/>
          <a:ext cx="4080443" cy="25910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rgbClr val="201449">
                  <a:alpha val="60000"/>
                </a:srgbClr>
              </a:solidFill>
              <a:latin typeface="Bahnschrift" panose="020B0502040204020203" pitchFamily="34" charset="0"/>
              <a:ea typeface="+mn-ea"/>
              <a:cs typeface="+mn-cs"/>
            </a:rPr>
            <a:t>Strong bi-simulation is a relation between two labelled transition systems (LTSs) that captures the notion of behavioural equivalence between them. Two LTSs are said to be strongly bi-similar if they have the same behaviour, i.e., they behave in the same way in all possible environments (Ansari, 2023). </a:t>
          </a:r>
          <a:endParaRPr lang="en-US" sz="1800" kern="1200" dirty="0">
            <a:solidFill>
              <a:srgbClr val="201449">
                <a:alpha val="60000"/>
              </a:srgbClr>
            </a:solidFill>
            <a:latin typeface="Bahnschrift" panose="020B0502040204020203" pitchFamily="34" charset="0"/>
            <a:ea typeface="+mn-ea"/>
            <a:cs typeface="+mn-cs"/>
          </a:endParaRPr>
        </a:p>
      </dsp:txBody>
      <dsp:txXfrm>
        <a:off x="1026555" y="507800"/>
        <a:ext cx="3928663" cy="2439301"/>
      </dsp:txXfrm>
    </dsp:sp>
    <dsp:sp modelId="{B23EB895-C6E9-43EB-B502-0745CE2126B3}">
      <dsp:nvSpPr>
        <dsp:cNvPr id="0" name=""/>
        <dsp:cNvSpPr/>
      </dsp:nvSpPr>
      <dsp:spPr>
        <a:xfrm>
          <a:off x="5484491" y="1196"/>
          <a:ext cx="4080443" cy="2591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7213CC-90A8-4772-AE60-46799D29C512}">
      <dsp:nvSpPr>
        <dsp:cNvPr id="0" name=""/>
        <dsp:cNvSpPr/>
      </dsp:nvSpPr>
      <dsp:spPr>
        <a:xfrm>
          <a:off x="5937873" y="431910"/>
          <a:ext cx="4080443" cy="25910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rgbClr val="201449">
                  <a:alpha val="60000"/>
                </a:srgbClr>
              </a:solidFill>
              <a:latin typeface="Bahnschrift" panose="020B0502040204020203" pitchFamily="34" charset="0"/>
              <a:ea typeface="+mn-ea"/>
              <a:cs typeface="+mn-cs"/>
            </a:rPr>
            <a:t>Weak bi-simulation is a relation between two labelled transition systems (LTSs) that captures a coarser notion of behavioural equivalence than strong bi-simulation. Two LTSs are said to be weakly bi-similar if they have the same observable behaviour but may differ in their internal behaviour.</a:t>
          </a:r>
          <a:r>
            <a:rPr lang="en-GB" sz="1800" b="0" i="0" kern="1200" baseline="0" dirty="0"/>
            <a:t> </a:t>
          </a:r>
          <a:endParaRPr lang="en-US" sz="1800" kern="1200" dirty="0"/>
        </a:p>
      </dsp:txBody>
      <dsp:txXfrm>
        <a:off x="6013763" y="507800"/>
        <a:ext cx="3928663" cy="24393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EB210-6C08-4A39-8F09-1FFD769278E7}">
      <dsp:nvSpPr>
        <dsp:cNvPr id="0" name=""/>
        <dsp:cNvSpPr/>
      </dsp:nvSpPr>
      <dsp:spPr>
        <a:xfrm>
          <a:off x="497283" y="1196"/>
          <a:ext cx="4080443" cy="2591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920651-26F9-4829-9F7D-7FEF45ECA65F}">
      <dsp:nvSpPr>
        <dsp:cNvPr id="0" name=""/>
        <dsp:cNvSpPr/>
      </dsp:nvSpPr>
      <dsp:spPr>
        <a:xfrm>
          <a:off x="950665" y="431910"/>
          <a:ext cx="4080443" cy="25910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rgbClr val="201449">
                  <a:alpha val="60000"/>
                </a:srgbClr>
              </a:solidFill>
              <a:latin typeface="Bahnschrift" panose="020B0502040204020203" pitchFamily="34" charset="0"/>
              <a:ea typeface="+mn-ea"/>
              <a:cs typeface="+mn-cs"/>
            </a:rPr>
            <a:t>Reactive systems consist of several components which continuously interact with each other (most of the time, do not terminate). In the most basic case such a system would consist of two components, namely a controller program and its environment. (Thomas, 2003).</a:t>
          </a:r>
          <a:r>
            <a:rPr lang="en-GB" sz="1600" b="0" i="0" kern="1200" baseline="0" dirty="0"/>
            <a:t> </a:t>
          </a:r>
          <a:endParaRPr lang="en-US" sz="1600" kern="1200" dirty="0"/>
        </a:p>
      </dsp:txBody>
      <dsp:txXfrm>
        <a:off x="1026555" y="507800"/>
        <a:ext cx="3928663" cy="2439301"/>
      </dsp:txXfrm>
    </dsp:sp>
    <dsp:sp modelId="{63647727-494A-4062-A37A-E005F9F0967B}">
      <dsp:nvSpPr>
        <dsp:cNvPr id="0" name=""/>
        <dsp:cNvSpPr/>
      </dsp:nvSpPr>
      <dsp:spPr>
        <a:xfrm>
          <a:off x="5484491" y="1196"/>
          <a:ext cx="4080443" cy="25910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78476-2FCA-4222-AE44-210C10485690}">
      <dsp:nvSpPr>
        <dsp:cNvPr id="0" name=""/>
        <dsp:cNvSpPr/>
      </dsp:nvSpPr>
      <dsp:spPr>
        <a:xfrm>
          <a:off x="5937873" y="431910"/>
          <a:ext cx="4080443" cy="259108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rgbClr val="201449">
                  <a:alpha val="60000"/>
                </a:srgbClr>
              </a:solidFill>
              <a:latin typeface="Bahnschrift" panose="020B0502040204020203" pitchFamily="34" charset="0"/>
              <a:ea typeface="+mn-ea"/>
              <a:cs typeface="+mn-cs"/>
            </a:rPr>
            <a:t>Open MPI (Open Message Passing Interface) is an open-source implementation of the Message Passing Interface (MPI) standard, which is a widely used programming model for parallel computing. MPI allows programmers to write distributed-memory parallel programs that can run on clusters of computers (Ansari, 2023).</a:t>
          </a:r>
          <a:endParaRPr lang="en-US" sz="1600" kern="1200" dirty="0"/>
        </a:p>
      </dsp:txBody>
      <dsp:txXfrm>
        <a:off x="6013763" y="507800"/>
        <a:ext cx="3928663" cy="243930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5/2/2023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0022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5/2/2023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6664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5/2/2023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7502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5/2/2023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4460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5/2/2023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3159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5/2/2023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6614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5/2/2023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7760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5/2/2023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9273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5/2/2023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0671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5/2/2023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3094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5/2/2023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3358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5/2/2023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3649938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cbay.news/2020/10/05/data-analytics-startup-geospock-e4-6-m-in-funding/"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Frame 82">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A660B-1700-9667-644B-0D653DA62D23}"/>
              </a:ext>
            </a:extLst>
          </p:cNvPr>
          <p:cNvSpPr>
            <a:spLocks noGrp="1"/>
          </p:cNvSpPr>
          <p:nvPr>
            <p:ph type="ctrTitle"/>
          </p:nvPr>
        </p:nvSpPr>
        <p:spPr>
          <a:xfrm>
            <a:off x="838201" y="857251"/>
            <a:ext cx="5914937" cy="2076450"/>
          </a:xfrm>
        </p:spPr>
        <p:txBody>
          <a:bodyPr vert="horz" lIns="91440" tIns="45720" rIns="91440" bIns="45720" rtlCol="0" anchor="b">
            <a:normAutofit/>
          </a:bodyPr>
          <a:lstStyle/>
          <a:p>
            <a:pPr algn="l"/>
            <a:r>
              <a:rPr lang="en-US" sz="3400" b="1" i="0" u="none" strike="noStrike" baseline="0"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Revolutionizing Big Data Analytics through Distributed Computing and Clustering Techniques </a:t>
            </a:r>
            <a:endParaRPr lang="en-US" sz="3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sp>
        <p:nvSpPr>
          <p:cNvPr id="3" name="Subtitle 2">
            <a:extLst>
              <a:ext uri="{FF2B5EF4-FFF2-40B4-BE49-F238E27FC236}">
                <a16:creationId xmlns:a16="http://schemas.microsoft.com/office/drawing/2014/main" id="{AA29CBC9-8843-B228-3D04-E015B38F09A5}"/>
              </a:ext>
            </a:extLst>
          </p:cNvPr>
          <p:cNvSpPr>
            <a:spLocks noGrp="1"/>
          </p:cNvSpPr>
          <p:nvPr>
            <p:ph type="subTitle" idx="1"/>
          </p:nvPr>
        </p:nvSpPr>
        <p:spPr>
          <a:xfrm>
            <a:off x="838200" y="3190875"/>
            <a:ext cx="5914938" cy="2986087"/>
          </a:xfrm>
        </p:spPr>
        <p:txBody>
          <a:bodyPr vert="horz" lIns="91440" tIns="45720" rIns="91440" bIns="45720" rtlCol="0">
            <a:normAutofit/>
          </a:bodyPr>
          <a:lstStyle/>
          <a:p>
            <a:r>
              <a:rPr lang="en-US" sz="2000" b="1" dirty="0">
                <a:solidFill>
                  <a:schemeClr val="tx2">
                    <a:alpha val="60000"/>
                  </a:schemeClr>
                </a:solidFill>
                <a:latin typeface="Bahnschrift" panose="020B0502040204020203" pitchFamily="34" charset="0"/>
              </a:rPr>
              <a:t>Parallel and Distributed Computing</a:t>
            </a:r>
          </a:p>
          <a:p>
            <a:pPr algn="l"/>
            <a:r>
              <a:rPr lang="en-US" sz="2000" b="1" dirty="0">
                <a:solidFill>
                  <a:schemeClr val="tx2">
                    <a:alpha val="60000"/>
                  </a:schemeClr>
                </a:solidFill>
                <a:latin typeface="Bahnschrift" panose="020B0502040204020203" pitchFamily="34" charset="0"/>
              </a:rPr>
              <a:t>Submitted By:</a:t>
            </a:r>
          </a:p>
          <a:p>
            <a:r>
              <a:rPr lang="en-US" sz="2000" b="1" dirty="0">
                <a:solidFill>
                  <a:schemeClr val="tx2">
                    <a:alpha val="60000"/>
                  </a:schemeClr>
                </a:solidFill>
                <a:latin typeface="Bahnschrift" panose="020B0502040204020203" pitchFamily="34" charset="0"/>
              </a:rPr>
              <a:t>2020-CS-420</a:t>
            </a:r>
          </a:p>
          <a:p>
            <a:pPr algn="l"/>
            <a:r>
              <a:rPr lang="en-US" sz="2000" b="1" dirty="0">
                <a:solidFill>
                  <a:schemeClr val="tx2">
                    <a:alpha val="60000"/>
                  </a:schemeClr>
                </a:solidFill>
                <a:latin typeface="Bahnschrift" panose="020B0502040204020203" pitchFamily="34" charset="0"/>
              </a:rPr>
              <a:t>Submitted To:</a:t>
            </a:r>
          </a:p>
          <a:p>
            <a:r>
              <a:rPr lang="en-US" sz="2000" b="1" dirty="0">
                <a:solidFill>
                  <a:schemeClr val="tx2">
                    <a:alpha val="60000"/>
                  </a:schemeClr>
                </a:solidFill>
                <a:latin typeface="Bahnschrift" panose="020B0502040204020203" pitchFamily="34" charset="0"/>
              </a:rPr>
              <a:t>Sir Noman Qureshi</a:t>
            </a:r>
          </a:p>
        </p:txBody>
      </p:sp>
      <p:pic>
        <p:nvPicPr>
          <p:cNvPr id="6" name="Picture 5" descr="Graphical user interface&#10;&#10;Description automatically generated">
            <a:extLst>
              <a:ext uri="{FF2B5EF4-FFF2-40B4-BE49-F238E27FC236}">
                <a16:creationId xmlns:a16="http://schemas.microsoft.com/office/drawing/2014/main" id="{6E76C025-B8F7-F9E8-FE5E-B045B3AC9A65}"/>
              </a:ext>
            </a:extLst>
          </p:cNvPr>
          <p:cNvPicPr>
            <a:picLocks noChangeAspect="1"/>
          </p:cNvPicPr>
          <p:nvPr/>
        </p:nvPicPr>
        <p:blipFill rotWithShape="1">
          <a:blip r:embed="rId2">
            <a:alphaModFix amt="9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678" r="10864" b="1"/>
          <a:stretch/>
        </p:blipFill>
        <p:spPr>
          <a:xfrm>
            <a:off x="7236477" y="1083837"/>
            <a:ext cx="4466166" cy="4684762"/>
          </a:xfrm>
          <a:prstGeom prst="rect">
            <a:avLst/>
          </a:prstGeom>
        </p:spPr>
      </p:pic>
      <p:sp>
        <p:nvSpPr>
          <p:cNvPr id="7" name="TextBox 6">
            <a:extLst>
              <a:ext uri="{FF2B5EF4-FFF2-40B4-BE49-F238E27FC236}">
                <a16:creationId xmlns:a16="http://schemas.microsoft.com/office/drawing/2014/main" id="{812A2236-0D24-6910-C814-9AEB792EA7C8}"/>
              </a:ext>
            </a:extLst>
          </p:cNvPr>
          <p:cNvSpPr txBox="1"/>
          <p:nvPr/>
        </p:nvSpPr>
        <p:spPr>
          <a:xfrm>
            <a:off x="8911494" y="5568544"/>
            <a:ext cx="2791149" cy="200055"/>
          </a:xfrm>
          <a:prstGeom prst="rect">
            <a:avLst/>
          </a:prstGeom>
          <a:solidFill>
            <a:srgbClr val="000000"/>
          </a:solidFill>
        </p:spPr>
        <p:txBody>
          <a:bodyPr wrap="none" rtlCol="0">
            <a:spAutoFit/>
          </a:bodyPr>
          <a:lstStyle/>
          <a:p>
            <a:pPr algn="r">
              <a:spcAft>
                <a:spcPts val="600"/>
              </a:spcAft>
            </a:pPr>
            <a:r>
              <a:rPr lang="LID4096" sz="700">
                <a:solidFill>
                  <a:srgbClr val="FFFFFF"/>
                </a:solidFill>
                <a:hlinkClick r:id="rId3" tooltip="https://www.vcbay.news/2020/10/05/data-analytics-startup-geospock-e4-6-m-in-funding/">
                  <a:extLst>
                    <a:ext uri="{A12FA001-AC4F-418D-AE19-62706E023703}">
                      <ahyp:hlinkClr xmlns:ahyp="http://schemas.microsoft.com/office/drawing/2018/hyperlinkcolor" val="tx"/>
                    </a:ext>
                  </a:extLst>
                </a:hlinkClick>
              </a:rPr>
              <a:t>This Photo</a:t>
            </a:r>
            <a:r>
              <a:rPr lang="LID4096" sz="700">
                <a:solidFill>
                  <a:srgbClr val="FFFFFF"/>
                </a:solidFill>
              </a:rPr>
              <a:t> by Unknown Author is licensed under </a:t>
            </a:r>
            <a:r>
              <a:rPr lang="LID4096"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LID4096" sz="700">
              <a:solidFill>
                <a:srgbClr val="FFFFFF"/>
              </a:solidFill>
            </a:endParaRPr>
          </a:p>
        </p:txBody>
      </p:sp>
    </p:spTree>
    <p:extLst>
      <p:ext uri="{BB962C8B-B14F-4D97-AF65-F5344CB8AC3E}">
        <p14:creationId xmlns:p14="http://schemas.microsoft.com/office/powerpoint/2010/main" val="262703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ame 30">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65848-A14A-7E38-3CAA-76EF00274E59}"/>
              </a:ext>
            </a:extLst>
          </p:cNvPr>
          <p:cNvSpPr>
            <a:spLocks noGrp="1"/>
          </p:cNvSpPr>
          <p:nvPr>
            <p:ph type="title"/>
          </p:nvPr>
        </p:nvSpPr>
        <p:spPr>
          <a:xfrm>
            <a:off x="838201" y="857251"/>
            <a:ext cx="4362973" cy="2076450"/>
          </a:xfrm>
        </p:spPr>
        <p:txBody>
          <a:bodyPr vert="horz" lIns="91440" tIns="45720" rIns="91440" bIns="45720" rtlCol="0" anchor="b">
            <a:normAutofit/>
          </a:bodyPr>
          <a:lstStyle/>
          <a:p>
            <a:r>
              <a:rPr lang="en-US"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Trace Equivalence (</a:t>
            </a:r>
            <a:r>
              <a:rPr lang="en-US" sz="4400" b="1" dirty="0" err="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Cont</a:t>
            </a:r>
            <a:r>
              <a:rPr lang="en-US"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a:t>
            </a:r>
          </a:p>
        </p:txBody>
      </p:sp>
      <p:sp>
        <p:nvSpPr>
          <p:cNvPr id="6" name="Content Placeholder 5">
            <a:extLst>
              <a:ext uri="{FF2B5EF4-FFF2-40B4-BE49-F238E27FC236}">
                <a16:creationId xmlns:a16="http://schemas.microsoft.com/office/drawing/2014/main" id="{A6E3D45E-F25C-7BFB-E876-FA51560077AB}"/>
              </a:ext>
            </a:extLst>
          </p:cNvPr>
          <p:cNvSpPr>
            <a:spLocks noGrp="1"/>
          </p:cNvSpPr>
          <p:nvPr>
            <p:ph sz="half" idx="1"/>
          </p:nvPr>
        </p:nvSpPr>
        <p:spPr>
          <a:xfrm>
            <a:off x="838200" y="3190875"/>
            <a:ext cx="4362974" cy="2986087"/>
          </a:xfrm>
        </p:spPr>
        <p:txBody>
          <a:bodyPr vert="horz" lIns="91440" tIns="45720" rIns="91440" bIns="45720" rtlCol="0">
            <a:normAutofit/>
          </a:bodyPr>
          <a:lstStyle/>
          <a:p>
            <a:r>
              <a:rPr lang="en-US" sz="2000" dirty="0">
                <a:solidFill>
                  <a:schemeClr val="tx2">
                    <a:alpha val="60000"/>
                  </a:schemeClr>
                </a:solidFill>
                <a:latin typeface="Bahnschrift" panose="020B0502040204020203" pitchFamily="34" charset="0"/>
              </a:rPr>
              <a:t>A labelled transition system representing distribution of data storage across computers (Ansari, 2023).</a:t>
            </a:r>
          </a:p>
          <a:p>
            <a:r>
              <a:rPr lang="en-US" sz="2000" dirty="0">
                <a:solidFill>
                  <a:schemeClr val="tx2">
                    <a:alpha val="60000"/>
                  </a:schemeClr>
                </a:solidFill>
                <a:latin typeface="Bahnschrift" panose="020B0502040204020203" pitchFamily="34" charset="0"/>
              </a:rPr>
              <a:t>The LTS (Data Storage) and the current LTS are simple trace equivalent and completed trace equivalent to each other.</a:t>
            </a:r>
          </a:p>
        </p:txBody>
      </p:sp>
      <p:pic>
        <p:nvPicPr>
          <p:cNvPr id="8" name="Graphic 1">
            <a:extLst>
              <a:ext uri="{FF2B5EF4-FFF2-40B4-BE49-F238E27FC236}">
                <a16:creationId xmlns:a16="http://schemas.microsoft.com/office/drawing/2014/main" id="{32E50D6F-2CC8-9252-E8C9-1C40EF9A396C}"/>
              </a:ext>
            </a:extLst>
          </p:cNvPr>
          <p:cNvPicPr>
            <a:picLocks noGrp="1" noChangeAspect="1"/>
          </p:cNvPicPr>
          <p:nvPr>
            <p:ph sz="half" idx="2"/>
          </p:nvPr>
        </p:nvPicPr>
        <p:blipFill rotWithShape="1">
          <a:blip r:embed="rId2">
            <a:alphaModFix amt="90000"/>
            <a:extLst>
              <a:ext uri="{96DAC541-7B7A-43D3-8B79-37D633B846F1}">
                <asvg:svgBlip xmlns:asvg="http://schemas.microsoft.com/office/drawing/2016/SVG/main" r:embed="rId3"/>
              </a:ext>
            </a:extLst>
          </a:blip>
          <a:srcRect b="12727"/>
          <a:stretch/>
        </p:blipFill>
        <p:spPr bwMode="auto">
          <a:xfrm>
            <a:off x="6039374" y="2771293"/>
            <a:ext cx="5663269" cy="130985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237606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FEFE3-1BB3-0414-AE29-EE81A9421057}"/>
              </a:ext>
            </a:extLst>
          </p:cNvPr>
          <p:cNvSpPr>
            <a:spLocks noGrp="1"/>
          </p:cNvSpPr>
          <p:nvPr>
            <p:ph type="title"/>
          </p:nvPr>
        </p:nvSpPr>
        <p:spPr>
          <a:xfrm>
            <a:off x="838200" y="609600"/>
            <a:ext cx="10515600" cy="2324101"/>
          </a:xfrm>
        </p:spPr>
        <p:txBody>
          <a:bodyPr anchor="ctr">
            <a:normAutofit fontScale="90000"/>
          </a:bodyPr>
          <a:lstStyle/>
          <a:p>
            <a:pPr algn="ctr"/>
            <a:br>
              <a:rPr lang="en-GB" sz="4400" b="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br>
            <a:r>
              <a:rPr lang="en-GB" sz="4400" b="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Deterministic Labelled Transition System and Language Equivalence </a:t>
            </a:r>
            <a:br>
              <a:rPr lang="en-GB" sz="4400" b="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br>
            <a:endParaRPr lang="LID4096"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graphicFrame>
        <p:nvGraphicFramePr>
          <p:cNvPr id="5" name="Content Placeholder 2">
            <a:extLst>
              <a:ext uri="{FF2B5EF4-FFF2-40B4-BE49-F238E27FC236}">
                <a16:creationId xmlns:a16="http://schemas.microsoft.com/office/drawing/2014/main" id="{13748E81-58C0-4F48-17A4-DBEA81EE6190}"/>
              </a:ext>
            </a:extLst>
          </p:cNvPr>
          <p:cNvGraphicFramePr>
            <a:graphicFrameLocks noGrp="1"/>
          </p:cNvGraphicFramePr>
          <p:nvPr>
            <p:ph idx="1"/>
            <p:extLst>
              <p:ext uri="{D42A27DB-BD31-4B8C-83A1-F6EECF244321}">
                <p14:modId xmlns:p14="http://schemas.microsoft.com/office/powerpoint/2010/main" val="2890462033"/>
              </p:ext>
            </p:extLst>
          </p:nvPr>
        </p:nvGraphicFramePr>
        <p:xfrm>
          <a:off x="838200" y="3152775"/>
          <a:ext cx="10515600" cy="3024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20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Frame 44">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65848-A14A-7E38-3CAA-76EF00274E59}"/>
              </a:ext>
            </a:extLst>
          </p:cNvPr>
          <p:cNvSpPr>
            <a:spLocks noGrp="1"/>
          </p:cNvSpPr>
          <p:nvPr>
            <p:ph type="title"/>
          </p:nvPr>
        </p:nvSpPr>
        <p:spPr>
          <a:xfrm>
            <a:off x="838201" y="857251"/>
            <a:ext cx="4362973" cy="2076450"/>
          </a:xfrm>
        </p:spPr>
        <p:txBody>
          <a:bodyPr vert="horz" lIns="91440" tIns="45720" rIns="91440" bIns="45720" rtlCol="0" anchor="b">
            <a:normAutofit/>
          </a:bodyPr>
          <a:lstStyle/>
          <a:p>
            <a:r>
              <a:rPr lang="en-US"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Trace Equivalence (Cont...)</a:t>
            </a:r>
          </a:p>
        </p:txBody>
      </p:sp>
      <p:sp>
        <p:nvSpPr>
          <p:cNvPr id="6" name="Content Placeholder 5">
            <a:extLst>
              <a:ext uri="{FF2B5EF4-FFF2-40B4-BE49-F238E27FC236}">
                <a16:creationId xmlns:a16="http://schemas.microsoft.com/office/drawing/2014/main" id="{A6E3D45E-F25C-7BFB-E876-FA51560077AB}"/>
              </a:ext>
            </a:extLst>
          </p:cNvPr>
          <p:cNvSpPr>
            <a:spLocks noGrp="1"/>
          </p:cNvSpPr>
          <p:nvPr>
            <p:ph sz="half" idx="1"/>
          </p:nvPr>
        </p:nvSpPr>
        <p:spPr>
          <a:xfrm>
            <a:off x="838200" y="3190875"/>
            <a:ext cx="4362974" cy="2986087"/>
          </a:xfrm>
        </p:spPr>
        <p:txBody>
          <a:bodyPr vert="horz" lIns="91440" tIns="45720" rIns="91440" bIns="45720" rtlCol="0">
            <a:normAutofit/>
          </a:bodyPr>
          <a:lstStyle/>
          <a:p>
            <a:r>
              <a:rPr lang="en-US" sz="2000" dirty="0">
                <a:solidFill>
                  <a:schemeClr val="tx2">
                    <a:alpha val="60000"/>
                  </a:schemeClr>
                </a:solidFill>
                <a:latin typeface="Bahnschrift" panose="020B0502040204020203" pitchFamily="34" charset="0"/>
              </a:rPr>
              <a:t>A deterministic labelled transition system representing distribution of data storage across computers (Ansari, 2023).</a:t>
            </a:r>
          </a:p>
        </p:txBody>
      </p:sp>
      <p:pic>
        <p:nvPicPr>
          <p:cNvPr id="3" name="Picture 2">
            <a:extLst>
              <a:ext uri="{FF2B5EF4-FFF2-40B4-BE49-F238E27FC236}">
                <a16:creationId xmlns:a16="http://schemas.microsoft.com/office/drawing/2014/main" id="{1EFB192B-40BC-5DAC-4AE8-FBF71D216E69}"/>
              </a:ext>
            </a:extLst>
          </p:cNvPr>
          <p:cNvPicPr>
            <a:picLocks noChangeAspect="1"/>
          </p:cNvPicPr>
          <p:nvPr/>
        </p:nvPicPr>
        <p:blipFill rotWithShape="1">
          <a:blip r:embed="rId2">
            <a:alphaModFix amt="90000"/>
          </a:blip>
          <a:srcRect l="2389" r="2267" b="3275"/>
          <a:stretch/>
        </p:blipFill>
        <p:spPr bwMode="auto">
          <a:xfrm>
            <a:off x="6039374" y="991648"/>
            <a:ext cx="5663269" cy="486914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33316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B13DC-F2B4-B8D1-FCA8-749709B867C1}"/>
              </a:ext>
            </a:extLst>
          </p:cNvPr>
          <p:cNvSpPr>
            <a:spLocks noGrp="1"/>
          </p:cNvSpPr>
          <p:nvPr>
            <p:ph type="title"/>
          </p:nvPr>
        </p:nvSpPr>
        <p:spPr>
          <a:xfrm>
            <a:off x="838200" y="609600"/>
            <a:ext cx="10515600" cy="2324101"/>
          </a:xfrm>
        </p:spPr>
        <p:txBody>
          <a:bodyPr anchor="ctr">
            <a:normAutofit/>
          </a:bodyPr>
          <a:lstStyle/>
          <a:p>
            <a:pPr algn="ctr"/>
            <a:r>
              <a:rPr lang="en-US"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Strong Bi-simulation and Weak Bi-simulation</a:t>
            </a:r>
            <a:endParaRPr lang="LID4096"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graphicFrame>
        <p:nvGraphicFramePr>
          <p:cNvPr id="5" name="Content Placeholder 2">
            <a:extLst>
              <a:ext uri="{FF2B5EF4-FFF2-40B4-BE49-F238E27FC236}">
                <a16:creationId xmlns:a16="http://schemas.microsoft.com/office/drawing/2014/main" id="{B421223B-1A5C-C267-1225-EAB3A5E2CD8E}"/>
              </a:ext>
            </a:extLst>
          </p:cNvPr>
          <p:cNvGraphicFramePr>
            <a:graphicFrameLocks noGrp="1"/>
          </p:cNvGraphicFramePr>
          <p:nvPr>
            <p:ph idx="1"/>
            <p:extLst>
              <p:ext uri="{D42A27DB-BD31-4B8C-83A1-F6EECF244321}">
                <p14:modId xmlns:p14="http://schemas.microsoft.com/office/powerpoint/2010/main" val="1114041889"/>
              </p:ext>
            </p:extLst>
          </p:nvPr>
        </p:nvGraphicFramePr>
        <p:xfrm>
          <a:off x="838200" y="3152775"/>
          <a:ext cx="10515600" cy="3024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496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ame 26">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B13DC-F2B4-B8D1-FCA8-749709B867C1}"/>
              </a:ext>
            </a:extLst>
          </p:cNvPr>
          <p:cNvSpPr>
            <a:spLocks noGrp="1"/>
          </p:cNvSpPr>
          <p:nvPr>
            <p:ph type="title"/>
          </p:nvPr>
        </p:nvSpPr>
        <p:spPr>
          <a:xfrm>
            <a:off x="838201" y="857251"/>
            <a:ext cx="4362973" cy="2076450"/>
          </a:xfrm>
        </p:spPr>
        <p:txBody>
          <a:bodyPr vert="horz" lIns="91440" tIns="45720" rIns="91440" bIns="45720" rtlCol="0" anchor="b">
            <a:normAutofit fontScale="90000"/>
          </a:bodyPr>
          <a:lstStyle/>
          <a:p>
            <a:r>
              <a:rPr lang="en-US" sz="37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Strong Bi-simulation and Weak Bi-simulation (</a:t>
            </a:r>
            <a:r>
              <a:rPr lang="en-US" sz="3700" b="1" dirty="0" err="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Cont</a:t>
            </a:r>
            <a:r>
              <a:rPr lang="en-US" sz="37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a:t>
            </a:r>
          </a:p>
        </p:txBody>
      </p:sp>
      <p:sp>
        <p:nvSpPr>
          <p:cNvPr id="11" name="Content Placeholder 10">
            <a:extLst>
              <a:ext uri="{FF2B5EF4-FFF2-40B4-BE49-F238E27FC236}">
                <a16:creationId xmlns:a16="http://schemas.microsoft.com/office/drawing/2014/main" id="{EE601783-8791-7A21-2BE2-2688C380E408}"/>
              </a:ext>
            </a:extLst>
          </p:cNvPr>
          <p:cNvSpPr>
            <a:spLocks noGrp="1"/>
          </p:cNvSpPr>
          <p:nvPr>
            <p:ph sz="half" idx="1"/>
          </p:nvPr>
        </p:nvSpPr>
        <p:spPr>
          <a:xfrm>
            <a:off x="838200" y="3190875"/>
            <a:ext cx="4362974" cy="2986087"/>
          </a:xfrm>
        </p:spPr>
        <p:txBody>
          <a:bodyPr vert="horz" lIns="91440" tIns="45720" rIns="91440" bIns="45720" rtlCol="0">
            <a:normAutofit/>
          </a:bodyPr>
          <a:lstStyle/>
          <a:p>
            <a:r>
              <a:rPr lang="en-US" sz="2000" dirty="0">
                <a:solidFill>
                  <a:schemeClr val="tx2">
                    <a:alpha val="60000"/>
                  </a:schemeClr>
                </a:solidFill>
                <a:latin typeface="Bahnschrift" panose="020B0502040204020203" pitchFamily="34" charset="0"/>
              </a:rPr>
              <a:t>Strong Bi-simulation of two LST’s </a:t>
            </a:r>
            <a:r>
              <a:rPr lang="en-US" sz="2000" dirty="0">
                <a:solidFill>
                  <a:schemeClr val="tx2">
                    <a:alpha val="60000"/>
                  </a:schemeClr>
                </a:solidFill>
                <a:effectLst/>
                <a:latin typeface="Bahnschrift" panose="020B0502040204020203" pitchFamily="34" charset="0"/>
              </a:rPr>
              <a:t>(Groote &amp; Mousavi, 2013).</a:t>
            </a:r>
          </a:p>
          <a:p>
            <a:endParaRPr lang="en-US" sz="2000" dirty="0">
              <a:solidFill>
                <a:schemeClr val="tx2">
                  <a:alpha val="60000"/>
                </a:schemeClr>
              </a:solidFill>
              <a:latin typeface="Bahnschrift" panose="020B0502040204020203" pitchFamily="34" charset="0"/>
            </a:endParaRPr>
          </a:p>
        </p:txBody>
      </p:sp>
      <p:pic>
        <p:nvPicPr>
          <p:cNvPr id="13" name="Content Placeholder 12">
            <a:extLst>
              <a:ext uri="{FF2B5EF4-FFF2-40B4-BE49-F238E27FC236}">
                <a16:creationId xmlns:a16="http://schemas.microsoft.com/office/drawing/2014/main" id="{9DC36E5E-8708-EA20-8636-8422511D68F2}"/>
              </a:ext>
            </a:extLst>
          </p:cNvPr>
          <p:cNvPicPr>
            <a:picLocks noGrp="1" noChangeAspect="1"/>
          </p:cNvPicPr>
          <p:nvPr>
            <p:ph sz="half" idx="2"/>
          </p:nvPr>
        </p:nvPicPr>
        <p:blipFill rotWithShape="1">
          <a:blip r:embed="rId2">
            <a:alphaModFix amt="90000"/>
          </a:blip>
          <a:srcRect r="3333"/>
          <a:stretch/>
        </p:blipFill>
        <p:spPr bwMode="auto">
          <a:xfrm>
            <a:off x="6039374" y="1485579"/>
            <a:ext cx="5663269" cy="3881279"/>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255990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965D8-7E71-3C3F-C68D-FB9CBD11E0F5}"/>
              </a:ext>
            </a:extLst>
          </p:cNvPr>
          <p:cNvSpPr>
            <a:spLocks noGrp="1"/>
          </p:cNvSpPr>
          <p:nvPr>
            <p:ph type="title"/>
          </p:nvPr>
        </p:nvSpPr>
        <p:spPr>
          <a:xfrm>
            <a:off x="838200" y="609600"/>
            <a:ext cx="10515600" cy="2324101"/>
          </a:xfrm>
        </p:spPr>
        <p:txBody>
          <a:bodyPr anchor="ctr">
            <a:normAutofit/>
          </a:bodyPr>
          <a:lstStyle/>
          <a:p>
            <a:pPr algn="ctr"/>
            <a:r>
              <a:rPr lang="en-US"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Reactive System</a:t>
            </a:r>
            <a:endParaRPr lang="LID4096"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graphicFrame>
        <p:nvGraphicFramePr>
          <p:cNvPr id="5" name="Content Placeholder 2">
            <a:extLst>
              <a:ext uri="{FF2B5EF4-FFF2-40B4-BE49-F238E27FC236}">
                <a16:creationId xmlns:a16="http://schemas.microsoft.com/office/drawing/2014/main" id="{B5CCD0D1-BDFB-7754-9D73-7361226CB948}"/>
              </a:ext>
            </a:extLst>
          </p:cNvPr>
          <p:cNvGraphicFramePr>
            <a:graphicFrameLocks noGrp="1"/>
          </p:cNvGraphicFramePr>
          <p:nvPr>
            <p:ph idx="1"/>
            <p:extLst>
              <p:ext uri="{D42A27DB-BD31-4B8C-83A1-F6EECF244321}">
                <p14:modId xmlns:p14="http://schemas.microsoft.com/office/powerpoint/2010/main" val="1202342106"/>
              </p:ext>
            </p:extLst>
          </p:nvPr>
        </p:nvGraphicFramePr>
        <p:xfrm>
          <a:off x="838200" y="3152775"/>
          <a:ext cx="10515600" cy="3024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2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C14765-68F4-F6D2-358A-135081A23842}"/>
              </a:ext>
            </a:extLst>
          </p:cNvPr>
          <p:cNvSpPr>
            <a:spLocks noGrp="1"/>
          </p:cNvSpPr>
          <p:nvPr>
            <p:ph type="title"/>
          </p:nvPr>
        </p:nvSpPr>
        <p:spPr>
          <a:xfrm>
            <a:off x="838199" y="1231641"/>
            <a:ext cx="10515600" cy="880966"/>
          </a:xfrm>
        </p:spPr>
        <p:txBody>
          <a:bodyPr anchor="b">
            <a:normAutofit/>
          </a:bodyPr>
          <a:lstStyle/>
          <a:p>
            <a:pPr algn="ctr"/>
            <a:r>
              <a:rPr lang="en-US"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Conclusion</a:t>
            </a:r>
            <a:endParaRPr lang="LID4096"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sp>
        <p:nvSpPr>
          <p:cNvPr id="3" name="Content Placeholder 2">
            <a:extLst>
              <a:ext uri="{FF2B5EF4-FFF2-40B4-BE49-F238E27FC236}">
                <a16:creationId xmlns:a16="http://schemas.microsoft.com/office/drawing/2014/main" id="{FF890F99-D64B-AD42-DA4F-CFC6C2B87E4B}"/>
              </a:ext>
            </a:extLst>
          </p:cNvPr>
          <p:cNvSpPr>
            <a:spLocks noGrp="1"/>
          </p:cNvSpPr>
          <p:nvPr>
            <p:ph idx="1"/>
          </p:nvPr>
        </p:nvSpPr>
        <p:spPr>
          <a:xfrm>
            <a:off x="838199" y="3190875"/>
            <a:ext cx="8467725" cy="2986087"/>
          </a:xfrm>
        </p:spPr>
        <p:txBody>
          <a:bodyPr>
            <a:normAutofit/>
          </a:bodyPr>
          <a:lstStyle/>
          <a:p>
            <a:r>
              <a:rPr lang="en-GB" sz="1800" b="0" i="0" dirty="0">
                <a:solidFill>
                  <a:schemeClr val="tx2">
                    <a:alpha val="60000"/>
                  </a:schemeClr>
                </a:solidFill>
                <a:effectLst/>
                <a:latin typeface="Bahnschrift" panose="020B0502040204020203" pitchFamily="34" charset="0"/>
              </a:rPr>
              <a:t>This project aims to improve Big Data Analytics by using distributed computing and clustering techniques to analyse the traces of Labelled Transition Systems (LTSs). The project explores the Language Equivalence and bi-simulation between different LTSs and their inert transitions, and derives the final regular expression of the Reactive system. The project shows the benefits of using advanced computational methods to optimize data processing, storage, and analysis, and provides a basis for future work in this field.</a:t>
            </a:r>
            <a:endParaRPr lang="LID4096" sz="1800" dirty="0">
              <a:solidFill>
                <a:schemeClr val="tx2">
                  <a:alpha val="60000"/>
                </a:schemeClr>
              </a:solidFill>
              <a:latin typeface="Bahnschrift" panose="020B0502040204020203" pitchFamily="34" charset="0"/>
            </a:endParaRPr>
          </a:p>
        </p:txBody>
      </p:sp>
    </p:spTree>
    <p:extLst>
      <p:ext uri="{BB962C8B-B14F-4D97-AF65-F5344CB8AC3E}">
        <p14:creationId xmlns:p14="http://schemas.microsoft.com/office/powerpoint/2010/main" val="15619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C97EDAC-272B-41CC-86DA-8AC840ADE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536A4-C7EC-4C71-5681-84B9938B97D1}"/>
              </a:ext>
            </a:extLst>
          </p:cNvPr>
          <p:cNvSpPr>
            <a:spLocks noGrp="1"/>
          </p:cNvSpPr>
          <p:nvPr>
            <p:ph type="title"/>
          </p:nvPr>
        </p:nvSpPr>
        <p:spPr>
          <a:xfrm>
            <a:off x="838200" y="857251"/>
            <a:ext cx="10515600" cy="2076450"/>
          </a:xfrm>
        </p:spPr>
        <p:txBody>
          <a:bodyPr anchor="ctr">
            <a:normAutofit/>
          </a:bodyPr>
          <a:lstStyle/>
          <a:p>
            <a:pPr algn="ctr"/>
            <a:r>
              <a:rPr lang="en-US"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References </a:t>
            </a:r>
            <a:endParaRPr lang="LID4096"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sp>
        <p:nvSpPr>
          <p:cNvPr id="3" name="Content Placeholder 2">
            <a:extLst>
              <a:ext uri="{FF2B5EF4-FFF2-40B4-BE49-F238E27FC236}">
                <a16:creationId xmlns:a16="http://schemas.microsoft.com/office/drawing/2014/main" id="{1C8E5A4B-3804-72F6-B0B4-1EB401C82D92}"/>
              </a:ext>
            </a:extLst>
          </p:cNvPr>
          <p:cNvSpPr>
            <a:spLocks noGrp="1"/>
          </p:cNvSpPr>
          <p:nvPr>
            <p:ph idx="1"/>
          </p:nvPr>
        </p:nvSpPr>
        <p:spPr>
          <a:xfrm>
            <a:off x="1866900" y="3190875"/>
            <a:ext cx="8458200" cy="2986087"/>
          </a:xfrm>
        </p:spPr>
        <p:txBody>
          <a:bodyPr>
            <a:normAutofit lnSpcReduction="10000"/>
          </a:bodyPr>
          <a:lstStyle/>
          <a:p>
            <a:pPr algn="ctr">
              <a:lnSpc>
                <a:spcPct val="100000"/>
              </a:lnSpc>
            </a:pPr>
            <a:r>
              <a:rPr lang="en-GB" sz="1800" dirty="0">
                <a:solidFill>
                  <a:schemeClr val="tx2">
                    <a:alpha val="60000"/>
                  </a:schemeClr>
                </a:solidFill>
                <a:latin typeface="Bahnschrift" panose="020B0502040204020203" pitchFamily="34" charset="0"/>
              </a:rPr>
              <a:t>Amato, A. (2017). On the Role of Distributed Computing in Big Data Analytics. In S. Mazumder, R. S. </a:t>
            </a:r>
            <a:r>
              <a:rPr lang="en-GB" sz="1800" dirty="0" err="1">
                <a:solidFill>
                  <a:schemeClr val="tx2">
                    <a:alpha val="60000"/>
                  </a:schemeClr>
                </a:solidFill>
                <a:latin typeface="Bahnschrift" panose="020B0502040204020203" pitchFamily="34" charset="0"/>
              </a:rPr>
              <a:t>Bhadoria</a:t>
            </a:r>
            <a:r>
              <a:rPr lang="en-GB" sz="1800" dirty="0">
                <a:solidFill>
                  <a:schemeClr val="tx2">
                    <a:alpha val="60000"/>
                  </a:schemeClr>
                </a:solidFill>
                <a:latin typeface="Bahnschrift" panose="020B0502040204020203" pitchFamily="34" charset="0"/>
              </a:rPr>
              <a:t>, &amp; G. C. Deka (Eds.), Distributed Computing in Big Data Analytics. Springer. </a:t>
            </a:r>
          </a:p>
          <a:p>
            <a:pPr algn="ctr">
              <a:lnSpc>
                <a:spcPct val="100000"/>
              </a:lnSpc>
            </a:pPr>
            <a:r>
              <a:rPr lang="en-GB" sz="1800" dirty="0">
                <a:solidFill>
                  <a:schemeClr val="tx2">
                    <a:alpha val="60000"/>
                  </a:schemeClr>
                </a:solidFill>
                <a:latin typeface="Bahnschrift" panose="020B0502040204020203" pitchFamily="34" charset="0"/>
              </a:rPr>
              <a:t>Ansari, A. T. (2023, March). Revolutionizing Big Data Analytics through Distributed Computing and Clustering Techniques. </a:t>
            </a:r>
          </a:p>
          <a:p>
            <a:pPr algn="ctr">
              <a:lnSpc>
                <a:spcPct val="100000"/>
              </a:lnSpc>
            </a:pPr>
            <a:r>
              <a:rPr lang="en-GB" sz="1800" dirty="0">
                <a:solidFill>
                  <a:schemeClr val="tx2">
                    <a:alpha val="60000"/>
                  </a:schemeClr>
                </a:solidFill>
                <a:latin typeface="Bahnschrift" panose="020B0502040204020203" pitchFamily="34" charset="0"/>
              </a:rPr>
              <a:t>Groote, J. F., &amp; Mousavi, M. R. (2013). Actions, behaviour, equivalence and abstraction. In J. F. Groote, &amp; M. R. Mousavi, Modelling and Analysis of Communicating Systems. </a:t>
            </a:r>
          </a:p>
          <a:p>
            <a:pPr algn="ctr">
              <a:lnSpc>
                <a:spcPct val="100000"/>
              </a:lnSpc>
            </a:pPr>
            <a:r>
              <a:rPr lang="en-GB" sz="1800" dirty="0">
                <a:solidFill>
                  <a:schemeClr val="tx2">
                    <a:alpha val="60000"/>
                  </a:schemeClr>
                </a:solidFill>
                <a:latin typeface="Bahnschrift" panose="020B0502040204020203" pitchFamily="34" charset="0"/>
              </a:rPr>
              <a:t>Thomas, W. (2003). Automata and Reactive Systems. Retrieved from https://www.cmi.ac.in/~aiswarya/teaching/2020/thomas-infinite.pdf </a:t>
            </a:r>
            <a:endParaRPr lang="LID4096" sz="1800" dirty="0">
              <a:solidFill>
                <a:schemeClr val="tx2">
                  <a:alpha val="60000"/>
                </a:schemeClr>
              </a:solidFill>
              <a:latin typeface="Bahnschrift" panose="020B0502040204020203" pitchFamily="34" charset="0"/>
            </a:endParaRPr>
          </a:p>
        </p:txBody>
      </p:sp>
    </p:spTree>
    <p:extLst>
      <p:ext uri="{BB962C8B-B14F-4D97-AF65-F5344CB8AC3E}">
        <p14:creationId xmlns:p14="http://schemas.microsoft.com/office/powerpoint/2010/main" val="341705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C97EDAC-272B-41CC-86DA-8AC840ADE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B23AF-BF9A-61F5-0B11-BFF63BA22B53}"/>
              </a:ext>
            </a:extLst>
          </p:cNvPr>
          <p:cNvSpPr>
            <a:spLocks noGrp="1"/>
          </p:cNvSpPr>
          <p:nvPr>
            <p:ph type="title"/>
          </p:nvPr>
        </p:nvSpPr>
        <p:spPr>
          <a:xfrm>
            <a:off x="838200" y="857251"/>
            <a:ext cx="10515600" cy="2076450"/>
          </a:xfrm>
        </p:spPr>
        <p:txBody>
          <a:bodyPr anchor="ctr">
            <a:normAutofit/>
          </a:bodyPr>
          <a:lstStyle/>
          <a:p>
            <a:pPr algn="ctr"/>
            <a:r>
              <a:rPr lang="en-US" sz="4400" b="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Abstract</a:t>
            </a:r>
            <a:endParaRPr lang="LID4096" sz="4400" b="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sp>
        <p:nvSpPr>
          <p:cNvPr id="3" name="Content Placeholder 2">
            <a:extLst>
              <a:ext uri="{FF2B5EF4-FFF2-40B4-BE49-F238E27FC236}">
                <a16:creationId xmlns:a16="http://schemas.microsoft.com/office/drawing/2014/main" id="{92E48354-0704-6F1D-3D7B-21AF366DF326}"/>
              </a:ext>
            </a:extLst>
          </p:cNvPr>
          <p:cNvSpPr>
            <a:spLocks noGrp="1"/>
          </p:cNvSpPr>
          <p:nvPr>
            <p:ph idx="1"/>
          </p:nvPr>
        </p:nvSpPr>
        <p:spPr>
          <a:xfrm>
            <a:off x="1866900" y="3190875"/>
            <a:ext cx="8458200" cy="2986087"/>
          </a:xfrm>
        </p:spPr>
        <p:txBody>
          <a:bodyPr>
            <a:normAutofit fontScale="92500" lnSpcReduction="10000"/>
          </a:bodyPr>
          <a:lstStyle/>
          <a:p>
            <a:pPr marL="228600" indent="0" algn="just">
              <a:lnSpc>
                <a:spcPct val="100000"/>
              </a:lnSpc>
              <a:buNone/>
            </a:pPr>
            <a:r>
              <a:rPr lang="en-GB" sz="1800" u="none" strike="noStrike" baseline="0" dirty="0">
                <a:solidFill>
                  <a:schemeClr val="tx2">
                    <a:alpha val="60000"/>
                  </a:schemeClr>
                </a:solidFill>
                <a:latin typeface="Bahnschrift" panose="020B0502040204020203" pitchFamily="34" charset="0"/>
              </a:rPr>
              <a:t>This project focuses on Big Data Analytics utilizing Distributed Computing and Clustering techniques. The project involves analysing Non-Deterministic Finite Automata (NFA), Labelled Transition Systems (LTS), Simple Traces of LTS, Completed Traces of LTS, and language equations to gain insights from the process of Big Data Analytics. Distributed </a:t>
            </a:r>
            <a:r>
              <a:rPr lang="en-GB" sz="1800" u="none" strike="noStrike" baseline="0" dirty="0" err="1">
                <a:solidFill>
                  <a:schemeClr val="tx2">
                    <a:alpha val="60000"/>
                  </a:schemeClr>
                </a:solidFill>
                <a:latin typeface="Bahnschrift" panose="020B0502040204020203" pitchFamily="34" charset="0"/>
              </a:rPr>
              <a:t>Ccomputing</a:t>
            </a:r>
            <a:r>
              <a:rPr lang="en-GB" sz="1800" u="none" strike="noStrike" baseline="0" dirty="0">
                <a:solidFill>
                  <a:schemeClr val="tx2">
                    <a:alpha val="60000"/>
                  </a:schemeClr>
                </a:solidFill>
                <a:latin typeface="Bahnschrift" panose="020B0502040204020203" pitchFamily="34" charset="0"/>
              </a:rPr>
              <a:t> is used to parallelize the processing of the data and speed up the analysis. Distributed </a:t>
            </a:r>
            <a:r>
              <a:rPr lang="en-GB" sz="1800" u="none" strike="noStrike" baseline="0" dirty="0" err="1">
                <a:solidFill>
                  <a:schemeClr val="tx2">
                    <a:alpha val="60000"/>
                  </a:schemeClr>
                </a:solidFill>
                <a:latin typeface="Bahnschrift" panose="020B0502040204020203" pitchFamily="34" charset="0"/>
              </a:rPr>
              <a:t>Cclustering</a:t>
            </a:r>
            <a:r>
              <a:rPr lang="en-GB" sz="1800" u="none" strike="noStrike" baseline="0" dirty="0">
                <a:solidFill>
                  <a:schemeClr val="tx2">
                    <a:alpha val="60000"/>
                  </a:schemeClr>
                </a:solidFill>
                <a:latin typeface="Bahnschrift" panose="020B0502040204020203" pitchFamily="34" charset="0"/>
              </a:rPr>
              <a:t> is used to group the data into clusters based on similarities or patterns. The results of the analysis will be used to make decisions or take actions based on the insights gained from the data. The future impact of this project could be to improve the efficiency and accuracy of big data analytics in various domains. This could include but not limited to software engineering, network security, and business intelligence. </a:t>
            </a:r>
            <a:endParaRPr lang="LID4096" sz="1800" dirty="0">
              <a:solidFill>
                <a:schemeClr val="tx2">
                  <a:alpha val="60000"/>
                </a:schemeClr>
              </a:solidFill>
              <a:latin typeface="Bahnschrift" panose="020B0502040204020203" pitchFamily="34" charset="0"/>
            </a:endParaRPr>
          </a:p>
        </p:txBody>
      </p:sp>
    </p:spTree>
    <p:extLst>
      <p:ext uri="{BB962C8B-B14F-4D97-AF65-F5344CB8AC3E}">
        <p14:creationId xmlns:p14="http://schemas.microsoft.com/office/powerpoint/2010/main" val="394878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C97EDAC-272B-41CC-86DA-8AC840ADE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EB8B7-B138-1C94-C0BF-5A87027A1399}"/>
              </a:ext>
            </a:extLst>
          </p:cNvPr>
          <p:cNvSpPr>
            <a:spLocks noGrp="1"/>
          </p:cNvSpPr>
          <p:nvPr>
            <p:ph type="title"/>
          </p:nvPr>
        </p:nvSpPr>
        <p:spPr>
          <a:xfrm>
            <a:off x="838200" y="857251"/>
            <a:ext cx="10515600" cy="2076450"/>
          </a:xfrm>
        </p:spPr>
        <p:txBody>
          <a:bodyPr anchor="ctr">
            <a:normAutofit/>
          </a:bodyPr>
          <a:lstStyle/>
          <a:p>
            <a:pPr algn="ctr"/>
            <a:r>
              <a:rPr lang="en-US" sz="4400" b="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Introduction</a:t>
            </a:r>
            <a:endParaRPr lang="LID4096" sz="4400" b="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sp>
        <p:nvSpPr>
          <p:cNvPr id="3" name="Content Placeholder 2">
            <a:extLst>
              <a:ext uri="{FF2B5EF4-FFF2-40B4-BE49-F238E27FC236}">
                <a16:creationId xmlns:a16="http://schemas.microsoft.com/office/drawing/2014/main" id="{6B513081-FCF2-C470-9616-DF6E730D12B4}"/>
              </a:ext>
            </a:extLst>
          </p:cNvPr>
          <p:cNvSpPr>
            <a:spLocks noGrp="1"/>
          </p:cNvSpPr>
          <p:nvPr>
            <p:ph idx="1"/>
          </p:nvPr>
        </p:nvSpPr>
        <p:spPr>
          <a:xfrm>
            <a:off x="1866900" y="3190875"/>
            <a:ext cx="8458200" cy="2986087"/>
          </a:xfrm>
        </p:spPr>
        <p:txBody>
          <a:bodyPr>
            <a:normAutofit/>
          </a:bodyPr>
          <a:lstStyle/>
          <a:p>
            <a:pPr algn="just">
              <a:lnSpc>
                <a:spcPct val="100000"/>
              </a:lnSpc>
            </a:pPr>
            <a:r>
              <a:rPr lang="en-GB" sz="1300" dirty="0">
                <a:solidFill>
                  <a:schemeClr val="tx2">
                    <a:alpha val="60000"/>
                  </a:schemeClr>
                </a:solidFill>
                <a:latin typeface="Bahnschrift" panose="020B0502040204020203" pitchFamily="34" charset="0"/>
              </a:rPr>
              <a:t>Big Data analytics has become crucial in decision-making across industries, requiring efficient techniques that can handle large volumes of data.</a:t>
            </a:r>
          </a:p>
          <a:p>
            <a:pPr algn="just">
              <a:lnSpc>
                <a:spcPct val="100000"/>
              </a:lnSpc>
            </a:pPr>
            <a:r>
              <a:rPr lang="en-GB" sz="1300" dirty="0">
                <a:solidFill>
                  <a:schemeClr val="tx2">
                    <a:alpha val="60000"/>
                  </a:schemeClr>
                </a:solidFill>
                <a:latin typeface="Bahnschrift" panose="020B0502040204020203" pitchFamily="34" charset="0"/>
              </a:rPr>
              <a:t>Parallel and distributed computing provide a solution to the complexity and scale of Big Data, enabling concurrent processing across multiple computing resources.</a:t>
            </a:r>
          </a:p>
          <a:p>
            <a:pPr algn="just">
              <a:lnSpc>
                <a:spcPct val="100000"/>
              </a:lnSpc>
            </a:pPr>
            <a:r>
              <a:rPr lang="en-GB" sz="1300" dirty="0">
                <a:solidFill>
                  <a:schemeClr val="tx2">
                    <a:alpha val="60000"/>
                  </a:schemeClr>
                </a:solidFill>
                <a:latin typeface="Bahnschrift" panose="020B0502040204020203" pitchFamily="34" charset="0"/>
              </a:rPr>
              <a:t>This project proposes a novel approach to Big Data analytics using distributed computing and clustering techniques, including constructing an LTS, determining weak and strong bi-simulation, and deriving the Behavioural Benchmark Lemma for each process.</a:t>
            </a:r>
          </a:p>
          <a:p>
            <a:pPr algn="just">
              <a:lnSpc>
                <a:spcPct val="100000"/>
              </a:lnSpc>
            </a:pPr>
            <a:r>
              <a:rPr lang="en-GB" sz="1300" dirty="0">
                <a:solidFill>
                  <a:schemeClr val="tx2">
                    <a:alpha val="60000"/>
                  </a:schemeClr>
                </a:solidFill>
                <a:latin typeface="Bahnschrift" panose="020B0502040204020203" pitchFamily="34" charset="0"/>
              </a:rPr>
              <a:t>The approach is implemented using Open MPI and MPI programming paradigms to distribute data and computational tasks across multiple nodes in a cluster.</a:t>
            </a:r>
          </a:p>
          <a:p>
            <a:pPr algn="just">
              <a:lnSpc>
                <a:spcPct val="100000"/>
              </a:lnSpc>
            </a:pPr>
            <a:r>
              <a:rPr lang="en-GB" sz="1300" dirty="0">
                <a:solidFill>
                  <a:schemeClr val="tx2">
                    <a:alpha val="60000"/>
                  </a:schemeClr>
                </a:solidFill>
                <a:latin typeface="Bahnschrift" panose="020B0502040204020203" pitchFamily="34" charset="0"/>
              </a:rPr>
              <a:t>The proposed technique lays the groundwork for future research in the field of parallel and distributed computing for Big Data analytics, including potential integration with existing frameworks and real-world applications.</a:t>
            </a:r>
            <a:endParaRPr lang="LID4096" sz="1300" dirty="0">
              <a:solidFill>
                <a:schemeClr val="tx2">
                  <a:alpha val="60000"/>
                </a:schemeClr>
              </a:solidFill>
              <a:latin typeface="Bahnschrift" panose="020B0502040204020203" pitchFamily="34" charset="0"/>
            </a:endParaRPr>
          </a:p>
        </p:txBody>
      </p:sp>
    </p:spTree>
    <p:extLst>
      <p:ext uri="{BB962C8B-B14F-4D97-AF65-F5344CB8AC3E}">
        <p14:creationId xmlns:p14="http://schemas.microsoft.com/office/powerpoint/2010/main" val="265255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C97EDAC-272B-41CC-86DA-8AC840ADE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EB8B7-B138-1C94-C0BF-5A87027A1399}"/>
              </a:ext>
            </a:extLst>
          </p:cNvPr>
          <p:cNvSpPr>
            <a:spLocks noGrp="1"/>
          </p:cNvSpPr>
          <p:nvPr>
            <p:ph type="title"/>
          </p:nvPr>
        </p:nvSpPr>
        <p:spPr>
          <a:xfrm>
            <a:off x="838200" y="857251"/>
            <a:ext cx="10515600" cy="2076450"/>
          </a:xfrm>
        </p:spPr>
        <p:txBody>
          <a:bodyPr anchor="ctr">
            <a:normAutofit/>
          </a:bodyPr>
          <a:lstStyle/>
          <a:p>
            <a:pPr algn="ctr"/>
            <a:r>
              <a:rPr lang="en-US" sz="4400" b="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Literature Review</a:t>
            </a:r>
            <a:endParaRPr lang="LID4096" sz="4400" b="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sp>
        <p:nvSpPr>
          <p:cNvPr id="3" name="Content Placeholder 2">
            <a:extLst>
              <a:ext uri="{FF2B5EF4-FFF2-40B4-BE49-F238E27FC236}">
                <a16:creationId xmlns:a16="http://schemas.microsoft.com/office/drawing/2014/main" id="{6B513081-FCF2-C470-9616-DF6E730D12B4}"/>
              </a:ext>
            </a:extLst>
          </p:cNvPr>
          <p:cNvSpPr>
            <a:spLocks noGrp="1"/>
          </p:cNvSpPr>
          <p:nvPr>
            <p:ph idx="1"/>
          </p:nvPr>
        </p:nvSpPr>
        <p:spPr>
          <a:xfrm>
            <a:off x="1866900" y="3190875"/>
            <a:ext cx="8458200" cy="2986087"/>
          </a:xfrm>
        </p:spPr>
        <p:txBody>
          <a:bodyPr>
            <a:normAutofit fontScale="92500" lnSpcReduction="10000"/>
          </a:bodyPr>
          <a:lstStyle/>
          <a:p>
            <a:pPr algn="just">
              <a:lnSpc>
                <a:spcPct val="100000"/>
              </a:lnSpc>
            </a:pPr>
            <a:r>
              <a:rPr lang="en-GB" sz="1600" dirty="0">
                <a:solidFill>
                  <a:schemeClr val="tx2">
                    <a:alpha val="60000"/>
                  </a:schemeClr>
                </a:solidFill>
                <a:latin typeface="Bahnschrift" panose="020B0502040204020203" pitchFamily="34" charset="0"/>
              </a:rPr>
              <a:t>Big data analytics involves extracting valuable insights from massive volumes of data in various domains, posing technical challenges such as data heterogeneity, inconsistency, incompleteness, privacy, scale, and timeliness.</a:t>
            </a:r>
          </a:p>
          <a:p>
            <a:pPr algn="just">
              <a:lnSpc>
                <a:spcPct val="100000"/>
              </a:lnSpc>
            </a:pPr>
            <a:r>
              <a:rPr lang="en-GB" sz="1600" dirty="0">
                <a:solidFill>
                  <a:schemeClr val="tx2">
                    <a:alpha val="60000"/>
                  </a:schemeClr>
                </a:solidFill>
                <a:latin typeface="Bahnschrift" panose="020B0502040204020203" pitchFamily="34" charset="0"/>
              </a:rPr>
              <a:t>Parallel and distributed computing is a key technique to address these challenges, improving the performance, scalability, and efficiency of big data analytics applications.</a:t>
            </a:r>
          </a:p>
          <a:p>
            <a:pPr algn="just">
              <a:lnSpc>
                <a:spcPct val="100000"/>
              </a:lnSpc>
            </a:pPr>
            <a:r>
              <a:rPr lang="en-GB" sz="1600" dirty="0">
                <a:solidFill>
                  <a:schemeClr val="tx2">
                    <a:alpha val="60000"/>
                  </a:schemeClr>
                </a:solidFill>
                <a:latin typeface="Bahnschrift" panose="020B0502040204020203" pitchFamily="34" charset="0"/>
              </a:rPr>
              <a:t>Existing works on parallel and distributed computing related to big data analytics focus on developing new concepts, patterns, technologies, and platforms.</a:t>
            </a:r>
          </a:p>
          <a:p>
            <a:pPr algn="just">
              <a:lnSpc>
                <a:spcPct val="100000"/>
              </a:lnSpc>
            </a:pPr>
            <a:r>
              <a:rPr lang="en-GB" sz="1600" dirty="0">
                <a:solidFill>
                  <a:schemeClr val="tx2">
                    <a:alpha val="60000"/>
                  </a:schemeClr>
                </a:solidFill>
                <a:latin typeface="Bahnschrift" panose="020B0502040204020203" pitchFamily="34" charset="0"/>
              </a:rPr>
              <a:t>Some works focus on developing new concepts and patterns of distributed computing that can be applied to different big data scenarios, such as the fundamental concepts presented by (Mazumder, </a:t>
            </a:r>
            <a:r>
              <a:rPr lang="en-GB" sz="1600" dirty="0" err="1">
                <a:solidFill>
                  <a:schemeClr val="tx2">
                    <a:alpha val="60000"/>
                  </a:schemeClr>
                </a:solidFill>
                <a:latin typeface="Bahnschrift" panose="020B0502040204020203" pitchFamily="34" charset="0"/>
              </a:rPr>
              <a:t>Bhadoria</a:t>
            </a:r>
            <a:r>
              <a:rPr lang="en-GB" sz="1600" dirty="0">
                <a:solidFill>
                  <a:schemeClr val="tx2">
                    <a:alpha val="60000"/>
                  </a:schemeClr>
                </a:solidFill>
                <a:latin typeface="Bahnschrift" panose="020B0502040204020203" pitchFamily="34" charset="0"/>
              </a:rPr>
              <a:t>, &amp; Deka, 2017) and the distributed computing patterns taxonomy proposed by Anjos et al.3.</a:t>
            </a:r>
          </a:p>
        </p:txBody>
      </p:sp>
    </p:spTree>
    <p:extLst>
      <p:ext uri="{BB962C8B-B14F-4D97-AF65-F5344CB8AC3E}">
        <p14:creationId xmlns:p14="http://schemas.microsoft.com/office/powerpoint/2010/main" val="228380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C97EDAC-272B-41CC-86DA-8AC840ADE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EB8B7-B138-1C94-C0BF-5A87027A1399}"/>
              </a:ext>
            </a:extLst>
          </p:cNvPr>
          <p:cNvSpPr>
            <a:spLocks noGrp="1"/>
          </p:cNvSpPr>
          <p:nvPr>
            <p:ph type="title"/>
          </p:nvPr>
        </p:nvSpPr>
        <p:spPr>
          <a:xfrm>
            <a:off x="838200" y="857251"/>
            <a:ext cx="10515600" cy="2076450"/>
          </a:xfrm>
        </p:spPr>
        <p:txBody>
          <a:bodyPr anchor="ctr">
            <a:normAutofit/>
          </a:bodyPr>
          <a:lstStyle/>
          <a:p>
            <a:pPr algn="ctr"/>
            <a:r>
              <a:rPr lang="en-US"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Literature Review</a:t>
            </a:r>
            <a:endParaRPr lang="LID4096"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sp>
        <p:nvSpPr>
          <p:cNvPr id="3" name="Content Placeholder 2">
            <a:extLst>
              <a:ext uri="{FF2B5EF4-FFF2-40B4-BE49-F238E27FC236}">
                <a16:creationId xmlns:a16="http://schemas.microsoft.com/office/drawing/2014/main" id="{6B513081-FCF2-C470-9616-DF6E730D12B4}"/>
              </a:ext>
            </a:extLst>
          </p:cNvPr>
          <p:cNvSpPr>
            <a:spLocks noGrp="1"/>
          </p:cNvSpPr>
          <p:nvPr>
            <p:ph idx="1"/>
          </p:nvPr>
        </p:nvSpPr>
        <p:spPr>
          <a:xfrm>
            <a:off x="1866900" y="3190875"/>
            <a:ext cx="8458200" cy="2986087"/>
          </a:xfrm>
        </p:spPr>
        <p:txBody>
          <a:bodyPr>
            <a:normAutofit/>
          </a:bodyPr>
          <a:lstStyle/>
          <a:p>
            <a:pPr algn="just">
              <a:lnSpc>
                <a:spcPct val="100000"/>
              </a:lnSpc>
            </a:pPr>
            <a:r>
              <a:rPr lang="en-GB" sz="1400" dirty="0">
                <a:solidFill>
                  <a:schemeClr val="tx2">
                    <a:alpha val="60000"/>
                  </a:schemeClr>
                </a:solidFill>
                <a:latin typeface="Bahnschrift" panose="020B0502040204020203" pitchFamily="34" charset="0"/>
              </a:rPr>
              <a:t>Other works focus on developing new technologies and platforms that leverage the concepts and patterns of distributed computing for big data analytics, such as the distributed computing technologies surveyed by (Amato, 2017), including Hadoop, Spark, Storm, </a:t>
            </a:r>
            <a:r>
              <a:rPr lang="en-GB" sz="1400" dirty="0" err="1">
                <a:solidFill>
                  <a:schemeClr val="tx2">
                    <a:alpha val="60000"/>
                  </a:schemeClr>
                </a:solidFill>
                <a:latin typeface="Bahnschrift" panose="020B0502040204020203" pitchFamily="34" charset="0"/>
              </a:rPr>
              <a:t>Flink</a:t>
            </a:r>
            <a:r>
              <a:rPr lang="en-GB" sz="1400" dirty="0">
                <a:solidFill>
                  <a:schemeClr val="tx2">
                    <a:alpha val="60000"/>
                  </a:schemeClr>
                </a:solidFill>
                <a:latin typeface="Bahnschrift" panose="020B0502040204020203" pitchFamily="34" charset="0"/>
              </a:rPr>
              <a:t>, Kafka, and Cassandra.</a:t>
            </a:r>
          </a:p>
          <a:p>
            <a:pPr algn="just">
              <a:lnSpc>
                <a:spcPct val="100000"/>
              </a:lnSpc>
            </a:pPr>
            <a:r>
              <a:rPr lang="en-GB" sz="1400" dirty="0">
                <a:solidFill>
                  <a:schemeClr val="tx2">
                    <a:alpha val="60000"/>
                  </a:schemeClr>
                </a:solidFill>
                <a:latin typeface="Bahnschrift" panose="020B0502040204020203" pitchFamily="34" charset="0"/>
              </a:rPr>
              <a:t>(Amato, 2017) also discusses the challenges and opportunities of integrating these technologies for building end-to-end big data solutions, while (Amato5) proposes a simulator for MapReduce applications executing on hybrid distributed infrastructures composed of cloud and desktop grid resources.</a:t>
            </a:r>
          </a:p>
        </p:txBody>
      </p:sp>
    </p:spTree>
    <p:extLst>
      <p:ext uri="{BB962C8B-B14F-4D97-AF65-F5344CB8AC3E}">
        <p14:creationId xmlns:p14="http://schemas.microsoft.com/office/powerpoint/2010/main" val="268979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EB8B7-B138-1C94-C0BF-5A87027A1399}"/>
              </a:ext>
            </a:extLst>
          </p:cNvPr>
          <p:cNvSpPr>
            <a:spLocks noGrp="1"/>
          </p:cNvSpPr>
          <p:nvPr>
            <p:ph type="title"/>
          </p:nvPr>
        </p:nvSpPr>
        <p:spPr>
          <a:xfrm>
            <a:off x="838201" y="609600"/>
            <a:ext cx="2952750" cy="5567363"/>
          </a:xfrm>
        </p:spPr>
        <p:txBody>
          <a:bodyPr anchor="ctr">
            <a:normAutofit/>
          </a:bodyPr>
          <a:lstStyle/>
          <a:p>
            <a:r>
              <a:rPr lang="en-US" sz="37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Methodology</a:t>
            </a:r>
            <a:endParaRPr lang="LID4096" sz="37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graphicFrame>
        <p:nvGraphicFramePr>
          <p:cNvPr id="4" name="Content Placeholder 3">
            <a:extLst>
              <a:ext uri="{FF2B5EF4-FFF2-40B4-BE49-F238E27FC236}">
                <a16:creationId xmlns:a16="http://schemas.microsoft.com/office/drawing/2014/main" id="{42B4B818-616F-DEC5-5C06-5748D1FC2DC7}"/>
              </a:ext>
            </a:extLst>
          </p:cNvPr>
          <p:cNvGraphicFramePr>
            <a:graphicFrameLocks noGrp="1"/>
          </p:cNvGraphicFramePr>
          <p:nvPr>
            <p:ph idx="1"/>
            <p:extLst>
              <p:ext uri="{D42A27DB-BD31-4B8C-83A1-F6EECF244321}">
                <p14:modId xmlns:p14="http://schemas.microsoft.com/office/powerpoint/2010/main" val="2542326487"/>
              </p:ext>
            </p:extLst>
          </p:nvPr>
        </p:nvGraphicFramePr>
        <p:xfrm>
          <a:off x="4124326" y="609600"/>
          <a:ext cx="7458074"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091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FEFE3-1BB3-0414-AE29-EE81A9421057}"/>
              </a:ext>
            </a:extLst>
          </p:cNvPr>
          <p:cNvSpPr>
            <a:spLocks noGrp="1"/>
          </p:cNvSpPr>
          <p:nvPr>
            <p:ph type="title"/>
          </p:nvPr>
        </p:nvSpPr>
        <p:spPr>
          <a:xfrm>
            <a:off x="838200" y="609600"/>
            <a:ext cx="10515600" cy="2324101"/>
          </a:xfrm>
        </p:spPr>
        <p:txBody>
          <a:bodyPr anchor="ctr">
            <a:normAutofit/>
          </a:bodyPr>
          <a:lstStyle/>
          <a:p>
            <a:pPr algn="ctr"/>
            <a:r>
              <a:rPr lang="en-US"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Labelled Transition System</a:t>
            </a:r>
            <a:endParaRPr lang="LID4096"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graphicFrame>
        <p:nvGraphicFramePr>
          <p:cNvPr id="5" name="Content Placeholder 2">
            <a:extLst>
              <a:ext uri="{FF2B5EF4-FFF2-40B4-BE49-F238E27FC236}">
                <a16:creationId xmlns:a16="http://schemas.microsoft.com/office/drawing/2014/main" id="{13748E81-58C0-4F48-17A4-DBEA81EE6190}"/>
              </a:ext>
            </a:extLst>
          </p:cNvPr>
          <p:cNvGraphicFramePr>
            <a:graphicFrameLocks noGrp="1"/>
          </p:cNvGraphicFramePr>
          <p:nvPr>
            <p:ph idx="1"/>
            <p:extLst>
              <p:ext uri="{D42A27DB-BD31-4B8C-83A1-F6EECF244321}">
                <p14:modId xmlns:p14="http://schemas.microsoft.com/office/powerpoint/2010/main" val="3924181971"/>
              </p:ext>
            </p:extLst>
          </p:nvPr>
        </p:nvGraphicFramePr>
        <p:xfrm>
          <a:off x="838200" y="3152775"/>
          <a:ext cx="10515600" cy="3024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49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ame 25">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FEFE3-1BB3-0414-AE29-EE81A9421057}"/>
              </a:ext>
            </a:extLst>
          </p:cNvPr>
          <p:cNvSpPr>
            <a:spLocks noGrp="1"/>
          </p:cNvSpPr>
          <p:nvPr>
            <p:ph type="title"/>
          </p:nvPr>
        </p:nvSpPr>
        <p:spPr>
          <a:xfrm>
            <a:off x="838200" y="1122363"/>
            <a:ext cx="5334000" cy="2387600"/>
          </a:xfrm>
        </p:spPr>
        <p:txBody>
          <a:bodyPr vert="horz" lIns="91440" tIns="45720" rIns="91440" bIns="45720" rtlCol="0" anchor="b">
            <a:normAutofit/>
          </a:bodyPr>
          <a:lstStyle/>
          <a:p>
            <a:r>
              <a:rPr lang="en-US" sz="5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Labelled Transition System (</a:t>
            </a:r>
            <a:r>
              <a:rPr lang="en-US" sz="5400" b="1" dirty="0" err="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Cont</a:t>
            </a:r>
            <a:r>
              <a:rPr lang="en-US" sz="5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a:t>
            </a:r>
          </a:p>
        </p:txBody>
      </p:sp>
      <p:sp>
        <p:nvSpPr>
          <p:cNvPr id="10" name="Content Placeholder 9">
            <a:extLst>
              <a:ext uri="{FF2B5EF4-FFF2-40B4-BE49-F238E27FC236}">
                <a16:creationId xmlns:a16="http://schemas.microsoft.com/office/drawing/2014/main" id="{9D2A67BD-8B2F-D624-C9AC-3A3DAC76EBC9}"/>
              </a:ext>
            </a:extLst>
          </p:cNvPr>
          <p:cNvSpPr>
            <a:spLocks noGrp="1"/>
          </p:cNvSpPr>
          <p:nvPr>
            <p:ph sz="half" idx="1"/>
          </p:nvPr>
        </p:nvSpPr>
        <p:spPr>
          <a:xfrm>
            <a:off x="838200" y="3602038"/>
            <a:ext cx="5334000" cy="1655762"/>
          </a:xfrm>
        </p:spPr>
        <p:txBody>
          <a:bodyPr vert="horz" lIns="91440" tIns="45720" rIns="91440" bIns="45720" rtlCol="0">
            <a:normAutofit/>
          </a:bodyPr>
          <a:lstStyle/>
          <a:p>
            <a:pPr marL="0" indent="0">
              <a:buNone/>
            </a:pPr>
            <a:r>
              <a:rPr lang="en-US" sz="2200" kern="1200" dirty="0">
                <a:solidFill>
                  <a:schemeClr val="tx2">
                    <a:alpha val="60000"/>
                  </a:schemeClr>
                </a:solidFill>
                <a:latin typeface="Bahnschrift" panose="020B0502040204020203" pitchFamily="34" charset="0"/>
              </a:rPr>
              <a:t>A labelled transition system representing “Data Storage” in Big Data Analytics. (Ansari, 2023)</a:t>
            </a:r>
          </a:p>
        </p:txBody>
      </p:sp>
      <p:pic>
        <p:nvPicPr>
          <p:cNvPr id="12" name="Graphic 1">
            <a:extLst>
              <a:ext uri="{FF2B5EF4-FFF2-40B4-BE49-F238E27FC236}">
                <a16:creationId xmlns:a16="http://schemas.microsoft.com/office/drawing/2014/main" id="{113C66F2-3848-0DC6-9778-2B2048EE66F6}"/>
              </a:ext>
            </a:extLst>
          </p:cNvPr>
          <p:cNvPicPr>
            <a:picLocks noGrp="1" noChangeAspect="1"/>
          </p:cNvPicPr>
          <p:nvPr>
            <p:ph sz="half" idx="2"/>
          </p:nvPr>
        </p:nvPicPr>
        <p:blipFill rotWithShape="1">
          <a:blip r:embed="rId2">
            <a:alphaModFix amt="90000"/>
            <a:extLst>
              <a:ext uri="{96DAC541-7B7A-43D3-8B79-37D633B846F1}">
                <asvg:svgBlip xmlns:asvg="http://schemas.microsoft.com/office/drawing/2016/SVG/main" r:embed="rId3"/>
              </a:ext>
            </a:extLst>
          </a:blip>
          <a:srcRect b="12727"/>
          <a:stretch/>
        </p:blipFill>
        <p:spPr bwMode="auto">
          <a:xfrm>
            <a:off x="6503670" y="2824049"/>
            <a:ext cx="5231130" cy="1209901"/>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27234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65848-A14A-7E38-3CAA-76EF00274E59}"/>
              </a:ext>
            </a:extLst>
          </p:cNvPr>
          <p:cNvSpPr>
            <a:spLocks noGrp="1"/>
          </p:cNvSpPr>
          <p:nvPr>
            <p:ph type="title"/>
          </p:nvPr>
        </p:nvSpPr>
        <p:spPr>
          <a:xfrm>
            <a:off x="838200" y="609600"/>
            <a:ext cx="10515600" cy="2324101"/>
          </a:xfrm>
        </p:spPr>
        <p:txBody>
          <a:bodyPr anchor="ctr">
            <a:normAutofit/>
          </a:bodyPr>
          <a:lstStyle/>
          <a:p>
            <a:pPr algn="ctr"/>
            <a:r>
              <a:rPr lang="en-US" sz="4400" b="1">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rPr>
              <a:t>Trace Equivalence</a:t>
            </a:r>
            <a:endParaRPr lang="LID4096" sz="4400" b="1" dirty="0">
              <a:gradFill flip="none" rotWithShape="1">
                <a:gsLst>
                  <a:gs pos="0">
                    <a:schemeClr val="accent5">
                      <a:alpha val="70000"/>
                    </a:schemeClr>
                  </a:gs>
                  <a:gs pos="100000">
                    <a:schemeClr val="accent1">
                      <a:alpha val="70000"/>
                    </a:schemeClr>
                  </a:gs>
                </a:gsLst>
                <a:lin ang="0" scaled="1"/>
                <a:tileRect/>
              </a:gradFill>
              <a:latin typeface="Bahnschrift" panose="020B0502040204020203" pitchFamily="34" charset="0"/>
            </a:endParaRPr>
          </a:p>
        </p:txBody>
      </p:sp>
      <p:graphicFrame>
        <p:nvGraphicFramePr>
          <p:cNvPr id="5" name="Content Placeholder 2">
            <a:extLst>
              <a:ext uri="{FF2B5EF4-FFF2-40B4-BE49-F238E27FC236}">
                <a16:creationId xmlns:a16="http://schemas.microsoft.com/office/drawing/2014/main" id="{995D63DD-9AF4-D98B-B523-2BCE44F20F5C}"/>
              </a:ext>
            </a:extLst>
          </p:cNvPr>
          <p:cNvGraphicFramePr>
            <a:graphicFrameLocks noGrp="1"/>
          </p:cNvGraphicFramePr>
          <p:nvPr>
            <p:ph idx="1"/>
            <p:extLst>
              <p:ext uri="{D42A27DB-BD31-4B8C-83A1-F6EECF244321}">
                <p14:modId xmlns:p14="http://schemas.microsoft.com/office/powerpoint/2010/main" val="44744757"/>
              </p:ext>
            </p:extLst>
          </p:nvPr>
        </p:nvGraphicFramePr>
        <p:xfrm>
          <a:off x="838200" y="3152775"/>
          <a:ext cx="10515600" cy="3024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2111970"/>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93</TotalTime>
  <Words>1508</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Bahnschrift</vt:lpstr>
      <vt:lpstr>Sabon Next LT</vt:lpstr>
      <vt:lpstr>Wingdings</vt:lpstr>
      <vt:lpstr>LuminousVTI</vt:lpstr>
      <vt:lpstr>Revolutionizing Big Data Analytics through Distributed Computing and Clustering Techniques </vt:lpstr>
      <vt:lpstr>Abstract</vt:lpstr>
      <vt:lpstr>Introduction</vt:lpstr>
      <vt:lpstr>Literature Review</vt:lpstr>
      <vt:lpstr>Literature Review</vt:lpstr>
      <vt:lpstr>Methodology</vt:lpstr>
      <vt:lpstr>Labelled Transition System</vt:lpstr>
      <vt:lpstr>Labelled Transition System (Cont….)</vt:lpstr>
      <vt:lpstr>Trace Equivalence</vt:lpstr>
      <vt:lpstr>Trace Equivalence (Cont…)</vt:lpstr>
      <vt:lpstr> Deterministic Labelled Transition System and Language Equivalence  </vt:lpstr>
      <vt:lpstr>Trace Equivalence (Cont...)</vt:lpstr>
      <vt:lpstr>Strong Bi-simulation and Weak Bi-simulation</vt:lpstr>
      <vt:lpstr>Strong Bi-simulation and Weak Bi-simulation (Cont…)</vt:lpstr>
      <vt:lpstr>Reactive System</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Ansari</dc:creator>
  <cp:lastModifiedBy>Muhammad Ansari</cp:lastModifiedBy>
  <cp:revision>10</cp:revision>
  <dcterms:created xsi:type="dcterms:W3CDTF">2023-04-25T09:06:40Z</dcterms:created>
  <dcterms:modified xsi:type="dcterms:W3CDTF">2023-05-02T07:52:43Z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2023-04-25T09:06:45Z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8d4a1dcd-8635-4ead-ba6a-35dac1315844</vt:lpwstr>
  </property>
  <property fmtid="{D5CDD505-2E9C-101B-9397-08002B2CF9AE}" pid="7" name="MSIP_Label_defa4170-0d19-0005-0004-bc88714345d2_ActionId">
    <vt:lpwstr>849a762d-ae31-494c-883d-fb5ae61b6bae</vt:lpwstr>
  </property>
  <property fmtid="{D5CDD505-2E9C-101B-9397-08002B2CF9AE}" pid="8" name="MSIP_Label_defa4170-0d19-0005-0004-bc88714345d2_ContentBits">
    <vt:lpwstr>0</vt:lpwstr>
  </property>
</Properties>
</file>