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49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7" r:id="rId8"/>
    <p:sldId id="281" r:id="rId9"/>
    <p:sldId id="301" r:id="rId10"/>
    <p:sldId id="306" r:id="rId11"/>
    <p:sldId id="307" r:id="rId12"/>
    <p:sldId id="309" r:id="rId13"/>
    <p:sldId id="31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05BFA754-D5C3-4E66-96A6-867B257F58DC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23683" y="-430306"/>
            <a:ext cx="11120717" cy="2756647"/>
          </a:xfrm>
        </p:spPr>
        <p:txBody>
          <a:bodyPr>
            <a:noAutofit/>
          </a:bodyPr>
          <a:lstStyle/>
          <a:p>
            <a:r>
              <a:rPr lang="en-IN" sz="9600" dirty="0"/>
              <a:t>		</a:t>
            </a:r>
            <a:r>
              <a:rPr lang="en-IN" sz="6000" dirty="0">
                <a:solidFill>
                  <a:schemeClr val="tx1"/>
                </a:solidFill>
              </a:rPr>
              <a:t> HICA MEDICAL</a:t>
            </a:r>
            <a:endParaRPr lang="en-IN" sz="60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7129" y="3865579"/>
            <a:ext cx="7680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Developed By : Team HICA</a:t>
            </a:r>
          </a:p>
        </p:txBody>
      </p:sp>
    </p:spTree>
    <p:extLst>
      <p:ext uri="{BB962C8B-B14F-4D97-AF65-F5344CB8AC3E}">
        <p14:creationId xmlns:p14="http://schemas.microsoft.com/office/powerpoint/2010/main" val="20327161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4370" y="6306796"/>
            <a:ext cx="347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Panel : Appointment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4BAFC-9C85-48F1-9E2E-248F7268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3" y="313763"/>
            <a:ext cx="10479741" cy="58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8601A-DF20-4E6C-9659-5867847A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2509"/>
            <a:ext cx="9906000" cy="5572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A4B77-EAE0-49B3-A5CE-BBB9A0C3F1BA}"/>
              </a:ext>
            </a:extLst>
          </p:cNvPr>
          <p:cNvSpPr/>
          <p:nvPr/>
        </p:nvSpPr>
        <p:spPr>
          <a:xfrm>
            <a:off x="5853953" y="5997388"/>
            <a:ext cx="3962400" cy="394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</a:t>
            </a:r>
            <a:r>
              <a:rPr lang="en-US" sz="2400" dirty="0" err="1"/>
              <a:t>Pannel:Gallery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4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C60AA-AB21-4C9F-BBA0-446E5540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7" y="278466"/>
            <a:ext cx="9672917" cy="5441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EE3397-5F51-4A8F-B52C-45735B7A1C1C}"/>
              </a:ext>
            </a:extLst>
          </p:cNvPr>
          <p:cNvSpPr/>
          <p:nvPr/>
        </p:nvSpPr>
        <p:spPr>
          <a:xfrm>
            <a:off x="6096000" y="5800164"/>
            <a:ext cx="3272118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</a:t>
            </a:r>
            <a:r>
              <a:rPr lang="en-US" sz="2400" dirty="0" err="1"/>
              <a:t>Pannel</a:t>
            </a:r>
            <a:r>
              <a:rPr lang="en-US" sz="2400" dirty="0"/>
              <a:t>: Service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545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1F0DF-2D01-429A-A0A4-1BA72111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179294"/>
            <a:ext cx="9737662" cy="54774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059E62-5013-4306-A61D-76B0F008E609}"/>
              </a:ext>
            </a:extLst>
          </p:cNvPr>
          <p:cNvSpPr/>
          <p:nvPr/>
        </p:nvSpPr>
        <p:spPr>
          <a:xfrm>
            <a:off x="5836023" y="5764306"/>
            <a:ext cx="3272118" cy="6185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</a:t>
            </a:r>
            <a:r>
              <a:rPr lang="en-US" dirty="0"/>
              <a:t> </a:t>
            </a:r>
            <a:r>
              <a:rPr lang="en-US" b="1" dirty="0" err="1"/>
              <a:t>Pannel</a:t>
            </a:r>
            <a:r>
              <a:rPr lang="en-US" dirty="0"/>
              <a:t>: </a:t>
            </a:r>
            <a:r>
              <a:rPr lang="en-US" sz="2400" b="1" dirty="0"/>
              <a:t>Contact</a:t>
            </a:r>
            <a:r>
              <a:rPr lang="en-US" dirty="0"/>
              <a:t> </a:t>
            </a:r>
            <a:r>
              <a:rPr lang="en-US" b="1" dirty="0"/>
              <a:t>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014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38930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1529" y="0"/>
            <a:ext cx="9865096" cy="615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Project Contains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1529" y="937932"/>
            <a:ext cx="98650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Project Specification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SDLC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Data Flow Diagram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E-R Diagram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Data Dictionary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Screen Layout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Limitations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Bibliography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Arial Black" pitchFamily="34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71816714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1528" y="0"/>
            <a:ext cx="9865096" cy="577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Specifications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224" y="1171563"/>
            <a:ext cx="11951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itchFamily="34" charset="0"/>
              </a:rPr>
              <a:t>Project Title             </a:t>
            </a:r>
            <a:r>
              <a:rPr lang="en-US" sz="2800" b="1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en-IN" sz="2800" b="1" dirty="0">
                <a:latin typeface="Arial Black" pitchFamily="34" charset="0"/>
                <a:sym typeface="Wingdings" panose="05000000000000000000" pitchFamily="2" charset="2"/>
              </a:rPr>
              <a:t> HICA MEDICALS</a:t>
            </a:r>
            <a:endParaRPr lang="en-IN" sz="2800" b="1" dirty="0"/>
          </a:p>
          <a:p>
            <a:r>
              <a:rPr lang="en-US" sz="2800" b="1" dirty="0">
                <a:latin typeface="Arial Black" pitchFamily="34" charset="0"/>
              </a:rPr>
              <a:t>Front End Tools        </a:t>
            </a:r>
            <a:r>
              <a:rPr lang="en-US" sz="2800" b="1" dirty="0">
                <a:latin typeface="Arial Black" pitchFamily="34" charset="0"/>
                <a:sym typeface="Wingdings" panose="05000000000000000000" pitchFamily="2" charset="2"/>
              </a:rPr>
              <a:t>:  HTML,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CSS, Java Script</a:t>
            </a:r>
            <a:b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dirty="0">
                <a:latin typeface="Arial Black" pitchFamily="34" charset="0"/>
              </a:rPr>
              <a:t>Back End Tool          : IIS</a:t>
            </a:r>
            <a:br>
              <a:rPr lang="en-US" sz="2800" b="1" dirty="0">
                <a:latin typeface="Arial Black" pitchFamily="34" charset="0"/>
              </a:rPr>
            </a:br>
            <a:r>
              <a:rPr lang="en-US" sz="2800" b="1" dirty="0">
                <a:latin typeface="Arial Black" pitchFamily="34" charset="0"/>
              </a:rPr>
              <a:t>Operating System    :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Microsoft  windows 7,10,and 11</a:t>
            </a:r>
            <a:b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dirty="0">
                <a:latin typeface="Arial Black" pitchFamily="34" charset="0"/>
              </a:rPr>
              <a:t>Web Server               :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IIS</a:t>
            </a:r>
            <a:b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dirty="0">
                <a:latin typeface="Arial Black" pitchFamily="34" charset="0"/>
              </a:rPr>
              <a:t>Web Browser            :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chrome</a:t>
            </a:r>
            <a:br>
              <a:rPr lang="en-US" sz="2800" b="1" dirty="0">
                <a:latin typeface="Arial Black" pitchFamily="34" charset="0"/>
              </a:rPr>
            </a:br>
            <a:r>
              <a:rPr lang="en-US" sz="2800" b="1" dirty="0">
                <a:latin typeface="Arial Black" pitchFamily="34" charset="0"/>
              </a:rPr>
              <a:t>Editor                       : </a:t>
            </a:r>
            <a:r>
              <a:rPr lang="en-US" sz="2800" b="1" dirty="0">
                <a:latin typeface="Verdana" pitchFamily="34" charset="0"/>
                <a:ea typeface="Verdana" pitchFamily="34" charset="0"/>
              </a:rPr>
              <a:t>VS CODE</a:t>
            </a:r>
            <a:b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dirty="0">
                <a:latin typeface="Arial Black" pitchFamily="34" charset="0"/>
              </a:rPr>
              <a:t>Hardware                 :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64-bit processor, 1.70 GHz, 4.00 GB RAM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0823056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6452" y="0"/>
            <a:ext cx="10081120" cy="571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System Development Strategy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462" y="571500"/>
            <a:ext cx="11350997" cy="58205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per the requirement of the project, We have choose 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Spiral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a strategy of developing the project, because  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Spiral-SDLC model starts with a small set of requirement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goes through each development phase for those set of 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requirements, so the appropriate strategy is spiral model.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spiral-1-1024x9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729" y="608338"/>
            <a:ext cx="7488832" cy="5648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521" y="11214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Spiral Module</a:t>
            </a:r>
          </a:p>
        </p:txBody>
      </p:sp>
    </p:spTree>
    <p:extLst>
      <p:ext uri="{BB962C8B-B14F-4D97-AF65-F5344CB8AC3E}">
        <p14:creationId xmlns:p14="http://schemas.microsoft.com/office/powerpoint/2010/main" val="138976592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913" y="609792"/>
            <a:ext cx="11161879" cy="5760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data-flow diagram (DFD) is a graphical representation of the "flow" of data through an information system. DFDs can also be used for the visualization of data processing (structured design).</a:t>
            </a:r>
          </a:p>
          <a:p>
            <a:endParaRPr lang="en-US" sz="28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On a DFD, data items flow </a:t>
            </a:r>
            <a:r>
              <a:rPr lang="en-US" sz="2800" b="1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en-US" sz="28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 external data source or an internal data store </a:t>
            </a:r>
            <a:r>
              <a:rPr lang="en-US" sz="2800" b="1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sz="28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 internal data store or an external data sink, </a:t>
            </a:r>
            <a:r>
              <a:rPr lang="en-US" sz="2800" b="1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</a:t>
            </a:r>
            <a:r>
              <a:rPr lang="en-US" sz="28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 internal </a:t>
            </a:r>
            <a:r>
              <a:rPr lang="en-US" sz="2800" b="1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process</a:t>
            </a:r>
            <a:r>
              <a:rPr lang="en-US" sz="28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078" y="0"/>
            <a:ext cx="10081120" cy="1008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 Flow Diagram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4397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23" y="828136"/>
            <a:ext cx="10012020" cy="52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29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912" y="5828231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UserPanel</a:t>
            </a:r>
            <a:r>
              <a:rPr lang="en-US" sz="2400" b="1" dirty="0"/>
              <a:t> :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7E91-8578-4644-8615-41160934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356959"/>
            <a:ext cx="9726706" cy="54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7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4370" y="6306796"/>
            <a:ext cx="295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Panel : About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D99AE-B272-43AF-A269-B12D10BC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286869"/>
            <a:ext cx="10148048" cy="57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3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573</TotalTime>
  <Words>250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 Black</vt:lpstr>
      <vt:lpstr>Georgia</vt:lpstr>
      <vt:lpstr>Times New Roman</vt:lpstr>
      <vt:lpstr>Verdana</vt:lpstr>
      <vt:lpstr>Wingdings</vt:lpstr>
      <vt:lpstr>Wingdings 2</vt:lpstr>
      <vt:lpstr>Civic</vt:lpstr>
      <vt:lpstr>   HICA MEDICAL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E-Crime Management System</dc:title>
  <dc:creator>Microsoft account</dc:creator>
  <cp:lastModifiedBy>Ayub Ansari</cp:lastModifiedBy>
  <cp:revision>161</cp:revision>
  <dcterms:created xsi:type="dcterms:W3CDTF">2021-05-21T09:46:37Z</dcterms:created>
  <dcterms:modified xsi:type="dcterms:W3CDTF">2022-03-01T11:45:35Z</dcterms:modified>
</cp:coreProperties>
</file>