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90" r:id="rId11"/>
    <p:sldId id="291" r:id="rId12"/>
    <p:sldId id="292" r:id="rId13"/>
    <p:sldId id="281" r:id="rId14"/>
    <p:sldId id="283" r:id="rId15"/>
    <p:sldId id="284" r:id="rId16"/>
    <p:sldId id="285" r:id="rId17"/>
    <p:sldId id="293" r:id="rId18"/>
    <p:sldId id="294" r:id="rId19"/>
    <p:sldId id="288" r:id="rId20"/>
    <p:sldId id="289" r:id="rId21"/>
    <p:sldId id="295" r:id="rId22"/>
    <p:sldId id="296" r:id="rId2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34" autoAdjust="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4671C-B3D3-4BC8-A7F1-52002224E8C3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FC10111-1028-4D8E-9783-AAC97C3F9AEE}">
      <dgm:prSet phldrT="[文字]"/>
      <dgm:spPr/>
      <dgm:t>
        <a:bodyPr/>
        <a:lstStyle/>
        <a:p>
          <a:r>
            <a:rPr lang="en-US" altLang="zh-TW" dirty="0"/>
            <a:t>Start</a:t>
          </a:r>
          <a:endParaRPr lang="zh-TW" altLang="en-US" dirty="0"/>
        </a:p>
      </dgm:t>
    </dgm:pt>
    <dgm:pt modelId="{03EF23F8-BD13-42D7-946D-D6934FCA992B}" type="parTrans" cxnId="{0369B605-995C-4E33-832B-24087AA9839C}">
      <dgm:prSet/>
      <dgm:spPr/>
      <dgm:t>
        <a:bodyPr/>
        <a:lstStyle/>
        <a:p>
          <a:endParaRPr lang="zh-TW" altLang="en-US"/>
        </a:p>
      </dgm:t>
    </dgm:pt>
    <dgm:pt modelId="{B787DAF0-D0D6-42FC-8623-66BF204156D2}" type="sibTrans" cxnId="{0369B605-995C-4E33-832B-24087AA9839C}">
      <dgm:prSet/>
      <dgm:spPr/>
      <dgm:t>
        <a:bodyPr/>
        <a:lstStyle/>
        <a:p>
          <a:endParaRPr lang="zh-TW" altLang="en-US"/>
        </a:p>
      </dgm:t>
    </dgm:pt>
    <dgm:pt modelId="{EA670E4C-5CBF-4B77-862F-E4EBD34932A0}">
      <dgm:prSet phldrT="[文字]"/>
      <dgm:spPr/>
      <dgm:t>
        <a:bodyPr/>
        <a:lstStyle/>
        <a:p>
          <a:r>
            <a:rPr lang="en-US" altLang="zh-TW"/>
            <a:t>Input Rx &amp; Tx location</a:t>
          </a:r>
          <a:endParaRPr lang="zh-TW" altLang="en-US"/>
        </a:p>
      </dgm:t>
    </dgm:pt>
    <dgm:pt modelId="{0CB2DCCA-BC6D-480E-BCA0-41E13A21AD81}" type="parTrans" cxnId="{4C0FF962-B75F-4A4C-81B6-A53081C1AE2A}">
      <dgm:prSet/>
      <dgm:spPr/>
      <dgm:t>
        <a:bodyPr/>
        <a:lstStyle/>
        <a:p>
          <a:endParaRPr lang="zh-TW" altLang="en-US"/>
        </a:p>
      </dgm:t>
    </dgm:pt>
    <dgm:pt modelId="{1B7C69B0-8360-49EA-8BD5-45DDC703B0AD}" type="sibTrans" cxnId="{4C0FF962-B75F-4A4C-81B6-A53081C1AE2A}">
      <dgm:prSet/>
      <dgm:spPr/>
      <dgm:t>
        <a:bodyPr/>
        <a:lstStyle/>
        <a:p>
          <a:endParaRPr lang="zh-TW" altLang="en-US"/>
        </a:p>
      </dgm:t>
    </dgm:pt>
    <dgm:pt modelId="{EB749E21-D33D-4A33-83B4-D2E8180A3E1B}">
      <dgm:prSet phldrT="[文字]"/>
      <dgm:spPr/>
      <dgm:t>
        <a:bodyPr/>
        <a:lstStyle/>
        <a:p>
          <a:r>
            <a:rPr lang="en-US" altLang="zh-TW"/>
            <a:t>Find image of (FOR,SOR) Tx on each plane</a:t>
          </a:r>
          <a:endParaRPr lang="zh-TW" altLang="en-US"/>
        </a:p>
      </dgm:t>
    </dgm:pt>
    <dgm:pt modelId="{5E89DCE4-FC39-4C5D-BDD3-A6EE36715304}" type="parTrans" cxnId="{A54B8FFC-1D2A-4143-894F-720628D92A9E}">
      <dgm:prSet/>
      <dgm:spPr/>
      <dgm:t>
        <a:bodyPr/>
        <a:lstStyle/>
        <a:p>
          <a:endParaRPr lang="zh-TW" altLang="en-US"/>
        </a:p>
      </dgm:t>
    </dgm:pt>
    <dgm:pt modelId="{E186BEE8-DCE4-4F54-9F6D-7CD5B65DF383}" type="sibTrans" cxnId="{A54B8FFC-1D2A-4143-894F-720628D92A9E}">
      <dgm:prSet/>
      <dgm:spPr/>
      <dgm:t>
        <a:bodyPr/>
        <a:lstStyle/>
        <a:p>
          <a:endParaRPr lang="zh-TW" altLang="en-US"/>
        </a:p>
      </dgm:t>
    </dgm:pt>
    <dgm:pt modelId="{10FFCF63-031C-4267-B2DE-A4291576BCED}">
      <dgm:prSet/>
      <dgm:spPr/>
      <dgm:t>
        <a:bodyPr/>
        <a:lstStyle/>
        <a:p>
          <a:r>
            <a:rPr lang="en-US" altLang="zh-TW"/>
            <a:t>Compute distance between Rx-Tx</a:t>
          </a:r>
          <a:r>
            <a:rPr lang="en-US" altLang="zh-TW">
              <a:latin typeface="+mn-lt"/>
              <a:ea typeface="新細明體" panose="02020500000000000000" pitchFamily="18" charset="-120"/>
            </a:rPr>
            <a:t>︱Tx'︱Tx''</a:t>
          </a:r>
          <a:endParaRPr lang="zh-TW" altLang="en-US">
            <a:latin typeface="+mn-lt"/>
          </a:endParaRPr>
        </a:p>
      </dgm:t>
    </dgm:pt>
    <dgm:pt modelId="{485ECD61-C197-4089-A970-002494D94EEE}" type="parTrans" cxnId="{95A93E25-1487-4743-BE89-00705EA32496}">
      <dgm:prSet/>
      <dgm:spPr/>
      <dgm:t>
        <a:bodyPr/>
        <a:lstStyle/>
        <a:p>
          <a:endParaRPr lang="zh-TW" altLang="en-US"/>
        </a:p>
      </dgm:t>
    </dgm:pt>
    <dgm:pt modelId="{7869D589-5EBC-40D8-93C3-C8EB9CBE11D5}" type="sibTrans" cxnId="{95A93E25-1487-4743-BE89-00705EA32496}">
      <dgm:prSet/>
      <dgm:spPr/>
      <dgm:t>
        <a:bodyPr/>
        <a:lstStyle/>
        <a:p>
          <a:endParaRPr lang="zh-TW" altLang="en-US"/>
        </a:p>
      </dgm:t>
    </dgm:pt>
    <dgm:pt modelId="{008E7AF3-5D60-4B14-B9C6-192BDF465FDA}">
      <dgm:prSet/>
      <dgm:spPr/>
      <dgm:t>
        <a:bodyPr/>
        <a:lstStyle/>
        <a:p>
          <a:r>
            <a:rPr lang="en-US" altLang="zh-TW"/>
            <a:t>Compute received power</a:t>
          </a:r>
          <a:endParaRPr lang="zh-TW" altLang="en-US"/>
        </a:p>
      </dgm:t>
    </dgm:pt>
    <dgm:pt modelId="{2C42036B-D466-45A6-B6AC-400CB27CB89A}" type="parTrans" cxnId="{1F568EF6-76E3-499C-BC82-8C66D3E617C6}">
      <dgm:prSet/>
      <dgm:spPr/>
      <dgm:t>
        <a:bodyPr/>
        <a:lstStyle/>
        <a:p>
          <a:endParaRPr lang="zh-TW" altLang="en-US"/>
        </a:p>
      </dgm:t>
    </dgm:pt>
    <dgm:pt modelId="{98AC74DF-006A-4BCD-8578-E5B541F8F46E}" type="sibTrans" cxnId="{1F568EF6-76E3-499C-BC82-8C66D3E617C6}">
      <dgm:prSet/>
      <dgm:spPr/>
      <dgm:t>
        <a:bodyPr/>
        <a:lstStyle/>
        <a:p>
          <a:endParaRPr lang="zh-TW" altLang="en-US"/>
        </a:p>
      </dgm:t>
    </dgm:pt>
    <dgm:pt modelId="{4F929619-5E4B-423B-B8A7-64235CA9E839}">
      <dgm:prSet/>
      <dgm:spPr/>
      <dgm:t>
        <a:bodyPr/>
        <a:lstStyle/>
        <a:p>
          <a:r>
            <a:rPr lang="en-US" altLang="zh-TW"/>
            <a:t>Find the path of Tx &amp; Rx for LOS</a:t>
          </a:r>
          <a:r>
            <a:rPr lang="zh-TW" altLang="en-US"/>
            <a:t> </a:t>
          </a:r>
          <a:r>
            <a:rPr lang="en-US" altLang="zh-TW"/>
            <a:t>&amp;</a:t>
          </a:r>
          <a:r>
            <a:rPr lang="zh-TW" altLang="en-US"/>
            <a:t> </a:t>
          </a:r>
          <a:r>
            <a:rPr lang="en-US" altLang="zh-TW"/>
            <a:t>FOR </a:t>
          </a:r>
          <a:endParaRPr lang="zh-TW" altLang="en-US"/>
        </a:p>
      </dgm:t>
    </dgm:pt>
    <dgm:pt modelId="{C65F6347-95D6-48DF-8F60-98315B879B97}" type="parTrans" cxnId="{970804AB-0468-4B9A-A694-36D786323CE1}">
      <dgm:prSet/>
      <dgm:spPr/>
      <dgm:t>
        <a:bodyPr/>
        <a:lstStyle/>
        <a:p>
          <a:endParaRPr lang="zh-TW" altLang="en-US"/>
        </a:p>
      </dgm:t>
    </dgm:pt>
    <dgm:pt modelId="{2335105B-2797-46B5-89F6-C6B97FC44DC2}" type="sibTrans" cxnId="{970804AB-0468-4B9A-A694-36D786323CE1}">
      <dgm:prSet/>
      <dgm:spPr/>
      <dgm:t>
        <a:bodyPr/>
        <a:lstStyle/>
        <a:p>
          <a:endParaRPr lang="zh-TW" altLang="en-US"/>
        </a:p>
      </dgm:t>
    </dgm:pt>
    <dgm:pt modelId="{80B9DB5F-5A52-43ED-A9CE-6D7E1751B1DB}">
      <dgm:prSet/>
      <dgm:spPr/>
      <dgm:t>
        <a:bodyPr/>
        <a:lstStyle/>
        <a:p>
          <a:r>
            <a:rPr lang="en-US" altLang="zh-TW"/>
            <a:t>Plot</a:t>
          </a:r>
          <a:endParaRPr lang="zh-TW" altLang="en-US"/>
        </a:p>
      </dgm:t>
    </dgm:pt>
    <dgm:pt modelId="{ED5B4192-4E85-4E70-9DE5-0D01B842300A}" type="parTrans" cxnId="{526EE168-405C-482B-924B-628C38803425}">
      <dgm:prSet/>
      <dgm:spPr/>
      <dgm:t>
        <a:bodyPr/>
        <a:lstStyle/>
        <a:p>
          <a:endParaRPr lang="zh-TW" altLang="en-US"/>
        </a:p>
      </dgm:t>
    </dgm:pt>
    <dgm:pt modelId="{1E9198D9-F6AB-45EF-9436-378FB3EB6DC5}" type="sibTrans" cxnId="{526EE168-405C-482B-924B-628C38803425}">
      <dgm:prSet/>
      <dgm:spPr/>
      <dgm:t>
        <a:bodyPr/>
        <a:lstStyle/>
        <a:p>
          <a:endParaRPr lang="zh-TW" altLang="en-US"/>
        </a:p>
      </dgm:t>
    </dgm:pt>
    <dgm:pt modelId="{45227269-5C34-435D-9FC1-0F791265D17B}">
      <dgm:prSet/>
      <dgm:spPr/>
      <dgm:t>
        <a:bodyPr/>
        <a:lstStyle/>
        <a:p>
          <a:r>
            <a:rPr lang="en-US" altLang="zh-TW" dirty="0" smtClean="0"/>
            <a:t>Stop</a:t>
          </a:r>
          <a:endParaRPr lang="zh-TW" altLang="en-US" dirty="0"/>
        </a:p>
      </dgm:t>
    </dgm:pt>
    <dgm:pt modelId="{8FF3CA9F-E994-4F00-A258-67280883E10F}" type="parTrans" cxnId="{F2EC9D32-588B-41DE-977B-C9EAF2DEEE59}">
      <dgm:prSet/>
      <dgm:spPr/>
      <dgm:t>
        <a:bodyPr/>
        <a:lstStyle/>
        <a:p>
          <a:endParaRPr lang="zh-TW" altLang="en-US"/>
        </a:p>
      </dgm:t>
    </dgm:pt>
    <dgm:pt modelId="{1A946AD4-8C01-4FA5-ABE1-CE01F138C414}" type="sibTrans" cxnId="{F2EC9D32-588B-41DE-977B-C9EAF2DEEE59}">
      <dgm:prSet/>
      <dgm:spPr/>
      <dgm:t>
        <a:bodyPr/>
        <a:lstStyle/>
        <a:p>
          <a:endParaRPr lang="zh-TW" altLang="en-US"/>
        </a:p>
      </dgm:t>
    </dgm:pt>
    <dgm:pt modelId="{057EDCC3-93AE-46D4-9530-E5C11E75A242}" type="pres">
      <dgm:prSet presAssocID="{3434671C-B3D3-4BC8-A7F1-52002224E8C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FC51D11-640E-4788-8627-DBBE7112B121}" type="pres">
      <dgm:prSet presAssocID="{6FC10111-1028-4D8E-9783-AAC97C3F9AEE}" presName="node" presStyleLbl="node1" presStyleIdx="0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  <dgm:pt modelId="{9791BF23-9C18-48C4-A823-F9AE70693B49}" type="pres">
      <dgm:prSet presAssocID="{B787DAF0-D0D6-42FC-8623-66BF204156D2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28030395-BE5C-43A4-A0DB-3AC50E95E6A9}" type="pres">
      <dgm:prSet presAssocID="{B787DAF0-D0D6-42FC-8623-66BF204156D2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E3E68E65-6AE8-4F9A-9EC5-E8D37C848A47}" type="pres">
      <dgm:prSet presAssocID="{EA670E4C-5CBF-4B77-862F-E4EBD34932A0}" presName="node" presStyleLbl="node1" presStyleIdx="1" presStyleCnt="8" custScaleX="138445" custLinFactNeighborX="405" custLinFactNeighborY="-3241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zh-TW" altLang="en-US"/>
        </a:p>
      </dgm:t>
    </dgm:pt>
    <dgm:pt modelId="{FC852C31-AD9E-4D3B-B8C3-4AD38705AED4}" type="pres">
      <dgm:prSet presAssocID="{1B7C69B0-8360-49EA-8BD5-45DDC703B0AD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253E8447-F1E3-49B1-AE82-0D21D4ABEBDB}" type="pres">
      <dgm:prSet presAssocID="{1B7C69B0-8360-49EA-8BD5-45DDC703B0AD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22EDA519-AFF0-4B3A-8BFD-85BAC38D6612}" type="pres">
      <dgm:prSet presAssocID="{EB749E21-D33D-4A33-83B4-D2E8180A3E1B}" presName="node" presStyleLbl="node1" presStyleIdx="2" presStyleCnt="8" custScaleX="1607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783CF4-BD74-4C16-81C3-4BF7EC8757B1}" type="pres">
      <dgm:prSet presAssocID="{E186BEE8-DCE4-4F54-9F6D-7CD5B65DF383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C01E5D84-7646-478C-AF84-C66468B6DC72}" type="pres">
      <dgm:prSet presAssocID="{E186BEE8-DCE4-4F54-9F6D-7CD5B65DF383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BB13366F-A86D-426E-9EF0-552C4B9851FB}" type="pres">
      <dgm:prSet presAssocID="{10FFCF63-031C-4267-B2DE-A4291576BCED}" presName="node" presStyleLbl="node1" presStyleIdx="3" presStyleCnt="8" custScaleX="1748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53275-E475-4600-8232-ED15455F0806}" type="pres">
      <dgm:prSet presAssocID="{7869D589-5EBC-40D8-93C3-C8EB9CBE11D5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FF093E47-22C3-43D6-9503-645BC151728E}" type="pres">
      <dgm:prSet presAssocID="{7869D589-5EBC-40D8-93C3-C8EB9CBE11D5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73574152-CBFA-466F-B1F9-C969A1A72B9B}" type="pres">
      <dgm:prSet presAssocID="{008E7AF3-5D60-4B14-B9C6-192BDF465FD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B241FA-52B9-4261-8E3F-900D0A9DD74A}" type="pres">
      <dgm:prSet presAssocID="{98AC74DF-006A-4BCD-8578-E5B541F8F46E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28DE7059-7AB7-4459-AC9F-063DE25D1102}" type="pres">
      <dgm:prSet presAssocID="{98AC74DF-006A-4BCD-8578-E5B541F8F46E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1C7567D4-6E49-4C25-8921-D35624367F44}" type="pres">
      <dgm:prSet presAssocID="{4F929619-5E4B-423B-B8A7-64235CA9E839}" presName="node" presStyleLbl="node1" presStyleIdx="5" presStyleCnt="8" custScaleX="146466" custLinFactNeighborX="405" custLinFactNeighborY="32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A3A286-3132-4603-8F9E-7C72DF6F7922}" type="pres">
      <dgm:prSet presAssocID="{2335105B-2797-46B5-89F6-C6B97FC44DC2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45E8B38B-0ACC-46EE-A9F9-E749F3F33409}" type="pres">
      <dgm:prSet presAssocID="{2335105B-2797-46B5-89F6-C6B97FC44DC2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3EECE02B-5D0A-4D83-ABEC-2096DCFF1058}" type="pres">
      <dgm:prSet presAssocID="{80B9DB5F-5A52-43ED-A9CE-6D7E1751B1D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800572-2E8A-4257-8A71-3FB9115C3C4A}" type="pres">
      <dgm:prSet presAssocID="{1E9198D9-F6AB-45EF-9436-378FB3EB6DC5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F518B8B4-E4CC-41D0-AE2C-0FF2FFFE5D7B}" type="pres">
      <dgm:prSet presAssocID="{1E9198D9-F6AB-45EF-9436-378FB3EB6DC5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42BD4921-14E3-484F-99FD-38931FEC5C2B}" type="pres">
      <dgm:prSet presAssocID="{45227269-5C34-435D-9FC1-0F791265D17B}" presName="node" presStyleLbl="node1" presStyleIdx="7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5D60B180-5800-4AD9-AC6F-06F82FB8088C}" type="presOf" srcId="{EB749E21-D33D-4A33-83B4-D2E8180A3E1B}" destId="{22EDA519-AFF0-4B3A-8BFD-85BAC38D6612}" srcOrd="0" destOrd="0" presId="urn:microsoft.com/office/officeart/2005/8/layout/process2"/>
    <dgm:cxn modelId="{5A5D363E-A91A-4DC0-8819-FCCF458329EF}" type="presOf" srcId="{B787DAF0-D0D6-42FC-8623-66BF204156D2}" destId="{9791BF23-9C18-48C4-A823-F9AE70693B49}" srcOrd="0" destOrd="0" presId="urn:microsoft.com/office/officeart/2005/8/layout/process2"/>
    <dgm:cxn modelId="{B00BD656-790A-4A2A-A299-5571D1D63BEB}" type="presOf" srcId="{80B9DB5F-5A52-43ED-A9CE-6D7E1751B1DB}" destId="{3EECE02B-5D0A-4D83-ABEC-2096DCFF1058}" srcOrd="0" destOrd="0" presId="urn:microsoft.com/office/officeart/2005/8/layout/process2"/>
    <dgm:cxn modelId="{A54B8FFC-1D2A-4143-894F-720628D92A9E}" srcId="{3434671C-B3D3-4BC8-A7F1-52002224E8C3}" destId="{EB749E21-D33D-4A33-83B4-D2E8180A3E1B}" srcOrd="2" destOrd="0" parTransId="{5E89DCE4-FC39-4C5D-BDD3-A6EE36715304}" sibTransId="{E186BEE8-DCE4-4F54-9F6D-7CD5B65DF383}"/>
    <dgm:cxn modelId="{0369B605-995C-4E33-832B-24087AA9839C}" srcId="{3434671C-B3D3-4BC8-A7F1-52002224E8C3}" destId="{6FC10111-1028-4D8E-9783-AAC97C3F9AEE}" srcOrd="0" destOrd="0" parTransId="{03EF23F8-BD13-42D7-946D-D6934FCA992B}" sibTransId="{B787DAF0-D0D6-42FC-8623-66BF204156D2}"/>
    <dgm:cxn modelId="{93A10C08-B0F8-49C1-ACA7-F72BF810AD5E}" type="presOf" srcId="{B787DAF0-D0D6-42FC-8623-66BF204156D2}" destId="{28030395-BE5C-43A4-A0DB-3AC50E95E6A9}" srcOrd="1" destOrd="0" presId="urn:microsoft.com/office/officeart/2005/8/layout/process2"/>
    <dgm:cxn modelId="{A480B6BF-A6BA-423B-B5E7-E282262C458A}" type="presOf" srcId="{1E9198D9-F6AB-45EF-9436-378FB3EB6DC5}" destId="{F518B8B4-E4CC-41D0-AE2C-0FF2FFFE5D7B}" srcOrd="1" destOrd="0" presId="urn:microsoft.com/office/officeart/2005/8/layout/process2"/>
    <dgm:cxn modelId="{F6EDD8B7-4F2D-4429-B1FB-BF9A6D8B8A38}" type="presOf" srcId="{45227269-5C34-435D-9FC1-0F791265D17B}" destId="{42BD4921-14E3-484F-99FD-38931FEC5C2B}" srcOrd="0" destOrd="0" presId="urn:microsoft.com/office/officeart/2005/8/layout/process2"/>
    <dgm:cxn modelId="{526EE168-405C-482B-924B-628C38803425}" srcId="{3434671C-B3D3-4BC8-A7F1-52002224E8C3}" destId="{80B9DB5F-5A52-43ED-A9CE-6D7E1751B1DB}" srcOrd="6" destOrd="0" parTransId="{ED5B4192-4E85-4E70-9DE5-0D01B842300A}" sibTransId="{1E9198D9-F6AB-45EF-9436-378FB3EB6DC5}"/>
    <dgm:cxn modelId="{1F568EF6-76E3-499C-BC82-8C66D3E617C6}" srcId="{3434671C-B3D3-4BC8-A7F1-52002224E8C3}" destId="{008E7AF3-5D60-4B14-B9C6-192BDF465FDA}" srcOrd="4" destOrd="0" parTransId="{2C42036B-D466-45A6-B6AC-400CB27CB89A}" sibTransId="{98AC74DF-006A-4BCD-8578-E5B541F8F46E}"/>
    <dgm:cxn modelId="{2BB3BC86-1800-4777-A598-F7995E2D2474}" type="presOf" srcId="{1E9198D9-F6AB-45EF-9436-378FB3EB6DC5}" destId="{C3800572-2E8A-4257-8A71-3FB9115C3C4A}" srcOrd="0" destOrd="0" presId="urn:microsoft.com/office/officeart/2005/8/layout/process2"/>
    <dgm:cxn modelId="{9F9ECAB4-8B94-4A34-8995-89C2600A4FBD}" type="presOf" srcId="{E186BEE8-DCE4-4F54-9F6D-7CD5B65DF383}" destId="{C01E5D84-7646-478C-AF84-C66468B6DC72}" srcOrd="1" destOrd="0" presId="urn:microsoft.com/office/officeart/2005/8/layout/process2"/>
    <dgm:cxn modelId="{91E2A4DD-EAB6-43E6-8D12-064B2D00F657}" type="presOf" srcId="{7869D589-5EBC-40D8-93C3-C8EB9CBE11D5}" destId="{3DB53275-E475-4600-8232-ED15455F0806}" srcOrd="0" destOrd="0" presId="urn:microsoft.com/office/officeart/2005/8/layout/process2"/>
    <dgm:cxn modelId="{F2EC9D32-588B-41DE-977B-C9EAF2DEEE59}" srcId="{3434671C-B3D3-4BC8-A7F1-52002224E8C3}" destId="{45227269-5C34-435D-9FC1-0F791265D17B}" srcOrd="7" destOrd="0" parTransId="{8FF3CA9F-E994-4F00-A258-67280883E10F}" sibTransId="{1A946AD4-8C01-4FA5-ABE1-CE01F138C414}"/>
    <dgm:cxn modelId="{D2234B8F-C242-40F6-944C-3FF285B01E42}" type="presOf" srcId="{1B7C69B0-8360-49EA-8BD5-45DDC703B0AD}" destId="{FC852C31-AD9E-4D3B-B8C3-4AD38705AED4}" srcOrd="0" destOrd="0" presId="urn:microsoft.com/office/officeart/2005/8/layout/process2"/>
    <dgm:cxn modelId="{51860382-718B-4DCC-AF9D-A10498F93C18}" type="presOf" srcId="{2335105B-2797-46B5-89F6-C6B97FC44DC2}" destId="{4EA3A286-3132-4603-8F9E-7C72DF6F7922}" srcOrd="0" destOrd="0" presId="urn:microsoft.com/office/officeart/2005/8/layout/process2"/>
    <dgm:cxn modelId="{84ACF42D-75F1-4E17-A3C4-44932C858108}" type="presOf" srcId="{E186BEE8-DCE4-4F54-9F6D-7CD5B65DF383}" destId="{92783CF4-BD74-4C16-81C3-4BF7EC8757B1}" srcOrd="0" destOrd="0" presId="urn:microsoft.com/office/officeart/2005/8/layout/process2"/>
    <dgm:cxn modelId="{970804AB-0468-4B9A-A694-36D786323CE1}" srcId="{3434671C-B3D3-4BC8-A7F1-52002224E8C3}" destId="{4F929619-5E4B-423B-B8A7-64235CA9E839}" srcOrd="5" destOrd="0" parTransId="{C65F6347-95D6-48DF-8F60-98315B879B97}" sibTransId="{2335105B-2797-46B5-89F6-C6B97FC44DC2}"/>
    <dgm:cxn modelId="{8A9241A1-AA53-4915-9545-19DAB201EA8F}" type="presOf" srcId="{98AC74DF-006A-4BCD-8578-E5B541F8F46E}" destId="{D9B241FA-52B9-4261-8E3F-900D0A9DD74A}" srcOrd="0" destOrd="0" presId="urn:microsoft.com/office/officeart/2005/8/layout/process2"/>
    <dgm:cxn modelId="{8F8425C5-3DB8-4DBC-9D21-702E3F3312D2}" type="presOf" srcId="{7869D589-5EBC-40D8-93C3-C8EB9CBE11D5}" destId="{FF093E47-22C3-43D6-9503-645BC151728E}" srcOrd="1" destOrd="0" presId="urn:microsoft.com/office/officeart/2005/8/layout/process2"/>
    <dgm:cxn modelId="{D3CFEC2A-26A2-45EC-AC6A-063B4535694B}" type="presOf" srcId="{6FC10111-1028-4D8E-9783-AAC97C3F9AEE}" destId="{3FC51D11-640E-4788-8627-DBBE7112B121}" srcOrd="0" destOrd="0" presId="urn:microsoft.com/office/officeart/2005/8/layout/process2"/>
    <dgm:cxn modelId="{D595B84A-11E2-4033-8D3C-C0D21E8EFCA7}" type="presOf" srcId="{2335105B-2797-46B5-89F6-C6B97FC44DC2}" destId="{45E8B38B-0ACC-46EE-A9F9-E749F3F33409}" srcOrd="1" destOrd="0" presId="urn:microsoft.com/office/officeart/2005/8/layout/process2"/>
    <dgm:cxn modelId="{AD779DF1-1AFB-45A8-9BB2-CE74A6174BE5}" type="presOf" srcId="{008E7AF3-5D60-4B14-B9C6-192BDF465FDA}" destId="{73574152-CBFA-466F-B1F9-C969A1A72B9B}" srcOrd="0" destOrd="0" presId="urn:microsoft.com/office/officeart/2005/8/layout/process2"/>
    <dgm:cxn modelId="{E6CBB7B4-BCE4-4332-BDFD-7EB2EBC18D8A}" type="presOf" srcId="{4F929619-5E4B-423B-B8A7-64235CA9E839}" destId="{1C7567D4-6E49-4C25-8921-D35624367F44}" srcOrd="0" destOrd="0" presId="urn:microsoft.com/office/officeart/2005/8/layout/process2"/>
    <dgm:cxn modelId="{D35BFB73-B0E8-44F9-A79A-285E45B3D393}" type="presOf" srcId="{3434671C-B3D3-4BC8-A7F1-52002224E8C3}" destId="{057EDCC3-93AE-46D4-9530-E5C11E75A242}" srcOrd="0" destOrd="0" presId="urn:microsoft.com/office/officeart/2005/8/layout/process2"/>
    <dgm:cxn modelId="{43FB6941-2982-48EC-A7F6-84729596BB16}" type="presOf" srcId="{1B7C69B0-8360-49EA-8BD5-45DDC703B0AD}" destId="{253E8447-F1E3-49B1-AE82-0D21D4ABEBDB}" srcOrd="1" destOrd="0" presId="urn:microsoft.com/office/officeart/2005/8/layout/process2"/>
    <dgm:cxn modelId="{4C0FF962-B75F-4A4C-81B6-A53081C1AE2A}" srcId="{3434671C-B3D3-4BC8-A7F1-52002224E8C3}" destId="{EA670E4C-5CBF-4B77-862F-E4EBD34932A0}" srcOrd="1" destOrd="0" parTransId="{0CB2DCCA-BC6D-480E-BCA0-41E13A21AD81}" sibTransId="{1B7C69B0-8360-49EA-8BD5-45DDC703B0AD}"/>
    <dgm:cxn modelId="{C74D7F0D-E156-42E2-8615-F39E1A3161AF}" type="presOf" srcId="{10FFCF63-031C-4267-B2DE-A4291576BCED}" destId="{BB13366F-A86D-426E-9EF0-552C4B9851FB}" srcOrd="0" destOrd="0" presId="urn:microsoft.com/office/officeart/2005/8/layout/process2"/>
    <dgm:cxn modelId="{7DA4B178-74E0-43F0-9EC0-1DEBCD4456FA}" type="presOf" srcId="{98AC74DF-006A-4BCD-8578-E5B541F8F46E}" destId="{28DE7059-7AB7-4459-AC9F-063DE25D1102}" srcOrd="1" destOrd="0" presId="urn:microsoft.com/office/officeart/2005/8/layout/process2"/>
    <dgm:cxn modelId="{95A93E25-1487-4743-BE89-00705EA32496}" srcId="{3434671C-B3D3-4BC8-A7F1-52002224E8C3}" destId="{10FFCF63-031C-4267-B2DE-A4291576BCED}" srcOrd="3" destOrd="0" parTransId="{485ECD61-C197-4089-A970-002494D94EEE}" sibTransId="{7869D589-5EBC-40D8-93C3-C8EB9CBE11D5}"/>
    <dgm:cxn modelId="{96A459B9-A52D-403C-8D2F-1B894665A7FC}" type="presOf" srcId="{EA670E4C-5CBF-4B77-862F-E4EBD34932A0}" destId="{E3E68E65-6AE8-4F9A-9EC5-E8D37C848A47}" srcOrd="0" destOrd="0" presId="urn:microsoft.com/office/officeart/2005/8/layout/process2"/>
    <dgm:cxn modelId="{9BAFAE8C-0474-43A4-8DF5-818B63E45987}" type="presParOf" srcId="{057EDCC3-93AE-46D4-9530-E5C11E75A242}" destId="{3FC51D11-640E-4788-8627-DBBE7112B121}" srcOrd="0" destOrd="0" presId="urn:microsoft.com/office/officeart/2005/8/layout/process2"/>
    <dgm:cxn modelId="{11535558-D0C3-46CF-A2DD-F7260CB03399}" type="presParOf" srcId="{057EDCC3-93AE-46D4-9530-E5C11E75A242}" destId="{9791BF23-9C18-48C4-A823-F9AE70693B49}" srcOrd="1" destOrd="0" presId="urn:microsoft.com/office/officeart/2005/8/layout/process2"/>
    <dgm:cxn modelId="{CD0C4FF8-3168-4D00-BF6B-9A7F8041EFA0}" type="presParOf" srcId="{9791BF23-9C18-48C4-A823-F9AE70693B49}" destId="{28030395-BE5C-43A4-A0DB-3AC50E95E6A9}" srcOrd="0" destOrd="0" presId="urn:microsoft.com/office/officeart/2005/8/layout/process2"/>
    <dgm:cxn modelId="{70B9F957-E097-4BBF-829D-C32B5CDC3339}" type="presParOf" srcId="{057EDCC3-93AE-46D4-9530-E5C11E75A242}" destId="{E3E68E65-6AE8-4F9A-9EC5-E8D37C848A47}" srcOrd="2" destOrd="0" presId="urn:microsoft.com/office/officeart/2005/8/layout/process2"/>
    <dgm:cxn modelId="{0B697DB7-7A27-46FE-A326-AE12A527EAB4}" type="presParOf" srcId="{057EDCC3-93AE-46D4-9530-E5C11E75A242}" destId="{FC852C31-AD9E-4D3B-B8C3-4AD38705AED4}" srcOrd="3" destOrd="0" presId="urn:microsoft.com/office/officeart/2005/8/layout/process2"/>
    <dgm:cxn modelId="{8010697F-8585-492B-89A7-32FBFE705ED3}" type="presParOf" srcId="{FC852C31-AD9E-4D3B-B8C3-4AD38705AED4}" destId="{253E8447-F1E3-49B1-AE82-0D21D4ABEBDB}" srcOrd="0" destOrd="0" presId="urn:microsoft.com/office/officeart/2005/8/layout/process2"/>
    <dgm:cxn modelId="{63AB7473-39A7-4C4F-A52F-1DA62B4352CB}" type="presParOf" srcId="{057EDCC3-93AE-46D4-9530-E5C11E75A242}" destId="{22EDA519-AFF0-4B3A-8BFD-85BAC38D6612}" srcOrd="4" destOrd="0" presId="urn:microsoft.com/office/officeart/2005/8/layout/process2"/>
    <dgm:cxn modelId="{36BF47CE-B168-4591-921A-010974BBD2D4}" type="presParOf" srcId="{057EDCC3-93AE-46D4-9530-E5C11E75A242}" destId="{92783CF4-BD74-4C16-81C3-4BF7EC8757B1}" srcOrd="5" destOrd="0" presId="urn:microsoft.com/office/officeart/2005/8/layout/process2"/>
    <dgm:cxn modelId="{2C559226-476E-422C-A4BC-2654EC6BB664}" type="presParOf" srcId="{92783CF4-BD74-4C16-81C3-4BF7EC8757B1}" destId="{C01E5D84-7646-478C-AF84-C66468B6DC72}" srcOrd="0" destOrd="0" presId="urn:microsoft.com/office/officeart/2005/8/layout/process2"/>
    <dgm:cxn modelId="{07FD7F54-5372-45FF-B4CE-8C8C76FFE32F}" type="presParOf" srcId="{057EDCC3-93AE-46D4-9530-E5C11E75A242}" destId="{BB13366F-A86D-426E-9EF0-552C4B9851FB}" srcOrd="6" destOrd="0" presId="urn:microsoft.com/office/officeart/2005/8/layout/process2"/>
    <dgm:cxn modelId="{D374FD18-96CB-4369-854F-24778D1E5579}" type="presParOf" srcId="{057EDCC3-93AE-46D4-9530-E5C11E75A242}" destId="{3DB53275-E475-4600-8232-ED15455F0806}" srcOrd="7" destOrd="0" presId="urn:microsoft.com/office/officeart/2005/8/layout/process2"/>
    <dgm:cxn modelId="{065E0091-4932-4FD7-BDE6-BCC19BC274F4}" type="presParOf" srcId="{3DB53275-E475-4600-8232-ED15455F0806}" destId="{FF093E47-22C3-43D6-9503-645BC151728E}" srcOrd="0" destOrd="0" presId="urn:microsoft.com/office/officeart/2005/8/layout/process2"/>
    <dgm:cxn modelId="{1EAF099B-543A-4F4D-BD3B-0C7850CF16B2}" type="presParOf" srcId="{057EDCC3-93AE-46D4-9530-E5C11E75A242}" destId="{73574152-CBFA-466F-B1F9-C969A1A72B9B}" srcOrd="8" destOrd="0" presId="urn:microsoft.com/office/officeart/2005/8/layout/process2"/>
    <dgm:cxn modelId="{38C9F450-18DB-47B7-B402-26431C7C3054}" type="presParOf" srcId="{057EDCC3-93AE-46D4-9530-E5C11E75A242}" destId="{D9B241FA-52B9-4261-8E3F-900D0A9DD74A}" srcOrd="9" destOrd="0" presId="urn:microsoft.com/office/officeart/2005/8/layout/process2"/>
    <dgm:cxn modelId="{6826A45A-AF20-4651-95F4-3C3DF727620E}" type="presParOf" srcId="{D9B241FA-52B9-4261-8E3F-900D0A9DD74A}" destId="{28DE7059-7AB7-4459-AC9F-063DE25D1102}" srcOrd="0" destOrd="0" presId="urn:microsoft.com/office/officeart/2005/8/layout/process2"/>
    <dgm:cxn modelId="{9DAC6309-7353-41F7-9E09-873C88B0691A}" type="presParOf" srcId="{057EDCC3-93AE-46D4-9530-E5C11E75A242}" destId="{1C7567D4-6E49-4C25-8921-D35624367F44}" srcOrd="10" destOrd="0" presId="urn:microsoft.com/office/officeart/2005/8/layout/process2"/>
    <dgm:cxn modelId="{45039611-F962-4992-BAE6-B2740ADA961B}" type="presParOf" srcId="{057EDCC3-93AE-46D4-9530-E5C11E75A242}" destId="{4EA3A286-3132-4603-8F9E-7C72DF6F7922}" srcOrd="11" destOrd="0" presId="urn:microsoft.com/office/officeart/2005/8/layout/process2"/>
    <dgm:cxn modelId="{29E8482B-09B0-4B73-965C-DF79AB0CAC97}" type="presParOf" srcId="{4EA3A286-3132-4603-8F9E-7C72DF6F7922}" destId="{45E8B38B-0ACC-46EE-A9F9-E749F3F33409}" srcOrd="0" destOrd="0" presId="urn:microsoft.com/office/officeart/2005/8/layout/process2"/>
    <dgm:cxn modelId="{B9D5FEF7-3BD8-4E77-AFDC-EBF71F5D8AF0}" type="presParOf" srcId="{057EDCC3-93AE-46D4-9530-E5C11E75A242}" destId="{3EECE02B-5D0A-4D83-ABEC-2096DCFF1058}" srcOrd="12" destOrd="0" presId="urn:microsoft.com/office/officeart/2005/8/layout/process2"/>
    <dgm:cxn modelId="{8FA8DC25-312C-4D67-BEA7-DD424986FCC5}" type="presParOf" srcId="{057EDCC3-93AE-46D4-9530-E5C11E75A242}" destId="{C3800572-2E8A-4257-8A71-3FB9115C3C4A}" srcOrd="13" destOrd="0" presId="urn:microsoft.com/office/officeart/2005/8/layout/process2"/>
    <dgm:cxn modelId="{FD61BFBA-602A-453A-8268-CF0606AE554B}" type="presParOf" srcId="{C3800572-2E8A-4257-8A71-3FB9115C3C4A}" destId="{F518B8B4-E4CC-41D0-AE2C-0FF2FFFE5D7B}" srcOrd="0" destOrd="0" presId="urn:microsoft.com/office/officeart/2005/8/layout/process2"/>
    <dgm:cxn modelId="{5962C273-F674-402F-8B55-AE42C4CEDD6A}" type="presParOf" srcId="{057EDCC3-93AE-46D4-9530-E5C11E75A242}" destId="{42BD4921-14E3-484F-99FD-38931FEC5C2B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ED5EF-BB4A-4D85-AB35-F4CF22C42531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061E0078-E6B9-450E-9CE9-10F3710C26E7}">
      <dgm:prSet phldrT="[文字]"/>
      <dgm:spPr/>
      <dgm:t>
        <a:bodyPr/>
        <a:lstStyle/>
        <a:p>
          <a:r>
            <a:rPr lang="en-US" altLang="zh-TW" dirty="0"/>
            <a:t>Start</a:t>
          </a:r>
          <a:endParaRPr lang="zh-TW" altLang="en-US" dirty="0"/>
        </a:p>
      </dgm:t>
    </dgm:pt>
    <dgm:pt modelId="{950EB3A3-4FC6-4588-91F0-E64A0E7399D9}" type="parTrans" cxnId="{CCED44D5-17F6-4642-950A-E089C1DDAD43}">
      <dgm:prSet/>
      <dgm:spPr/>
      <dgm:t>
        <a:bodyPr/>
        <a:lstStyle/>
        <a:p>
          <a:endParaRPr lang="zh-TW" altLang="en-US"/>
        </a:p>
      </dgm:t>
    </dgm:pt>
    <dgm:pt modelId="{578F9211-6E47-4CC9-8C45-D28AE8A347FE}" type="sibTrans" cxnId="{CCED44D5-17F6-4642-950A-E089C1DDAD43}">
      <dgm:prSet/>
      <dgm:spPr/>
      <dgm:t>
        <a:bodyPr/>
        <a:lstStyle/>
        <a:p>
          <a:endParaRPr lang="zh-TW" altLang="en-US"/>
        </a:p>
      </dgm:t>
    </dgm:pt>
    <dgm:pt modelId="{D3C4CAD7-9357-4A25-BE0B-5F54655E3F03}">
      <dgm:prSet phldrT="[文字]"/>
      <dgm:spPr/>
      <dgm:t>
        <a:bodyPr/>
        <a:lstStyle/>
        <a:p>
          <a:r>
            <a:rPr lang="en-US" altLang="zh-TW" dirty="0"/>
            <a:t>Find image using mid-point formula</a:t>
          </a:r>
          <a:endParaRPr lang="zh-TW" altLang="en-US" dirty="0"/>
        </a:p>
      </dgm:t>
    </dgm:pt>
    <dgm:pt modelId="{0C55C0F3-E8CA-4815-9EE3-6931F9C53439}" type="parTrans" cxnId="{05187DA5-F51C-43EC-A9E8-7FB04E69E942}">
      <dgm:prSet/>
      <dgm:spPr/>
      <dgm:t>
        <a:bodyPr/>
        <a:lstStyle/>
        <a:p>
          <a:endParaRPr lang="zh-TW" altLang="en-US"/>
        </a:p>
      </dgm:t>
    </dgm:pt>
    <dgm:pt modelId="{D4779DE7-4B0E-46CB-B3FB-7A9D280B39FD}" type="sibTrans" cxnId="{05187DA5-F51C-43EC-A9E8-7FB04E69E942}">
      <dgm:prSet/>
      <dgm:spPr/>
      <dgm:t>
        <a:bodyPr/>
        <a:lstStyle/>
        <a:p>
          <a:endParaRPr lang="zh-TW" altLang="en-US"/>
        </a:p>
      </dgm:t>
    </dgm:pt>
    <dgm:pt modelId="{FAC8EBB8-8CD0-4ADF-AE3E-879CDFFCFF67}">
      <dgm:prSet phldrT="[文字]"/>
      <dgm:spPr/>
      <dgm:t>
        <a:bodyPr/>
        <a:lstStyle/>
        <a:p>
          <a:r>
            <a:rPr lang="en-US" altLang="zh-TW"/>
            <a:t>Stop</a:t>
          </a:r>
          <a:endParaRPr lang="zh-TW" altLang="en-US"/>
        </a:p>
      </dgm:t>
    </dgm:pt>
    <dgm:pt modelId="{E9AD09FB-A6EA-439B-998F-9B1133F4E23A}" type="parTrans" cxnId="{0C5DB547-A615-46F8-8A34-AB3EAFDA5C45}">
      <dgm:prSet/>
      <dgm:spPr/>
      <dgm:t>
        <a:bodyPr/>
        <a:lstStyle/>
        <a:p>
          <a:endParaRPr lang="zh-TW" altLang="en-US"/>
        </a:p>
      </dgm:t>
    </dgm:pt>
    <dgm:pt modelId="{4242AFBE-9DB7-4635-A6E6-C3C6032BD337}" type="sibTrans" cxnId="{0C5DB547-A615-46F8-8A34-AB3EAFDA5C45}">
      <dgm:prSet/>
      <dgm:spPr/>
      <dgm:t>
        <a:bodyPr/>
        <a:lstStyle/>
        <a:p>
          <a:endParaRPr lang="zh-TW" altLang="en-US"/>
        </a:p>
      </dgm:t>
    </dgm:pt>
    <dgm:pt modelId="{EC75518D-7A7A-4EB4-AD6E-A9AE1914D9B2}">
      <dgm:prSet/>
      <dgm:spPr/>
      <dgm:t>
        <a:bodyPr/>
        <a:lstStyle/>
        <a:p>
          <a:r>
            <a:rPr lang="en-US" altLang="zh-TW"/>
            <a:t>Tx location</a:t>
          </a:r>
          <a:endParaRPr lang="zh-TW" altLang="en-US"/>
        </a:p>
      </dgm:t>
    </dgm:pt>
    <dgm:pt modelId="{02C162E9-E79B-4FCA-B32A-56AB023E1725}" type="parTrans" cxnId="{F5403F0C-01A9-493D-9461-C7A0E8D36333}">
      <dgm:prSet/>
      <dgm:spPr/>
      <dgm:t>
        <a:bodyPr/>
        <a:lstStyle/>
        <a:p>
          <a:endParaRPr lang="zh-TW" altLang="en-US"/>
        </a:p>
      </dgm:t>
    </dgm:pt>
    <dgm:pt modelId="{3A2067C3-EE09-44C6-85F0-F4076C3D217C}" type="sibTrans" cxnId="{F5403F0C-01A9-493D-9461-C7A0E8D36333}">
      <dgm:prSet/>
      <dgm:spPr/>
      <dgm:t>
        <a:bodyPr/>
        <a:lstStyle/>
        <a:p>
          <a:endParaRPr lang="zh-TW" altLang="en-US"/>
        </a:p>
      </dgm:t>
    </dgm:pt>
    <dgm:pt modelId="{E98FAD59-EAA1-418F-8322-182FDA958C6C}">
      <dgm:prSet/>
      <dgm:spPr/>
      <dgm:t>
        <a:bodyPr/>
        <a:lstStyle/>
        <a:p>
          <a:r>
            <a:rPr lang="en-US" altLang="zh-TW"/>
            <a:t>Find point on each plane</a:t>
          </a:r>
          <a:endParaRPr lang="zh-TW" altLang="en-US"/>
        </a:p>
      </dgm:t>
    </dgm:pt>
    <dgm:pt modelId="{F3613EE5-7525-46E4-A1E7-E5EAB1FC6C0D}" type="parTrans" cxnId="{08AF9AA9-1370-4B84-A202-92705F2A6783}">
      <dgm:prSet/>
      <dgm:spPr/>
      <dgm:t>
        <a:bodyPr/>
        <a:lstStyle/>
        <a:p>
          <a:endParaRPr lang="zh-TW" altLang="en-US"/>
        </a:p>
      </dgm:t>
    </dgm:pt>
    <dgm:pt modelId="{D103C4AD-26A4-492E-AC64-886DAE4D3A8C}" type="sibTrans" cxnId="{08AF9AA9-1370-4B84-A202-92705F2A6783}">
      <dgm:prSet/>
      <dgm:spPr/>
      <dgm:t>
        <a:bodyPr/>
        <a:lstStyle/>
        <a:p>
          <a:endParaRPr lang="zh-TW" altLang="en-US"/>
        </a:p>
      </dgm:t>
    </dgm:pt>
    <dgm:pt modelId="{ED128E6C-9D06-4DCC-BDF7-2281F801458A}">
      <dgm:prSet/>
      <dgm:spPr/>
      <dgm:t>
        <a:bodyPr/>
        <a:lstStyle/>
        <a:p>
          <a:r>
            <a:rPr lang="en-US" altLang="zh-TW"/>
            <a:t>Find plane coefficient</a:t>
          </a:r>
          <a:endParaRPr lang="zh-TW" altLang="en-US"/>
        </a:p>
      </dgm:t>
    </dgm:pt>
    <dgm:pt modelId="{376B785D-AE5B-40EB-BD16-22A7A30D717A}" type="parTrans" cxnId="{66B03A49-7CA5-43E4-936C-7DEFC62F1A36}">
      <dgm:prSet/>
      <dgm:spPr/>
      <dgm:t>
        <a:bodyPr/>
        <a:lstStyle/>
        <a:p>
          <a:endParaRPr lang="zh-TW" altLang="en-US"/>
        </a:p>
      </dgm:t>
    </dgm:pt>
    <dgm:pt modelId="{EA70B56E-F9D3-4288-8A70-6F5AE5A4FF2F}" type="sibTrans" cxnId="{66B03A49-7CA5-43E4-936C-7DEFC62F1A36}">
      <dgm:prSet/>
      <dgm:spPr/>
      <dgm:t>
        <a:bodyPr/>
        <a:lstStyle/>
        <a:p>
          <a:endParaRPr lang="zh-TW" altLang="en-US"/>
        </a:p>
      </dgm:t>
    </dgm:pt>
    <dgm:pt modelId="{D00F0CC1-73F0-4C81-8527-66E71748AD50}">
      <dgm:prSet/>
      <dgm:spPr/>
      <dgm:t>
        <a:bodyPr/>
        <a:lstStyle/>
        <a:p>
          <a:r>
            <a:rPr lang="en-US" altLang="zh-TW"/>
            <a:t>Find point perpendicular to plane &amp; Tx on plane</a:t>
          </a:r>
          <a:endParaRPr lang="zh-TW" altLang="en-US"/>
        </a:p>
      </dgm:t>
    </dgm:pt>
    <dgm:pt modelId="{E109B1FC-FC3C-4DF4-B0F2-0597EAFF952C}" type="parTrans" cxnId="{2B75FAE6-9D10-466F-A20E-0F60358A75A1}">
      <dgm:prSet/>
      <dgm:spPr/>
      <dgm:t>
        <a:bodyPr/>
        <a:lstStyle/>
        <a:p>
          <a:endParaRPr lang="zh-TW" altLang="en-US"/>
        </a:p>
      </dgm:t>
    </dgm:pt>
    <dgm:pt modelId="{62D32B1F-2052-43F4-8E78-3FD306D24DBE}" type="sibTrans" cxnId="{2B75FAE6-9D10-466F-A20E-0F60358A75A1}">
      <dgm:prSet/>
      <dgm:spPr/>
      <dgm:t>
        <a:bodyPr/>
        <a:lstStyle/>
        <a:p>
          <a:endParaRPr lang="zh-TW" altLang="en-US"/>
        </a:p>
      </dgm:t>
    </dgm:pt>
    <dgm:pt modelId="{2FBA2709-2CF9-4D67-8F43-90052DA52635}" type="pres">
      <dgm:prSet presAssocID="{0D9ED5EF-BB4A-4D85-AB35-F4CF22C42531}" presName="linearFlow" presStyleCnt="0">
        <dgm:presLayoutVars>
          <dgm:resizeHandles val="exact"/>
        </dgm:presLayoutVars>
      </dgm:prSet>
      <dgm:spPr/>
    </dgm:pt>
    <dgm:pt modelId="{E23DB9E9-808A-4335-A7DB-D0145F5B2C89}" type="pres">
      <dgm:prSet presAssocID="{061E0078-E6B9-450E-9CE9-10F3710C26E7}" presName="node" presStyleLbl="node1" presStyleIdx="0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  <dgm:pt modelId="{A36EFBD0-A2D4-44DD-A223-E1D216F62672}" type="pres">
      <dgm:prSet presAssocID="{578F9211-6E47-4CC9-8C45-D28AE8A347FE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4A1B1DD0-BF9F-48F1-AEDF-4840879AD4F2}" type="pres">
      <dgm:prSet presAssocID="{578F9211-6E47-4CC9-8C45-D28AE8A347FE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3586B345-84C7-4A38-8048-B9E81567FBCC}" type="pres">
      <dgm:prSet presAssocID="{EC75518D-7A7A-4EB4-AD6E-A9AE1914D9B2}" presName="node" presStyleLbl="node1" presStyleIdx="1" presStyleCnt="7" custScaleX="89151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zh-TW" altLang="en-US"/>
        </a:p>
      </dgm:t>
    </dgm:pt>
    <dgm:pt modelId="{A70C0061-DD9C-4694-8236-81DEBA4708EA}" type="pres">
      <dgm:prSet presAssocID="{3A2067C3-EE09-44C6-85F0-F4076C3D217C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DE6E6165-CD52-4945-AB0D-3E4DA7169477}" type="pres">
      <dgm:prSet presAssocID="{3A2067C3-EE09-44C6-85F0-F4076C3D217C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729FD6DB-382E-4566-B9B0-A19E50ED47B6}" type="pres">
      <dgm:prSet presAssocID="{E98FAD59-EAA1-418F-8322-182FDA958C6C}" presName="node" presStyleLbl="node1" presStyleIdx="2" presStyleCnt="7" custScaleX="1952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14B615-ACE0-45EE-8925-6871D0756F6E}" type="pres">
      <dgm:prSet presAssocID="{D103C4AD-26A4-492E-AC64-886DAE4D3A8C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C8D096A4-4A8A-402E-8340-F4A0CCE5C372}" type="pres">
      <dgm:prSet presAssocID="{D103C4AD-26A4-492E-AC64-886DAE4D3A8C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5DB33289-ED7A-42FF-80F8-38B023379AC0}" type="pres">
      <dgm:prSet presAssocID="{ED128E6C-9D06-4DCC-BDF7-2281F801458A}" presName="node" presStyleLbl="node1" presStyleIdx="3" presStyleCnt="7" custScaleX="19664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355DD5-97B7-485F-9457-1B58C7714648}" type="pres">
      <dgm:prSet presAssocID="{EA70B56E-F9D3-4288-8A70-6F5AE5A4FF2F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4BB25A30-299F-43AD-8929-027082B66887}" type="pres">
      <dgm:prSet presAssocID="{EA70B56E-F9D3-4288-8A70-6F5AE5A4FF2F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2CA46067-4B7E-427C-837C-49D64294ED85}" type="pres">
      <dgm:prSet presAssocID="{D00F0CC1-73F0-4C81-8527-66E71748AD50}" presName="node" presStyleLbl="node1" presStyleIdx="4" presStyleCnt="7" custScaleX="358869" custLinFactNeighborX="9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9D6B03-4899-4E02-A52B-11E7EE2476DE}" type="pres">
      <dgm:prSet presAssocID="{62D32B1F-2052-43F4-8E78-3FD306D24DBE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BA7B0861-FF6A-40E8-8096-03486F993AE3}" type="pres">
      <dgm:prSet presAssocID="{62D32B1F-2052-43F4-8E78-3FD306D24DBE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B5EABCA1-D2BA-43BF-B2A6-44D0EDFDEB85}" type="pres">
      <dgm:prSet presAssocID="{D3C4CAD7-9357-4A25-BE0B-5F54655E3F03}" presName="node" presStyleLbl="node1" presStyleIdx="5" presStyleCnt="7" custScaleX="2836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0B0CBB-938E-4923-BB3D-4F043FA42CDA}" type="pres">
      <dgm:prSet presAssocID="{D4779DE7-4B0E-46CB-B3FB-7A9D280B39FD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9F3404A7-E468-49A6-98A1-0A9B66E952DE}" type="pres">
      <dgm:prSet presAssocID="{D4779DE7-4B0E-46CB-B3FB-7A9D280B39FD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EE7F495E-B9C8-424A-BB20-3E3244D464E2}" type="pres">
      <dgm:prSet presAssocID="{FAC8EBB8-8CD0-4ADF-AE3E-879CDFFCFF67}" presName="node" presStyleLbl="node1" presStyleIdx="6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5C32FA2F-CC36-46DF-9B5C-4A2604D2EC20}" type="presOf" srcId="{061E0078-E6B9-450E-9CE9-10F3710C26E7}" destId="{E23DB9E9-808A-4335-A7DB-D0145F5B2C89}" srcOrd="0" destOrd="0" presId="urn:microsoft.com/office/officeart/2005/8/layout/process2"/>
    <dgm:cxn modelId="{FA896DA5-5387-40EC-B4F2-B8E45BAA8FA3}" type="presOf" srcId="{D103C4AD-26A4-492E-AC64-886DAE4D3A8C}" destId="{A014B615-ACE0-45EE-8925-6871D0756F6E}" srcOrd="0" destOrd="0" presId="urn:microsoft.com/office/officeart/2005/8/layout/process2"/>
    <dgm:cxn modelId="{3B56514C-8338-4FE4-B4C3-4FECF3C7BC30}" type="presOf" srcId="{3A2067C3-EE09-44C6-85F0-F4076C3D217C}" destId="{A70C0061-DD9C-4694-8236-81DEBA4708EA}" srcOrd="0" destOrd="0" presId="urn:microsoft.com/office/officeart/2005/8/layout/process2"/>
    <dgm:cxn modelId="{28EA1573-8DE9-4F2D-803E-103D090CC210}" type="presOf" srcId="{E98FAD59-EAA1-418F-8322-182FDA958C6C}" destId="{729FD6DB-382E-4566-B9B0-A19E50ED47B6}" srcOrd="0" destOrd="0" presId="urn:microsoft.com/office/officeart/2005/8/layout/process2"/>
    <dgm:cxn modelId="{7616AC29-FEB3-42D4-8C4C-FF87F7A5AEA5}" type="presOf" srcId="{D103C4AD-26A4-492E-AC64-886DAE4D3A8C}" destId="{C8D096A4-4A8A-402E-8340-F4A0CCE5C372}" srcOrd="1" destOrd="0" presId="urn:microsoft.com/office/officeart/2005/8/layout/process2"/>
    <dgm:cxn modelId="{970E14A4-75F3-4637-9DD7-1A0F15DF5EFE}" type="presOf" srcId="{62D32B1F-2052-43F4-8E78-3FD306D24DBE}" destId="{5D9D6B03-4899-4E02-A52B-11E7EE2476DE}" srcOrd="0" destOrd="0" presId="urn:microsoft.com/office/officeart/2005/8/layout/process2"/>
    <dgm:cxn modelId="{CB095785-FDA9-4E8C-A9F3-5CA4858F0FE9}" type="presOf" srcId="{578F9211-6E47-4CC9-8C45-D28AE8A347FE}" destId="{4A1B1DD0-BF9F-48F1-AEDF-4840879AD4F2}" srcOrd="1" destOrd="0" presId="urn:microsoft.com/office/officeart/2005/8/layout/process2"/>
    <dgm:cxn modelId="{C582C1CB-1236-47FF-B302-AE22BCEB2EFD}" type="presOf" srcId="{0D9ED5EF-BB4A-4D85-AB35-F4CF22C42531}" destId="{2FBA2709-2CF9-4D67-8F43-90052DA52635}" srcOrd="0" destOrd="0" presId="urn:microsoft.com/office/officeart/2005/8/layout/process2"/>
    <dgm:cxn modelId="{A72F501B-A9DA-4FA2-9676-1D57C9D135F5}" type="presOf" srcId="{ED128E6C-9D06-4DCC-BDF7-2281F801458A}" destId="{5DB33289-ED7A-42FF-80F8-38B023379AC0}" srcOrd="0" destOrd="0" presId="urn:microsoft.com/office/officeart/2005/8/layout/process2"/>
    <dgm:cxn modelId="{ABC0CF24-95DF-4D85-8E89-F2EE21DD68C1}" type="presOf" srcId="{62D32B1F-2052-43F4-8E78-3FD306D24DBE}" destId="{BA7B0861-FF6A-40E8-8096-03486F993AE3}" srcOrd="1" destOrd="0" presId="urn:microsoft.com/office/officeart/2005/8/layout/process2"/>
    <dgm:cxn modelId="{05187DA5-F51C-43EC-A9E8-7FB04E69E942}" srcId="{0D9ED5EF-BB4A-4D85-AB35-F4CF22C42531}" destId="{D3C4CAD7-9357-4A25-BE0B-5F54655E3F03}" srcOrd="5" destOrd="0" parTransId="{0C55C0F3-E8CA-4815-9EE3-6931F9C53439}" sibTransId="{D4779DE7-4B0E-46CB-B3FB-7A9D280B39FD}"/>
    <dgm:cxn modelId="{F39E4ABA-744F-403D-A8AE-6E7948084D26}" type="presOf" srcId="{D4779DE7-4B0E-46CB-B3FB-7A9D280B39FD}" destId="{1A0B0CBB-938E-4923-BB3D-4F043FA42CDA}" srcOrd="0" destOrd="0" presId="urn:microsoft.com/office/officeart/2005/8/layout/process2"/>
    <dgm:cxn modelId="{66B03A49-7CA5-43E4-936C-7DEFC62F1A36}" srcId="{0D9ED5EF-BB4A-4D85-AB35-F4CF22C42531}" destId="{ED128E6C-9D06-4DCC-BDF7-2281F801458A}" srcOrd="3" destOrd="0" parTransId="{376B785D-AE5B-40EB-BD16-22A7A30D717A}" sibTransId="{EA70B56E-F9D3-4288-8A70-6F5AE5A4FF2F}"/>
    <dgm:cxn modelId="{6B9B0C69-8F93-46C9-8FF7-530B636AD6C9}" type="presOf" srcId="{578F9211-6E47-4CC9-8C45-D28AE8A347FE}" destId="{A36EFBD0-A2D4-44DD-A223-E1D216F62672}" srcOrd="0" destOrd="0" presId="urn:microsoft.com/office/officeart/2005/8/layout/process2"/>
    <dgm:cxn modelId="{276A1EB5-9511-4358-8233-77258239D1FD}" type="presOf" srcId="{D00F0CC1-73F0-4C81-8527-66E71748AD50}" destId="{2CA46067-4B7E-427C-837C-49D64294ED85}" srcOrd="0" destOrd="0" presId="urn:microsoft.com/office/officeart/2005/8/layout/process2"/>
    <dgm:cxn modelId="{08AF9AA9-1370-4B84-A202-92705F2A6783}" srcId="{0D9ED5EF-BB4A-4D85-AB35-F4CF22C42531}" destId="{E98FAD59-EAA1-418F-8322-182FDA958C6C}" srcOrd="2" destOrd="0" parTransId="{F3613EE5-7525-46E4-A1E7-E5EAB1FC6C0D}" sibTransId="{D103C4AD-26A4-492E-AC64-886DAE4D3A8C}"/>
    <dgm:cxn modelId="{2B75FAE6-9D10-466F-A20E-0F60358A75A1}" srcId="{0D9ED5EF-BB4A-4D85-AB35-F4CF22C42531}" destId="{D00F0CC1-73F0-4C81-8527-66E71748AD50}" srcOrd="4" destOrd="0" parTransId="{E109B1FC-FC3C-4DF4-B0F2-0597EAFF952C}" sibTransId="{62D32B1F-2052-43F4-8E78-3FD306D24DBE}"/>
    <dgm:cxn modelId="{0C5DB547-A615-46F8-8A34-AB3EAFDA5C45}" srcId="{0D9ED5EF-BB4A-4D85-AB35-F4CF22C42531}" destId="{FAC8EBB8-8CD0-4ADF-AE3E-879CDFFCFF67}" srcOrd="6" destOrd="0" parTransId="{E9AD09FB-A6EA-439B-998F-9B1133F4E23A}" sibTransId="{4242AFBE-9DB7-4635-A6E6-C3C6032BD337}"/>
    <dgm:cxn modelId="{5349DA13-D796-4BCF-92F7-1A823D52B8A8}" type="presOf" srcId="{EA70B56E-F9D3-4288-8A70-6F5AE5A4FF2F}" destId="{4BB25A30-299F-43AD-8929-027082B66887}" srcOrd="1" destOrd="0" presId="urn:microsoft.com/office/officeart/2005/8/layout/process2"/>
    <dgm:cxn modelId="{B1AFEA8A-B4A6-4E4C-96CB-DB07D0F81B73}" type="presOf" srcId="{D4779DE7-4B0E-46CB-B3FB-7A9D280B39FD}" destId="{9F3404A7-E468-49A6-98A1-0A9B66E952DE}" srcOrd="1" destOrd="0" presId="urn:microsoft.com/office/officeart/2005/8/layout/process2"/>
    <dgm:cxn modelId="{A8AF4882-0D30-450B-B7CD-6A1805B2A9F5}" type="presOf" srcId="{EC75518D-7A7A-4EB4-AD6E-A9AE1914D9B2}" destId="{3586B345-84C7-4A38-8048-B9E81567FBCC}" srcOrd="0" destOrd="0" presId="urn:microsoft.com/office/officeart/2005/8/layout/process2"/>
    <dgm:cxn modelId="{F5403F0C-01A9-493D-9461-C7A0E8D36333}" srcId="{0D9ED5EF-BB4A-4D85-AB35-F4CF22C42531}" destId="{EC75518D-7A7A-4EB4-AD6E-A9AE1914D9B2}" srcOrd="1" destOrd="0" parTransId="{02C162E9-E79B-4FCA-B32A-56AB023E1725}" sibTransId="{3A2067C3-EE09-44C6-85F0-F4076C3D217C}"/>
    <dgm:cxn modelId="{1AFE239B-0B4C-41AC-8EE2-06789A952F9A}" type="presOf" srcId="{D3C4CAD7-9357-4A25-BE0B-5F54655E3F03}" destId="{B5EABCA1-D2BA-43BF-B2A6-44D0EDFDEB85}" srcOrd="0" destOrd="0" presId="urn:microsoft.com/office/officeart/2005/8/layout/process2"/>
    <dgm:cxn modelId="{0D2495D1-C210-4E3D-8D7E-3FC1760BAFBB}" type="presOf" srcId="{3A2067C3-EE09-44C6-85F0-F4076C3D217C}" destId="{DE6E6165-CD52-4945-AB0D-3E4DA7169477}" srcOrd="1" destOrd="0" presId="urn:microsoft.com/office/officeart/2005/8/layout/process2"/>
    <dgm:cxn modelId="{8DD67113-753C-4305-9E97-24F5D1F7F213}" type="presOf" srcId="{EA70B56E-F9D3-4288-8A70-6F5AE5A4FF2F}" destId="{3C355DD5-97B7-485F-9457-1B58C7714648}" srcOrd="0" destOrd="0" presId="urn:microsoft.com/office/officeart/2005/8/layout/process2"/>
    <dgm:cxn modelId="{CCED44D5-17F6-4642-950A-E089C1DDAD43}" srcId="{0D9ED5EF-BB4A-4D85-AB35-F4CF22C42531}" destId="{061E0078-E6B9-450E-9CE9-10F3710C26E7}" srcOrd="0" destOrd="0" parTransId="{950EB3A3-4FC6-4588-91F0-E64A0E7399D9}" sibTransId="{578F9211-6E47-4CC9-8C45-D28AE8A347FE}"/>
    <dgm:cxn modelId="{92C8D262-5416-4D03-857C-F46F2BA46006}" type="presOf" srcId="{FAC8EBB8-8CD0-4ADF-AE3E-879CDFFCFF67}" destId="{EE7F495E-B9C8-424A-BB20-3E3244D464E2}" srcOrd="0" destOrd="0" presId="urn:microsoft.com/office/officeart/2005/8/layout/process2"/>
    <dgm:cxn modelId="{9090072B-4ED3-4317-9998-75A0D4777BFE}" type="presParOf" srcId="{2FBA2709-2CF9-4D67-8F43-90052DA52635}" destId="{E23DB9E9-808A-4335-A7DB-D0145F5B2C89}" srcOrd="0" destOrd="0" presId="urn:microsoft.com/office/officeart/2005/8/layout/process2"/>
    <dgm:cxn modelId="{5B79B5B5-4DA6-4FEF-9B03-1AC0AE7E9C72}" type="presParOf" srcId="{2FBA2709-2CF9-4D67-8F43-90052DA52635}" destId="{A36EFBD0-A2D4-44DD-A223-E1D216F62672}" srcOrd="1" destOrd="0" presId="urn:microsoft.com/office/officeart/2005/8/layout/process2"/>
    <dgm:cxn modelId="{DF12CC68-A7C4-4FB0-9D04-0A202BEC54E2}" type="presParOf" srcId="{A36EFBD0-A2D4-44DD-A223-E1D216F62672}" destId="{4A1B1DD0-BF9F-48F1-AEDF-4840879AD4F2}" srcOrd="0" destOrd="0" presId="urn:microsoft.com/office/officeart/2005/8/layout/process2"/>
    <dgm:cxn modelId="{5150EB90-90F1-4FCC-AF86-43C2C50E0DA6}" type="presParOf" srcId="{2FBA2709-2CF9-4D67-8F43-90052DA52635}" destId="{3586B345-84C7-4A38-8048-B9E81567FBCC}" srcOrd="2" destOrd="0" presId="urn:microsoft.com/office/officeart/2005/8/layout/process2"/>
    <dgm:cxn modelId="{A6EFC932-044C-4997-BEE7-28B7FCE44BF8}" type="presParOf" srcId="{2FBA2709-2CF9-4D67-8F43-90052DA52635}" destId="{A70C0061-DD9C-4694-8236-81DEBA4708EA}" srcOrd="3" destOrd="0" presId="urn:microsoft.com/office/officeart/2005/8/layout/process2"/>
    <dgm:cxn modelId="{32E95770-4485-48EC-8A5A-C1ECBD97D363}" type="presParOf" srcId="{A70C0061-DD9C-4694-8236-81DEBA4708EA}" destId="{DE6E6165-CD52-4945-AB0D-3E4DA7169477}" srcOrd="0" destOrd="0" presId="urn:microsoft.com/office/officeart/2005/8/layout/process2"/>
    <dgm:cxn modelId="{3D5E1B08-2C64-4D1B-BCD4-E5285E02F0F1}" type="presParOf" srcId="{2FBA2709-2CF9-4D67-8F43-90052DA52635}" destId="{729FD6DB-382E-4566-B9B0-A19E50ED47B6}" srcOrd="4" destOrd="0" presId="urn:microsoft.com/office/officeart/2005/8/layout/process2"/>
    <dgm:cxn modelId="{FE09D331-B03C-470A-8278-833932CEA797}" type="presParOf" srcId="{2FBA2709-2CF9-4D67-8F43-90052DA52635}" destId="{A014B615-ACE0-45EE-8925-6871D0756F6E}" srcOrd="5" destOrd="0" presId="urn:microsoft.com/office/officeart/2005/8/layout/process2"/>
    <dgm:cxn modelId="{89000848-C520-4612-9E30-EF6F385D11E3}" type="presParOf" srcId="{A014B615-ACE0-45EE-8925-6871D0756F6E}" destId="{C8D096A4-4A8A-402E-8340-F4A0CCE5C372}" srcOrd="0" destOrd="0" presId="urn:microsoft.com/office/officeart/2005/8/layout/process2"/>
    <dgm:cxn modelId="{ADD448E3-1111-4B2C-9917-DC6870F34362}" type="presParOf" srcId="{2FBA2709-2CF9-4D67-8F43-90052DA52635}" destId="{5DB33289-ED7A-42FF-80F8-38B023379AC0}" srcOrd="6" destOrd="0" presId="urn:microsoft.com/office/officeart/2005/8/layout/process2"/>
    <dgm:cxn modelId="{B95A1C1D-D261-4A55-BBA0-1FFB5E0E9084}" type="presParOf" srcId="{2FBA2709-2CF9-4D67-8F43-90052DA52635}" destId="{3C355DD5-97B7-485F-9457-1B58C7714648}" srcOrd="7" destOrd="0" presId="urn:microsoft.com/office/officeart/2005/8/layout/process2"/>
    <dgm:cxn modelId="{B8F2D02D-5A22-4378-ACB4-D0811EBD4DF1}" type="presParOf" srcId="{3C355DD5-97B7-485F-9457-1B58C7714648}" destId="{4BB25A30-299F-43AD-8929-027082B66887}" srcOrd="0" destOrd="0" presId="urn:microsoft.com/office/officeart/2005/8/layout/process2"/>
    <dgm:cxn modelId="{55314655-1F10-43FF-A622-85185135EB48}" type="presParOf" srcId="{2FBA2709-2CF9-4D67-8F43-90052DA52635}" destId="{2CA46067-4B7E-427C-837C-49D64294ED85}" srcOrd="8" destOrd="0" presId="urn:microsoft.com/office/officeart/2005/8/layout/process2"/>
    <dgm:cxn modelId="{FC1D12C2-F7C3-4D03-813D-C0B1D31D3C31}" type="presParOf" srcId="{2FBA2709-2CF9-4D67-8F43-90052DA52635}" destId="{5D9D6B03-4899-4E02-A52B-11E7EE2476DE}" srcOrd="9" destOrd="0" presId="urn:microsoft.com/office/officeart/2005/8/layout/process2"/>
    <dgm:cxn modelId="{A2FE6ECE-FE79-4AB2-A98A-80BDAD433206}" type="presParOf" srcId="{5D9D6B03-4899-4E02-A52B-11E7EE2476DE}" destId="{BA7B0861-FF6A-40E8-8096-03486F993AE3}" srcOrd="0" destOrd="0" presId="urn:microsoft.com/office/officeart/2005/8/layout/process2"/>
    <dgm:cxn modelId="{0071FFDB-BEA7-4A70-BB0C-31027C7C46C0}" type="presParOf" srcId="{2FBA2709-2CF9-4D67-8F43-90052DA52635}" destId="{B5EABCA1-D2BA-43BF-B2A6-44D0EDFDEB85}" srcOrd="10" destOrd="0" presId="urn:microsoft.com/office/officeart/2005/8/layout/process2"/>
    <dgm:cxn modelId="{69833D94-2437-46E9-BE68-0A5A2E06DFB3}" type="presParOf" srcId="{2FBA2709-2CF9-4D67-8F43-90052DA52635}" destId="{1A0B0CBB-938E-4923-BB3D-4F043FA42CDA}" srcOrd="11" destOrd="0" presId="urn:microsoft.com/office/officeart/2005/8/layout/process2"/>
    <dgm:cxn modelId="{4176FB7D-D22A-4D6B-BC4D-15C6752A676F}" type="presParOf" srcId="{1A0B0CBB-938E-4923-BB3D-4F043FA42CDA}" destId="{9F3404A7-E468-49A6-98A1-0A9B66E952DE}" srcOrd="0" destOrd="0" presId="urn:microsoft.com/office/officeart/2005/8/layout/process2"/>
    <dgm:cxn modelId="{0273FFF6-F88D-4D72-90D5-4B6725BF7A6B}" type="presParOf" srcId="{2FBA2709-2CF9-4D67-8F43-90052DA52635}" destId="{EE7F495E-B9C8-424A-BB20-3E3244D464E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804E6-22C4-4F01-950A-FD4F073CB896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8A22C8EC-F326-4783-8FEC-A1CC7C7BAA0A}">
      <dgm:prSet phldrT="[文字]"/>
      <dgm:spPr/>
      <dgm:t>
        <a:bodyPr/>
        <a:lstStyle/>
        <a:p>
          <a:r>
            <a:rPr lang="en-US" altLang="zh-TW" dirty="0"/>
            <a:t>Start</a:t>
          </a:r>
          <a:endParaRPr lang="zh-TW" altLang="en-US" dirty="0"/>
        </a:p>
      </dgm:t>
    </dgm:pt>
    <dgm:pt modelId="{1625096C-B01D-4BC4-8960-1269DBF6EC03}" type="parTrans" cxnId="{E2381A2F-0F77-48D6-A45C-2A4B5733DA67}">
      <dgm:prSet/>
      <dgm:spPr/>
      <dgm:t>
        <a:bodyPr/>
        <a:lstStyle/>
        <a:p>
          <a:endParaRPr lang="zh-TW" altLang="en-US"/>
        </a:p>
      </dgm:t>
    </dgm:pt>
    <dgm:pt modelId="{0481DFFA-81EA-4A42-9E41-7CA09113DCAF}" type="sibTrans" cxnId="{E2381A2F-0F77-48D6-A45C-2A4B5733DA67}">
      <dgm:prSet/>
      <dgm:spPr/>
      <dgm:t>
        <a:bodyPr/>
        <a:lstStyle/>
        <a:p>
          <a:endParaRPr lang="zh-TW" altLang="en-US"/>
        </a:p>
      </dgm:t>
    </dgm:pt>
    <dgm:pt modelId="{82AA047E-56EA-45DF-8D20-9139C0DDC3C4}">
      <dgm:prSet phldrT="[文字]"/>
      <dgm:spPr/>
      <dgm:t>
        <a:bodyPr/>
        <a:lstStyle/>
        <a:p>
          <a:r>
            <a:rPr lang="en-US" altLang="zh-TW" dirty="0" smtClean="0"/>
            <a:t>Exclude </a:t>
          </a:r>
          <a:r>
            <a:rPr lang="en-US" altLang="zh-TW" dirty="0"/>
            <a:t>repeated </a:t>
          </a:r>
          <a:r>
            <a:rPr lang="en-US" altLang="zh-TW" dirty="0" err="1"/>
            <a:t>Tx</a:t>
          </a:r>
          <a:r>
            <a:rPr lang="en-US" altLang="zh-TW" dirty="0"/>
            <a:t>'' point</a:t>
          </a:r>
          <a:endParaRPr lang="zh-TW" altLang="en-US" dirty="0"/>
        </a:p>
      </dgm:t>
    </dgm:pt>
    <dgm:pt modelId="{15BF5139-073D-4E0B-9819-BF6B1F5CF258}" type="parTrans" cxnId="{144E1953-917F-43EE-B032-71D1CF50AC61}">
      <dgm:prSet/>
      <dgm:spPr/>
      <dgm:t>
        <a:bodyPr/>
        <a:lstStyle/>
        <a:p>
          <a:endParaRPr lang="zh-TW" altLang="en-US"/>
        </a:p>
      </dgm:t>
    </dgm:pt>
    <dgm:pt modelId="{AF288EC9-03DD-4FE4-B731-B0FBDF22CAB7}" type="sibTrans" cxnId="{144E1953-917F-43EE-B032-71D1CF50AC61}">
      <dgm:prSet/>
      <dgm:spPr/>
      <dgm:t>
        <a:bodyPr/>
        <a:lstStyle/>
        <a:p>
          <a:endParaRPr lang="zh-TW" altLang="en-US"/>
        </a:p>
      </dgm:t>
    </dgm:pt>
    <dgm:pt modelId="{40D1A712-674A-481D-A151-E2BADE844318}">
      <dgm:prSet phldrT="[文字]"/>
      <dgm:spPr/>
      <dgm:t>
        <a:bodyPr/>
        <a:lstStyle/>
        <a:p>
          <a:r>
            <a:rPr lang="en-US" altLang="zh-TW"/>
            <a:t>Stop</a:t>
          </a:r>
          <a:endParaRPr lang="zh-TW" altLang="en-US"/>
        </a:p>
      </dgm:t>
    </dgm:pt>
    <dgm:pt modelId="{4D6C5004-94D2-4789-BECF-4FD9B0614C16}" type="parTrans" cxnId="{568BE22E-4CAB-4A82-9301-F77DA5CE7981}">
      <dgm:prSet/>
      <dgm:spPr/>
      <dgm:t>
        <a:bodyPr/>
        <a:lstStyle/>
        <a:p>
          <a:endParaRPr lang="zh-TW" altLang="en-US"/>
        </a:p>
      </dgm:t>
    </dgm:pt>
    <dgm:pt modelId="{25B50E3E-9808-4C85-B0E9-712CB594C0B2}" type="sibTrans" cxnId="{568BE22E-4CAB-4A82-9301-F77DA5CE7981}">
      <dgm:prSet/>
      <dgm:spPr/>
      <dgm:t>
        <a:bodyPr/>
        <a:lstStyle/>
        <a:p>
          <a:endParaRPr lang="zh-TW" altLang="en-US"/>
        </a:p>
      </dgm:t>
    </dgm:pt>
    <dgm:pt modelId="{32D4C2D1-F76A-4F8E-BB88-8B37614A952B}">
      <dgm:prSet/>
      <dgm:spPr/>
      <dgm:t>
        <a:bodyPr/>
        <a:lstStyle/>
        <a:p>
          <a:r>
            <a:rPr lang="en-US" altLang="zh-TW"/>
            <a:t>Tx location = Tx'</a:t>
          </a:r>
          <a:endParaRPr lang="zh-TW" altLang="en-US"/>
        </a:p>
      </dgm:t>
    </dgm:pt>
    <dgm:pt modelId="{8D61F7D5-E9AB-48D2-875B-6C1EA22ACF2A}" type="parTrans" cxnId="{C55852AF-4643-4662-8C2D-F08D41F6ADDF}">
      <dgm:prSet/>
      <dgm:spPr/>
      <dgm:t>
        <a:bodyPr/>
        <a:lstStyle/>
        <a:p>
          <a:endParaRPr lang="zh-TW" altLang="en-US"/>
        </a:p>
      </dgm:t>
    </dgm:pt>
    <dgm:pt modelId="{A45E2088-AD5E-494F-88EB-79A0C063BE9C}" type="sibTrans" cxnId="{C55852AF-4643-4662-8C2D-F08D41F6ADDF}">
      <dgm:prSet/>
      <dgm:spPr/>
      <dgm:t>
        <a:bodyPr/>
        <a:lstStyle/>
        <a:p>
          <a:endParaRPr lang="zh-TW" altLang="en-US"/>
        </a:p>
      </dgm:t>
    </dgm:pt>
    <dgm:pt modelId="{235628AC-137C-4B19-9EC9-361DB576B361}">
      <dgm:prSet/>
      <dgm:spPr/>
      <dgm:t>
        <a:bodyPr/>
        <a:lstStyle/>
        <a:p>
          <a:r>
            <a:rPr lang="en-US" altLang="zh-TW"/>
            <a:t>Find image Tx'' same as FOR</a:t>
          </a:r>
          <a:endParaRPr lang="zh-TW" altLang="en-US"/>
        </a:p>
      </dgm:t>
    </dgm:pt>
    <dgm:pt modelId="{0E372330-A28D-446F-8B31-96FE1E3DE37F}" type="parTrans" cxnId="{09B3129F-5C62-4842-8BB9-3A8E5E34BEA2}">
      <dgm:prSet/>
      <dgm:spPr/>
      <dgm:t>
        <a:bodyPr/>
        <a:lstStyle/>
        <a:p>
          <a:endParaRPr lang="zh-TW" altLang="en-US"/>
        </a:p>
      </dgm:t>
    </dgm:pt>
    <dgm:pt modelId="{1EF8D077-9AC5-4FB5-BA98-E3914DC26425}" type="sibTrans" cxnId="{09B3129F-5C62-4842-8BB9-3A8E5E34BEA2}">
      <dgm:prSet/>
      <dgm:spPr/>
      <dgm:t>
        <a:bodyPr/>
        <a:lstStyle/>
        <a:p>
          <a:endParaRPr lang="zh-TW" altLang="en-US"/>
        </a:p>
      </dgm:t>
    </dgm:pt>
    <dgm:pt modelId="{8C2A5787-5FAE-4F4C-93C1-BB89ECA9432A}" type="pres">
      <dgm:prSet presAssocID="{4A2804E6-22C4-4F01-950A-FD4F073CB896}" presName="linearFlow" presStyleCnt="0">
        <dgm:presLayoutVars>
          <dgm:resizeHandles val="exact"/>
        </dgm:presLayoutVars>
      </dgm:prSet>
      <dgm:spPr/>
    </dgm:pt>
    <dgm:pt modelId="{BEF7FBB2-8D6D-4E0D-A9CA-F9219D87B150}" type="pres">
      <dgm:prSet presAssocID="{8A22C8EC-F326-4783-8FEC-A1CC7C7BAA0A}" presName="node" presStyleLbl="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  <dgm:pt modelId="{BB425C3B-D51B-4785-92DA-5D9BF1E2766E}" type="pres">
      <dgm:prSet presAssocID="{0481DFFA-81EA-4A42-9E41-7CA09113DCAF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A2D0FD02-3D5D-4640-B463-27D079295A59}" type="pres">
      <dgm:prSet presAssocID="{0481DFFA-81EA-4A42-9E41-7CA09113DCAF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8AA4D294-32E8-4146-9953-A5C16AE8311D}" type="pres">
      <dgm:prSet presAssocID="{32D4C2D1-F76A-4F8E-BB88-8B37614A952B}" presName="node" presStyleLbl="node1" presStyleIdx="1" presStyleCnt="5" custScaleX="136374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zh-TW" altLang="en-US"/>
        </a:p>
      </dgm:t>
    </dgm:pt>
    <dgm:pt modelId="{31F7B1A7-21C3-4E0E-A9CF-57994B9B6D5E}" type="pres">
      <dgm:prSet presAssocID="{A45E2088-AD5E-494F-88EB-79A0C063BE9C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1CB73B4C-9B7D-47E8-9E2E-C3431EC99D22}" type="pres">
      <dgm:prSet presAssocID="{A45E2088-AD5E-494F-88EB-79A0C063BE9C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E27D40A3-2C5D-4B94-A280-6439FD8D2F48}" type="pres">
      <dgm:prSet presAssocID="{235628AC-137C-4B19-9EC9-361DB576B361}" presName="node" presStyleLbl="node1" presStyleIdx="2" presStyleCnt="5" custScaleX="2653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5B0028-8ADF-4029-B12D-93F7F219933D}" type="pres">
      <dgm:prSet presAssocID="{1EF8D077-9AC5-4FB5-BA98-E3914DC26425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A4CA6627-073E-4859-8F79-B50B480249E7}" type="pres">
      <dgm:prSet presAssocID="{1EF8D077-9AC5-4FB5-BA98-E3914DC26425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EBFC7391-3C2E-4295-8327-1F8A8935462F}" type="pres">
      <dgm:prSet presAssocID="{82AA047E-56EA-45DF-8D20-9139C0DDC3C4}" presName="node" presStyleLbl="node1" presStyleIdx="3" presStyleCnt="5" custScaleX="21460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4897C9-07E4-4513-A3B8-543E497685A0}" type="pres">
      <dgm:prSet presAssocID="{AF288EC9-03DD-4FE4-B731-B0FBDF22CAB7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80D81D8E-283A-4E68-86AB-B437BB7CA4C2}" type="pres">
      <dgm:prSet presAssocID="{AF288EC9-03DD-4FE4-B731-B0FBDF22CAB7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2A2F2E92-291F-4892-8161-14F464C5D5F1}" type="pres">
      <dgm:prSet presAssocID="{40D1A712-674A-481D-A151-E2BADE844318}" presName="node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E2381A2F-0F77-48D6-A45C-2A4B5733DA67}" srcId="{4A2804E6-22C4-4F01-950A-FD4F073CB896}" destId="{8A22C8EC-F326-4783-8FEC-A1CC7C7BAA0A}" srcOrd="0" destOrd="0" parTransId="{1625096C-B01D-4BC4-8960-1269DBF6EC03}" sibTransId="{0481DFFA-81EA-4A42-9E41-7CA09113DCAF}"/>
    <dgm:cxn modelId="{417701DD-D45A-462F-9AD9-007AB1B75150}" type="presOf" srcId="{1EF8D077-9AC5-4FB5-BA98-E3914DC26425}" destId="{A4CA6627-073E-4859-8F79-B50B480249E7}" srcOrd="1" destOrd="0" presId="urn:microsoft.com/office/officeart/2005/8/layout/process2"/>
    <dgm:cxn modelId="{55CAA8AD-AAA9-416C-A784-24436DDF3603}" type="presOf" srcId="{1EF8D077-9AC5-4FB5-BA98-E3914DC26425}" destId="{5F5B0028-8ADF-4029-B12D-93F7F219933D}" srcOrd="0" destOrd="0" presId="urn:microsoft.com/office/officeart/2005/8/layout/process2"/>
    <dgm:cxn modelId="{EC696685-DE10-4607-9CC2-FD8E262C5249}" type="presOf" srcId="{4A2804E6-22C4-4F01-950A-FD4F073CB896}" destId="{8C2A5787-5FAE-4F4C-93C1-BB89ECA9432A}" srcOrd="0" destOrd="0" presId="urn:microsoft.com/office/officeart/2005/8/layout/process2"/>
    <dgm:cxn modelId="{710422EC-C023-43D6-A6CB-B4AC3993FE35}" type="presOf" srcId="{8A22C8EC-F326-4783-8FEC-A1CC7C7BAA0A}" destId="{BEF7FBB2-8D6D-4E0D-A9CA-F9219D87B150}" srcOrd="0" destOrd="0" presId="urn:microsoft.com/office/officeart/2005/8/layout/process2"/>
    <dgm:cxn modelId="{144E1953-917F-43EE-B032-71D1CF50AC61}" srcId="{4A2804E6-22C4-4F01-950A-FD4F073CB896}" destId="{82AA047E-56EA-45DF-8D20-9139C0DDC3C4}" srcOrd="3" destOrd="0" parTransId="{15BF5139-073D-4E0B-9819-BF6B1F5CF258}" sibTransId="{AF288EC9-03DD-4FE4-B731-B0FBDF22CAB7}"/>
    <dgm:cxn modelId="{5D97FFC0-6633-4260-A397-1724509779D8}" type="presOf" srcId="{AF288EC9-03DD-4FE4-B731-B0FBDF22CAB7}" destId="{5A4897C9-07E4-4513-A3B8-543E497685A0}" srcOrd="0" destOrd="0" presId="urn:microsoft.com/office/officeart/2005/8/layout/process2"/>
    <dgm:cxn modelId="{855FE176-C951-4AE1-A29E-2ABD66E8B12D}" type="presOf" srcId="{A45E2088-AD5E-494F-88EB-79A0C063BE9C}" destId="{1CB73B4C-9B7D-47E8-9E2E-C3431EC99D22}" srcOrd="1" destOrd="0" presId="urn:microsoft.com/office/officeart/2005/8/layout/process2"/>
    <dgm:cxn modelId="{0E654FBA-2882-4045-A837-3C63CCB697C8}" type="presOf" srcId="{82AA047E-56EA-45DF-8D20-9139C0DDC3C4}" destId="{EBFC7391-3C2E-4295-8327-1F8A8935462F}" srcOrd="0" destOrd="0" presId="urn:microsoft.com/office/officeart/2005/8/layout/process2"/>
    <dgm:cxn modelId="{568BE22E-4CAB-4A82-9301-F77DA5CE7981}" srcId="{4A2804E6-22C4-4F01-950A-FD4F073CB896}" destId="{40D1A712-674A-481D-A151-E2BADE844318}" srcOrd="4" destOrd="0" parTransId="{4D6C5004-94D2-4789-BECF-4FD9B0614C16}" sibTransId="{25B50E3E-9808-4C85-B0E9-712CB594C0B2}"/>
    <dgm:cxn modelId="{580161B9-477E-4486-8D54-9640A86C6295}" type="presOf" srcId="{AF288EC9-03DD-4FE4-B731-B0FBDF22CAB7}" destId="{80D81D8E-283A-4E68-86AB-B437BB7CA4C2}" srcOrd="1" destOrd="0" presId="urn:microsoft.com/office/officeart/2005/8/layout/process2"/>
    <dgm:cxn modelId="{77BE79C7-AEE2-4FA9-879A-90383EE3095D}" type="presOf" srcId="{32D4C2D1-F76A-4F8E-BB88-8B37614A952B}" destId="{8AA4D294-32E8-4146-9953-A5C16AE8311D}" srcOrd="0" destOrd="0" presId="urn:microsoft.com/office/officeart/2005/8/layout/process2"/>
    <dgm:cxn modelId="{3AE31B6D-9C23-4DBA-AF29-0BFBAF8DE63A}" type="presOf" srcId="{235628AC-137C-4B19-9EC9-361DB576B361}" destId="{E27D40A3-2C5D-4B94-A280-6439FD8D2F48}" srcOrd="0" destOrd="0" presId="urn:microsoft.com/office/officeart/2005/8/layout/process2"/>
    <dgm:cxn modelId="{21C60D02-5D88-4273-B59D-D953A0138B76}" type="presOf" srcId="{A45E2088-AD5E-494F-88EB-79A0C063BE9C}" destId="{31F7B1A7-21C3-4E0E-A9CF-57994B9B6D5E}" srcOrd="0" destOrd="0" presId="urn:microsoft.com/office/officeart/2005/8/layout/process2"/>
    <dgm:cxn modelId="{C55852AF-4643-4662-8C2D-F08D41F6ADDF}" srcId="{4A2804E6-22C4-4F01-950A-FD4F073CB896}" destId="{32D4C2D1-F76A-4F8E-BB88-8B37614A952B}" srcOrd="1" destOrd="0" parTransId="{8D61F7D5-E9AB-48D2-875B-6C1EA22ACF2A}" sibTransId="{A45E2088-AD5E-494F-88EB-79A0C063BE9C}"/>
    <dgm:cxn modelId="{09B3129F-5C62-4842-8BB9-3A8E5E34BEA2}" srcId="{4A2804E6-22C4-4F01-950A-FD4F073CB896}" destId="{235628AC-137C-4B19-9EC9-361DB576B361}" srcOrd="2" destOrd="0" parTransId="{0E372330-A28D-446F-8B31-96FE1E3DE37F}" sibTransId="{1EF8D077-9AC5-4FB5-BA98-E3914DC26425}"/>
    <dgm:cxn modelId="{027B18FF-A2F7-4C08-9453-64403311930A}" type="presOf" srcId="{0481DFFA-81EA-4A42-9E41-7CA09113DCAF}" destId="{BB425C3B-D51B-4785-92DA-5D9BF1E2766E}" srcOrd="0" destOrd="0" presId="urn:microsoft.com/office/officeart/2005/8/layout/process2"/>
    <dgm:cxn modelId="{C0BEF38B-0F0F-4271-BDC8-EA8CDC0F2EE6}" type="presOf" srcId="{40D1A712-674A-481D-A151-E2BADE844318}" destId="{2A2F2E92-291F-4892-8161-14F464C5D5F1}" srcOrd="0" destOrd="0" presId="urn:microsoft.com/office/officeart/2005/8/layout/process2"/>
    <dgm:cxn modelId="{9DD0F183-C62C-44FD-96FB-1C1BF1695989}" type="presOf" srcId="{0481DFFA-81EA-4A42-9E41-7CA09113DCAF}" destId="{A2D0FD02-3D5D-4640-B463-27D079295A59}" srcOrd="1" destOrd="0" presId="urn:microsoft.com/office/officeart/2005/8/layout/process2"/>
    <dgm:cxn modelId="{A18FBE7D-5135-4232-8CEE-DEABABCB024F}" type="presParOf" srcId="{8C2A5787-5FAE-4F4C-93C1-BB89ECA9432A}" destId="{BEF7FBB2-8D6D-4E0D-A9CA-F9219D87B150}" srcOrd="0" destOrd="0" presId="urn:microsoft.com/office/officeart/2005/8/layout/process2"/>
    <dgm:cxn modelId="{83571863-A4BB-4ABF-9138-57E8EAC6FD4D}" type="presParOf" srcId="{8C2A5787-5FAE-4F4C-93C1-BB89ECA9432A}" destId="{BB425C3B-D51B-4785-92DA-5D9BF1E2766E}" srcOrd="1" destOrd="0" presId="urn:microsoft.com/office/officeart/2005/8/layout/process2"/>
    <dgm:cxn modelId="{57C56C5F-8464-4752-AAFB-C797A6ADEE04}" type="presParOf" srcId="{BB425C3B-D51B-4785-92DA-5D9BF1E2766E}" destId="{A2D0FD02-3D5D-4640-B463-27D079295A59}" srcOrd="0" destOrd="0" presId="urn:microsoft.com/office/officeart/2005/8/layout/process2"/>
    <dgm:cxn modelId="{E0C9B2C1-E12F-430A-887D-46F2EB63EE12}" type="presParOf" srcId="{8C2A5787-5FAE-4F4C-93C1-BB89ECA9432A}" destId="{8AA4D294-32E8-4146-9953-A5C16AE8311D}" srcOrd="2" destOrd="0" presId="urn:microsoft.com/office/officeart/2005/8/layout/process2"/>
    <dgm:cxn modelId="{4CA81079-10AF-45C7-8476-357D4E6BBE4B}" type="presParOf" srcId="{8C2A5787-5FAE-4F4C-93C1-BB89ECA9432A}" destId="{31F7B1A7-21C3-4E0E-A9CF-57994B9B6D5E}" srcOrd="3" destOrd="0" presId="urn:microsoft.com/office/officeart/2005/8/layout/process2"/>
    <dgm:cxn modelId="{9DF1B7BE-012F-48E0-A2EC-5457D69FC01A}" type="presParOf" srcId="{31F7B1A7-21C3-4E0E-A9CF-57994B9B6D5E}" destId="{1CB73B4C-9B7D-47E8-9E2E-C3431EC99D22}" srcOrd="0" destOrd="0" presId="urn:microsoft.com/office/officeart/2005/8/layout/process2"/>
    <dgm:cxn modelId="{73DB9A62-9DAB-4421-B6AC-98D9F8A67934}" type="presParOf" srcId="{8C2A5787-5FAE-4F4C-93C1-BB89ECA9432A}" destId="{E27D40A3-2C5D-4B94-A280-6439FD8D2F48}" srcOrd="4" destOrd="0" presId="urn:microsoft.com/office/officeart/2005/8/layout/process2"/>
    <dgm:cxn modelId="{5982E0DB-3965-447B-AF35-F16AEA56FB65}" type="presParOf" srcId="{8C2A5787-5FAE-4F4C-93C1-BB89ECA9432A}" destId="{5F5B0028-8ADF-4029-B12D-93F7F219933D}" srcOrd="5" destOrd="0" presId="urn:microsoft.com/office/officeart/2005/8/layout/process2"/>
    <dgm:cxn modelId="{624AADDB-D036-47C5-ABFE-9FE57FCC722E}" type="presParOf" srcId="{5F5B0028-8ADF-4029-B12D-93F7F219933D}" destId="{A4CA6627-073E-4859-8F79-B50B480249E7}" srcOrd="0" destOrd="0" presId="urn:microsoft.com/office/officeart/2005/8/layout/process2"/>
    <dgm:cxn modelId="{EA455861-B15E-4119-8BAD-40118BBCEF3E}" type="presParOf" srcId="{8C2A5787-5FAE-4F4C-93C1-BB89ECA9432A}" destId="{EBFC7391-3C2E-4295-8327-1F8A8935462F}" srcOrd="6" destOrd="0" presId="urn:microsoft.com/office/officeart/2005/8/layout/process2"/>
    <dgm:cxn modelId="{EA9DE399-F9D4-48AE-882D-890776F0F888}" type="presParOf" srcId="{8C2A5787-5FAE-4F4C-93C1-BB89ECA9432A}" destId="{5A4897C9-07E4-4513-A3B8-543E497685A0}" srcOrd="7" destOrd="0" presId="urn:microsoft.com/office/officeart/2005/8/layout/process2"/>
    <dgm:cxn modelId="{0AC4E29D-0558-4902-A987-74708E430506}" type="presParOf" srcId="{5A4897C9-07E4-4513-A3B8-543E497685A0}" destId="{80D81D8E-283A-4E68-86AB-B437BB7CA4C2}" srcOrd="0" destOrd="0" presId="urn:microsoft.com/office/officeart/2005/8/layout/process2"/>
    <dgm:cxn modelId="{74ADFB82-9B6D-4728-A6FE-F288BE463117}" type="presParOf" srcId="{8C2A5787-5FAE-4F4C-93C1-BB89ECA9432A}" destId="{2A2F2E92-291F-4892-8161-14F464C5D5F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772D27-7F6F-4FBE-90AB-139032504592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68341582-5BC4-465D-BF19-BA5207B2FC49}">
      <dgm:prSet phldrT="[文字]"/>
      <dgm:spPr/>
      <dgm:t>
        <a:bodyPr/>
        <a:lstStyle/>
        <a:p>
          <a:r>
            <a:rPr lang="en-US" altLang="zh-TW"/>
            <a:t>Start</a:t>
          </a:r>
          <a:endParaRPr lang="zh-TW" altLang="en-US"/>
        </a:p>
      </dgm:t>
    </dgm:pt>
    <dgm:pt modelId="{D3553964-9D3A-4738-B182-987050134745}" type="parTrans" cxnId="{04645FB2-69A0-43B3-AC6B-9496AFEA628D}">
      <dgm:prSet/>
      <dgm:spPr/>
      <dgm:t>
        <a:bodyPr/>
        <a:lstStyle/>
        <a:p>
          <a:endParaRPr lang="zh-TW" altLang="en-US"/>
        </a:p>
      </dgm:t>
    </dgm:pt>
    <dgm:pt modelId="{397E74B4-D70D-4359-A6FC-B355780D0378}" type="sibTrans" cxnId="{04645FB2-69A0-43B3-AC6B-9496AFEA628D}">
      <dgm:prSet/>
      <dgm:spPr/>
      <dgm:t>
        <a:bodyPr/>
        <a:lstStyle/>
        <a:p>
          <a:endParaRPr lang="zh-TW" altLang="en-US"/>
        </a:p>
      </dgm:t>
    </dgm:pt>
    <dgm:pt modelId="{077E8BDD-B0C8-4891-8B26-198D22C8749D}">
      <dgm:prSet phldrT="[文字]"/>
      <dgm:spPr/>
      <dgm:t>
        <a:bodyPr/>
        <a:lstStyle/>
        <a:p>
          <a:r>
            <a:rPr lang="en-US" altLang="zh-TW"/>
            <a:t>Draw line between Tx and Rx through reflection points</a:t>
          </a:r>
          <a:endParaRPr lang="zh-TW" altLang="en-US"/>
        </a:p>
      </dgm:t>
    </dgm:pt>
    <dgm:pt modelId="{B442E4A6-5475-42F2-A6BC-55D28793EBD2}" type="parTrans" cxnId="{D5D0A533-1D0A-494E-84D0-32B86D792BC2}">
      <dgm:prSet/>
      <dgm:spPr/>
      <dgm:t>
        <a:bodyPr/>
        <a:lstStyle/>
        <a:p>
          <a:endParaRPr lang="zh-TW" altLang="en-US"/>
        </a:p>
      </dgm:t>
    </dgm:pt>
    <dgm:pt modelId="{79B54BC9-00F7-4637-9547-BD313E4CDF63}" type="sibTrans" cxnId="{D5D0A533-1D0A-494E-84D0-32B86D792BC2}">
      <dgm:prSet/>
      <dgm:spPr/>
      <dgm:t>
        <a:bodyPr/>
        <a:lstStyle/>
        <a:p>
          <a:endParaRPr lang="zh-TW" altLang="en-US"/>
        </a:p>
      </dgm:t>
    </dgm:pt>
    <dgm:pt modelId="{CCC88670-4E20-426D-BDF1-976A1AFDA275}">
      <dgm:prSet phldrT="[文字]"/>
      <dgm:spPr/>
      <dgm:t>
        <a:bodyPr/>
        <a:lstStyle/>
        <a:p>
          <a:r>
            <a:rPr lang="en-US" altLang="zh-TW"/>
            <a:t>Stop</a:t>
          </a:r>
          <a:endParaRPr lang="zh-TW" altLang="en-US"/>
        </a:p>
      </dgm:t>
    </dgm:pt>
    <dgm:pt modelId="{D8AF1CC8-8AFE-43CC-9951-8E8EB40A72CD}" type="parTrans" cxnId="{5D482D5B-B957-45EB-B1FB-337818B98075}">
      <dgm:prSet/>
      <dgm:spPr/>
      <dgm:t>
        <a:bodyPr/>
        <a:lstStyle/>
        <a:p>
          <a:endParaRPr lang="zh-TW" altLang="en-US"/>
        </a:p>
      </dgm:t>
    </dgm:pt>
    <dgm:pt modelId="{5F561251-1CC1-4712-BD80-31391AE296EA}" type="sibTrans" cxnId="{5D482D5B-B957-45EB-B1FB-337818B98075}">
      <dgm:prSet/>
      <dgm:spPr/>
      <dgm:t>
        <a:bodyPr/>
        <a:lstStyle/>
        <a:p>
          <a:endParaRPr lang="zh-TW" altLang="en-US"/>
        </a:p>
      </dgm:t>
    </dgm:pt>
    <dgm:pt modelId="{5098392F-7AC2-4313-8E6A-B00BA01E6680}">
      <dgm:prSet/>
      <dgm:spPr/>
      <dgm:t>
        <a:bodyPr/>
        <a:lstStyle/>
        <a:p>
          <a:r>
            <a:rPr lang="en-US" altLang="zh-TW"/>
            <a:t>Tx,Rx,Plane coefficient</a:t>
          </a:r>
          <a:endParaRPr lang="zh-TW" altLang="en-US"/>
        </a:p>
      </dgm:t>
    </dgm:pt>
    <dgm:pt modelId="{9F00E59B-BA2E-4CE4-B966-4AC8EDAED6FB}" type="parTrans" cxnId="{27B15D66-B42A-4F0F-B801-EE47A9B95251}">
      <dgm:prSet/>
      <dgm:spPr/>
      <dgm:t>
        <a:bodyPr/>
        <a:lstStyle/>
        <a:p>
          <a:endParaRPr lang="zh-TW" altLang="en-US"/>
        </a:p>
      </dgm:t>
    </dgm:pt>
    <dgm:pt modelId="{316D2453-9CEB-45C7-8436-493D1AD92FED}" type="sibTrans" cxnId="{27B15D66-B42A-4F0F-B801-EE47A9B95251}">
      <dgm:prSet/>
      <dgm:spPr/>
      <dgm:t>
        <a:bodyPr/>
        <a:lstStyle/>
        <a:p>
          <a:endParaRPr lang="zh-TW" altLang="en-US"/>
        </a:p>
      </dgm:t>
    </dgm:pt>
    <dgm:pt modelId="{432D5698-E9B3-49DC-8D86-2BF9D93D6D8B}">
      <dgm:prSet/>
      <dgm:spPr/>
      <dgm:t>
        <a:bodyPr/>
        <a:lstStyle/>
        <a:p>
          <a:r>
            <a:rPr lang="en-US" altLang="zh-TW" dirty="0"/>
            <a:t>Find point of reflection from plane(using coordinate geometry)</a:t>
          </a:r>
          <a:endParaRPr lang="zh-TW" altLang="en-US" dirty="0"/>
        </a:p>
      </dgm:t>
    </dgm:pt>
    <dgm:pt modelId="{CD91FC41-E827-400C-88AD-B7EA8BFAE130}" type="parTrans" cxnId="{F3D12D97-058C-47F6-9840-C4C0CB9F03B5}">
      <dgm:prSet/>
      <dgm:spPr/>
      <dgm:t>
        <a:bodyPr/>
        <a:lstStyle/>
        <a:p>
          <a:endParaRPr lang="zh-TW" altLang="en-US"/>
        </a:p>
      </dgm:t>
    </dgm:pt>
    <dgm:pt modelId="{90FD4AC6-C04F-4C30-90C4-38C61662CAAD}" type="sibTrans" cxnId="{F3D12D97-058C-47F6-9840-C4C0CB9F03B5}">
      <dgm:prSet/>
      <dgm:spPr/>
      <dgm:t>
        <a:bodyPr/>
        <a:lstStyle/>
        <a:p>
          <a:endParaRPr lang="zh-TW" altLang="en-US"/>
        </a:p>
      </dgm:t>
    </dgm:pt>
    <dgm:pt modelId="{D6BE6658-F2CB-4C79-9DF6-1D3304B32257}" type="pres">
      <dgm:prSet presAssocID="{93772D27-7F6F-4FBE-90AB-139032504592}" presName="linearFlow" presStyleCnt="0">
        <dgm:presLayoutVars>
          <dgm:resizeHandles val="exact"/>
        </dgm:presLayoutVars>
      </dgm:prSet>
      <dgm:spPr/>
    </dgm:pt>
    <dgm:pt modelId="{45115600-906A-4A28-B040-A806D9897ADE}" type="pres">
      <dgm:prSet presAssocID="{68341582-5BC4-465D-BF19-BA5207B2FC49}" presName="node" presStyleLbl="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  <dgm:pt modelId="{F6D2A1F8-1247-46BE-AF96-83FCA50BE4AD}" type="pres">
      <dgm:prSet presAssocID="{397E74B4-D70D-4359-A6FC-B355780D0378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A33389C0-EE90-4EE9-BB19-71EC4A9CB2BE}" type="pres">
      <dgm:prSet presAssocID="{397E74B4-D70D-4359-A6FC-B355780D0378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87E3E3D1-7DAB-42C6-8010-0D0EE47234E3}" type="pres">
      <dgm:prSet presAssocID="{5098392F-7AC2-4313-8E6A-B00BA01E6680}" presName="node" presStyleLbl="node1" presStyleIdx="1" presStyleCnt="5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zh-TW" altLang="en-US"/>
        </a:p>
      </dgm:t>
    </dgm:pt>
    <dgm:pt modelId="{35E5DD18-EEB2-4E6C-89FC-1F3985DDCCEA}" type="pres">
      <dgm:prSet presAssocID="{316D2453-9CEB-45C7-8436-493D1AD92FED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45C26474-EB79-4310-966D-8FDFE9BB8F61}" type="pres">
      <dgm:prSet presAssocID="{316D2453-9CEB-45C7-8436-493D1AD92FED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AFCE0B62-4E99-4DF4-89F6-9DE75D20806C}" type="pres">
      <dgm:prSet presAssocID="{432D5698-E9B3-49DC-8D86-2BF9D93D6D8B}" presName="node" presStyleLbl="node1" presStyleIdx="2" presStyleCnt="5" custScaleX="1550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AF95A4-8D90-4233-A801-2EC15D3DF5F0}" type="pres">
      <dgm:prSet presAssocID="{90FD4AC6-C04F-4C30-90C4-38C61662CAA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6807B8D0-6361-44D8-BA7B-F52A393DBCD6}" type="pres">
      <dgm:prSet presAssocID="{90FD4AC6-C04F-4C30-90C4-38C61662CAA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9A8834A-C4E8-4AB3-BE53-2DAD1BF27E17}" type="pres">
      <dgm:prSet presAssocID="{077E8BDD-B0C8-4891-8B26-198D22C8749D}" presName="node" presStyleLbl="node1" presStyleIdx="3" presStyleCnt="5" custScaleX="1421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C9C7BF-F6BD-4D41-A431-8F355ED24AAA}" type="pres">
      <dgm:prSet presAssocID="{79B54BC9-00F7-4637-9547-BD313E4CDF63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A1D727C2-CFE2-40E1-8A0E-4768646DBDE2}" type="pres">
      <dgm:prSet presAssocID="{79B54BC9-00F7-4637-9547-BD313E4CDF63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7FB2056-BAC7-4483-9EEB-6BA3D657B84F}" type="pres">
      <dgm:prSet presAssocID="{CCC88670-4E20-426D-BDF1-976A1AFDA275}" presName="node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619B8FE8-E9AC-4A7D-BE66-B87DC39C03D9}" type="presOf" srcId="{93772D27-7F6F-4FBE-90AB-139032504592}" destId="{D6BE6658-F2CB-4C79-9DF6-1D3304B32257}" srcOrd="0" destOrd="0" presId="urn:microsoft.com/office/officeart/2005/8/layout/process2"/>
    <dgm:cxn modelId="{D5D0A533-1D0A-494E-84D0-32B86D792BC2}" srcId="{93772D27-7F6F-4FBE-90AB-139032504592}" destId="{077E8BDD-B0C8-4891-8B26-198D22C8749D}" srcOrd="3" destOrd="0" parTransId="{B442E4A6-5475-42F2-A6BC-55D28793EBD2}" sibTransId="{79B54BC9-00F7-4637-9547-BD313E4CDF63}"/>
    <dgm:cxn modelId="{27B15D66-B42A-4F0F-B801-EE47A9B95251}" srcId="{93772D27-7F6F-4FBE-90AB-139032504592}" destId="{5098392F-7AC2-4313-8E6A-B00BA01E6680}" srcOrd="1" destOrd="0" parTransId="{9F00E59B-BA2E-4CE4-B966-4AC8EDAED6FB}" sibTransId="{316D2453-9CEB-45C7-8436-493D1AD92FED}"/>
    <dgm:cxn modelId="{04645FB2-69A0-43B3-AC6B-9496AFEA628D}" srcId="{93772D27-7F6F-4FBE-90AB-139032504592}" destId="{68341582-5BC4-465D-BF19-BA5207B2FC49}" srcOrd="0" destOrd="0" parTransId="{D3553964-9D3A-4738-B182-987050134745}" sibTransId="{397E74B4-D70D-4359-A6FC-B355780D0378}"/>
    <dgm:cxn modelId="{B1A18ACB-CBE9-4798-9E36-4B2589CB0121}" type="presOf" srcId="{79B54BC9-00F7-4637-9547-BD313E4CDF63}" destId="{B9C9C7BF-F6BD-4D41-A431-8F355ED24AAA}" srcOrd="0" destOrd="0" presId="urn:microsoft.com/office/officeart/2005/8/layout/process2"/>
    <dgm:cxn modelId="{2CE0AB9E-74AC-483B-BF45-E5CC2CCEE3A8}" type="presOf" srcId="{397E74B4-D70D-4359-A6FC-B355780D0378}" destId="{F6D2A1F8-1247-46BE-AF96-83FCA50BE4AD}" srcOrd="0" destOrd="0" presId="urn:microsoft.com/office/officeart/2005/8/layout/process2"/>
    <dgm:cxn modelId="{9A6281D4-0CB4-48B8-8582-EE3B2852827E}" type="presOf" srcId="{432D5698-E9B3-49DC-8D86-2BF9D93D6D8B}" destId="{AFCE0B62-4E99-4DF4-89F6-9DE75D20806C}" srcOrd="0" destOrd="0" presId="urn:microsoft.com/office/officeart/2005/8/layout/process2"/>
    <dgm:cxn modelId="{1ECAA2CB-1993-483A-8053-4A530FD5A68D}" type="presOf" srcId="{316D2453-9CEB-45C7-8436-493D1AD92FED}" destId="{45C26474-EB79-4310-966D-8FDFE9BB8F61}" srcOrd="1" destOrd="0" presId="urn:microsoft.com/office/officeart/2005/8/layout/process2"/>
    <dgm:cxn modelId="{5D482D5B-B957-45EB-B1FB-337818B98075}" srcId="{93772D27-7F6F-4FBE-90AB-139032504592}" destId="{CCC88670-4E20-426D-BDF1-976A1AFDA275}" srcOrd="4" destOrd="0" parTransId="{D8AF1CC8-8AFE-43CC-9951-8E8EB40A72CD}" sibTransId="{5F561251-1CC1-4712-BD80-31391AE296EA}"/>
    <dgm:cxn modelId="{1E308C8A-9A68-48CB-A011-E544B1221A57}" type="presOf" srcId="{90FD4AC6-C04F-4C30-90C4-38C61662CAAD}" destId="{6807B8D0-6361-44D8-BA7B-F52A393DBCD6}" srcOrd="1" destOrd="0" presId="urn:microsoft.com/office/officeart/2005/8/layout/process2"/>
    <dgm:cxn modelId="{5144D60D-330D-4336-95F9-F24820C4EE0C}" type="presOf" srcId="{5098392F-7AC2-4313-8E6A-B00BA01E6680}" destId="{87E3E3D1-7DAB-42C6-8010-0D0EE47234E3}" srcOrd="0" destOrd="0" presId="urn:microsoft.com/office/officeart/2005/8/layout/process2"/>
    <dgm:cxn modelId="{A1AFDBC0-C637-4C93-84F5-D12528D76B66}" type="presOf" srcId="{68341582-5BC4-465D-BF19-BA5207B2FC49}" destId="{45115600-906A-4A28-B040-A806D9897ADE}" srcOrd="0" destOrd="0" presId="urn:microsoft.com/office/officeart/2005/8/layout/process2"/>
    <dgm:cxn modelId="{F3D12D97-058C-47F6-9840-C4C0CB9F03B5}" srcId="{93772D27-7F6F-4FBE-90AB-139032504592}" destId="{432D5698-E9B3-49DC-8D86-2BF9D93D6D8B}" srcOrd="2" destOrd="0" parTransId="{CD91FC41-E827-400C-88AD-B7EA8BFAE130}" sibTransId="{90FD4AC6-C04F-4C30-90C4-38C61662CAAD}"/>
    <dgm:cxn modelId="{491E8C82-DA07-4A25-B27F-6ABAB48EE2B8}" type="presOf" srcId="{397E74B4-D70D-4359-A6FC-B355780D0378}" destId="{A33389C0-EE90-4EE9-BB19-71EC4A9CB2BE}" srcOrd="1" destOrd="0" presId="urn:microsoft.com/office/officeart/2005/8/layout/process2"/>
    <dgm:cxn modelId="{B081844C-AEB8-456A-B591-AF2E7BB06C44}" type="presOf" srcId="{077E8BDD-B0C8-4891-8B26-198D22C8749D}" destId="{79A8834A-C4E8-4AB3-BE53-2DAD1BF27E17}" srcOrd="0" destOrd="0" presId="urn:microsoft.com/office/officeart/2005/8/layout/process2"/>
    <dgm:cxn modelId="{18381027-4829-4AA2-9AD2-9E691BD39F9F}" type="presOf" srcId="{CCC88670-4E20-426D-BDF1-976A1AFDA275}" destId="{B7FB2056-BAC7-4483-9EEB-6BA3D657B84F}" srcOrd="0" destOrd="0" presId="urn:microsoft.com/office/officeart/2005/8/layout/process2"/>
    <dgm:cxn modelId="{8F387347-6C5B-4101-A692-55DB5F0A29BB}" type="presOf" srcId="{90FD4AC6-C04F-4C30-90C4-38C61662CAAD}" destId="{50AF95A4-8D90-4233-A801-2EC15D3DF5F0}" srcOrd="0" destOrd="0" presId="urn:microsoft.com/office/officeart/2005/8/layout/process2"/>
    <dgm:cxn modelId="{097D3493-4751-4C89-AA8D-C217CF3EEFA8}" type="presOf" srcId="{316D2453-9CEB-45C7-8436-493D1AD92FED}" destId="{35E5DD18-EEB2-4E6C-89FC-1F3985DDCCEA}" srcOrd="0" destOrd="0" presId="urn:microsoft.com/office/officeart/2005/8/layout/process2"/>
    <dgm:cxn modelId="{70E345D2-8DB2-4681-897B-4BF1ECD7FCC9}" type="presOf" srcId="{79B54BC9-00F7-4637-9547-BD313E4CDF63}" destId="{A1D727C2-CFE2-40E1-8A0E-4768646DBDE2}" srcOrd="1" destOrd="0" presId="urn:microsoft.com/office/officeart/2005/8/layout/process2"/>
    <dgm:cxn modelId="{986550D8-1863-4D50-8D16-F7D0FC0ACAF6}" type="presParOf" srcId="{D6BE6658-F2CB-4C79-9DF6-1D3304B32257}" destId="{45115600-906A-4A28-B040-A806D9897ADE}" srcOrd="0" destOrd="0" presId="urn:microsoft.com/office/officeart/2005/8/layout/process2"/>
    <dgm:cxn modelId="{5F2AEB45-3B12-4ACB-A2E3-EF9F0238772A}" type="presParOf" srcId="{D6BE6658-F2CB-4C79-9DF6-1D3304B32257}" destId="{F6D2A1F8-1247-46BE-AF96-83FCA50BE4AD}" srcOrd="1" destOrd="0" presId="urn:microsoft.com/office/officeart/2005/8/layout/process2"/>
    <dgm:cxn modelId="{DC677468-7AB2-4DE2-AEB5-EE3FD9BBB531}" type="presParOf" srcId="{F6D2A1F8-1247-46BE-AF96-83FCA50BE4AD}" destId="{A33389C0-EE90-4EE9-BB19-71EC4A9CB2BE}" srcOrd="0" destOrd="0" presId="urn:microsoft.com/office/officeart/2005/8/layout/process2"/>
    <dgm:cxn modelId="{EEBE6624-25B0-4A7A-B489-0A7286AA1460}" type="presParOf" srcId="{D6BE6658-F2CB-4C79-9DF6-1D3304B32257}" destId="{87E3E3D1-7DAB-42C6-8010-0D0EE47234E3}" srcOrd="2" destOrd="0" presId="urn:microsoft.com/office/officeart/2005/8/layout/process2"/>
    <dgm:cxn modelId="{80B62F6C-EB78-48D7-AC59-4E9FCDCAC933}" type="presParOf" srcId="{D6BE6658-F2CB-4C79-9DF6-1D3304B32257}" destId="{35E5DD18-EEB2-4E6C-89FC-1F3985DDCCEA}" srcOrd="3" destOrd="0" presId="urn:microsoft.com/office/officeart/2005/8/layout/process2"/>
    <dgm:cxn modelId="{61376CB2-88C0-4199-A900-E705812D85CB}" type="presParOf" srcId="{35E5DD18-EEB2-4E6C-89FC-1F3985DDCCEA}" destId="{45C26474-EB79-4310-966D-8FDFE9BB8F61}" srcOrd="0" destOrd="0" presId="urn:microsoft.com/office/officeart/2005/8/layout/process2"/>
    <dgm:cxn modelId="{FEDBC4D7-B1B9-4B7A-83C5-EDF4CCB8F8E3}" type="presParOf" srcId="{D6BE6658-F2CB-4C79-9DF6-1D3304B32257}" destId="{AFCE0B62-4E99-4DF4-89F6-9DE75D20806C}" srcOrd="4" destOrd="0" presId="urn:microsoft.com/office/officeart/2005/8/layout/process2"/>
    <dgm:cxn modelId="{786008B6-68EA-4928-B7B7-8CED3A42DB20}" type="presParOf" srcId="{D6BE6658-F2CB-4C79-9DF6-1D3304B32257}" destId="{50AF95A4-8D90-4233-A801-2EC15D3DF5F0}" srcOrd="5" destOrd="0" presId="urn:microsoft.com/office/officeart/2005/8/layout/process2"/>
    <dgm:cxn modelId="{9612EF1C-AD3F-4950-9320-C3FC7262E528}" type="presParOf" srcId="{50AF95A4-8D90-4233-A801-2EC15D3DF5F0}" destId="{6807B8D0-6361-44D8-BA7B-F52A393DBCD6}" srcOrd="0" destOrd="0" presId="urn:microsoft.com/office/officeart/2005/8/layout/process2"/>
    <dgm:cxn modelId="{D1EC27B9-2510-4076-A77A-A35B3A1D1FEE}" type="presParOf" srcId="{D6BE6658-F2CB-4C79-9DF6-1D3304B32257}" destId="{79A8834A-C4E8-4AB3-BE53-2DAD1BF27E17}" srcOrd="6" destOrd="0" presId="urn:microsoft.com/office/officeart/2005/8/layout/process2"/>
    <dgm:cxn modelId="{8A896AC2-9042-4032-A323-1016EE4BDCC9}" type="presParOf" srcId="{D6BE6658-F2CB-4C79-9DF6-1D3304B32257}" destId="{B9C9C7BF-F6BD-4D41-A431-8F355ED24AAA}" srcOrd="7" destOrd="0" presId="urn:microsoft.com/office/officeart/2005/8/layout/process2"/>
    <dgm:cxn modelId="{4DC9E127-5C13-48BD-9913-A05826DBA34F}" type="presParOf" srcId="{B9C9C7BF-F6BD-4D41-A431-8F355ED24AAA}" destId="{A1D727C2-CFE2-40E1-8A0E-4768646DBDE2}" srcOrd="0" destOrd="0" presId="urn:microsoft.com/office/officeart/2005/8/layout/process2"/>
    <dgm:cxn modelId="{17A98885-51B9-436C-A538-E5CC86E8351B}" type="presParOf" srcId="{D6BE6658-F2CB-4C79-9DF6-1D3304B32257}" destId="{B7FB2056-BAC7-4483-9EEB-6BA3D657B84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51D11-640E-4788-8627-DBBE7112B121}">
      <dsp:nvSpPr>
        <dsp:cNvPr id="0" name=""/>
        <dsp:cNvSpPr/>
      </dsp:nvSpPr>
      <dsp:spPr>
        <a:xfrm>
          <a:off x="4723392" y="1071"/>
          <a:ext cx="1526015" cy="3815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dirty="0"/>
            <a:t>Start</a:t>
          </a:r>
          <a:endParaRPr lang="zh-TW" altLang="en-US" sz="800" kern="1200" dirty="0"/>
        </a:p>
      </dsp:txBody>
      <dsp:txXfrm>
        <a:off x="4946872" y="56941"/>
        <a:ext cx="1079055" cy="269763"/>
      </dsp:txXfrm>
    </dsp:sp>
    <dsp:sp modelId="{9791BF23-9C18-48C4-A823-F9AE70693B49}">
      <dsp:nvSpPr>
        <dsp:cNvPr id="0" name=""/>
        <dsp:cNvSpPr/>
      </dsp:nvSpPr>
      <dsp:spPr>
        <a:xfrm rot="5362468">
          <a:off x="5420272" y="389021"/>
          <a:ext cx="138435" cy="171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 rot="-5400000">
        <a:off x="5437760" y="405642"/>
        <a:ext cx="103006" cy="96905"/>
      </dsp:txXfrm>
    </dsp:sp>
    <dsp:sp modelId="{E3E68E65-6AE8-4F9A-9EC5-E8D37C848A47}">
      <dsp:nvSpPr>
        <dsp:cNvPr id="0" name=""/>
        <dsp:cNvSpPr/>
      </dsp:nvSpPr>
      <dsp:spPr>
        <a:xfrm>
          <a:off x="4436234" y="567145"/>
          <a:ext cx="2112691" cy="381503"/>
        </a:xfrm>
        <a:prstGeom prst="parallelogram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/>
            <a:t>Input Rx &amp; Tx location</a:t>
          </a:r>
          <a:endParaRPr lang="zh-TW" altLang="en-US" sz="800" kern="1200"/>
        </a:p>
      </dsp:txBody>
      <dsp:txXfrm>
        <a:off x="4652031" y="606113"/>
        <a:ext cx="1681097" cy="303567"/>
      </dsp:txXfrm>
    </dsp:sp>
    <dsp:sp modelId="{FC852C31-AD9E-4D3B-B8C3-4AD38705AED4}">
      <dsp:nvSpPr>
        <dsp:cNvPr id="0" name=""/>
        <dsp:cNvSpPr/>
      </dsp:nvSpPr>
      <dsp:spPr>
        <a:xfrm rot="5436729">
          <a:off x="5415635" y="961277"/>
          <a:ext cx="147709" cy="171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 rot="-5400000">
        <a:off x="5438223" y="973262"/>
        <a:ext cx="103006" cy="103396"/>
      </dsp:txXfrm>
    </dsp:sp>
    <dsp:sp modelId="{22EDA519-AFF0-4B3A-8BFD-85BAC38D6612}">
      <dsp:nvSpPr>
        <dsp:cNvPr id="0" name=""/>
        <dsp:cNvSpPr/>
      </dsp:nvSpPr>
      <dsp:spPr>
        <a:xfrm>
          <a:off x="4260132" y="1145583"/>
          <a:ext cx="2452535" cy="38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/>
            <a:t>Find image of (FOR,SOR) Tx on each plane</a:t>
          </a:r>
          <a:endParaRPr lang="zh-TW" altLang="en-US" sz="800" kern="1200"/>
        </a:p>
      </dsp:txBody>
      <dsp:txXfrm>
        <a:off x="4271306" y="1156757"/>
        <a:ext cx="2430187" cy="359155"/>
      </dsp:txXfrm>
    </dsp:sp>
    <dsp:sp modelId="{92783CF4-BD74-4C16-81C3-4BF7EC8757B1}">
      <dsp:nvSpPr>
        <dsp:cNvPr id="0" name=""/>
        <dsp:cNvSpPr/>
      </dsp:nvSpPr>
      <dsp:spPr>
        <a:xfrm rot="5400000">
          <a:off x="5414868" y="1536624"/>
          <a:ext cx="143063" cy="171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 rot="-5400000">
        <a:off x="5434897" y="1550931"/>
        <a:ext cx="103006" cy="100144"/>
      </dsp:txXfrm>
    </dsp:sp>
    <dsp:sp modelId="{BB13366F-A86D-426E-9EF0-552C4B9851FB}">
      <dsp:nvSpPr>
        <dsp:cNvPr id="0" name=""/>
        <dsp:cNvSpPr/>
      </dsp:nvSpPr>
      <dsp:spPr>
        <a:xfrm>
          <a:off x="4152296" y="1717838"/>
          <a:ext cx="2668207" cy="38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/>
            <a:t>Compute distance between Rx-Tx</a:t>
          </a:r>
          <a:r>
            <a:rPr lang="en-US" altLang="zh-TW" sz="800" kern="1200">
              <a:latin typeface="+mn-lt"/>
              <a:ea typeface="新細明體" panose="02020500000000000000" pitchFamily="18" charset="-120"/>
            </a:rPr>
            <a:t>︱Tx'︱Tx''</a:t>
          </a:r>
          <a:endParaRPr lang="zh-TW" altLang="en-US" sz="800" kern="1200">
            <a:latin typeface="+mn-lt"/>
          </a:endParaRPr>
        </a:p>
      </dsp:txBody>
      <dsp:txXfrm>
        <a:off x="4163470" y="1729012"/>
        <a:ext cx="2645859" cy="359155"/>
      </dsp:txXfrm>
    </dsp:sp>
    <dsp:sp modelId="{3DB53275-E475-4600-8232-ED15455F0806}">
      <dsp:nvSpPr>
        <dsp:cNvPr id="0" name=""/>
        <dsp:cNvSpPr/>
      </dsp:nvSpPr>
      <dsp:spPr>
        <a:xfrm rot="5400000">
          <a:off x="5414868" y="2108880"/>
          <a:ext cx="143063" cy="171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 rot="-5400000">
        <a:off x="5434897" y="2123187"/>
        <a:ext cx="103006" cy="100144"/>
      </dsp:txXfrm>
    </dsp:sp>
    <dsp:sp modelId="{73574152-CBFA-466F-B1F9-C969A1A72B9B}">
      <dsp:nvSpPr>
        <dsp:cNvPr id="0" name=""/>
        <dsp:cNvSpPr/>
      </dsp:nvSpPr>
      <dsp:spPr>
        <a:xfrm>
          <a:off x="4723392" y="2290094"/>
          <a:ext cx="1526015" cy="38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/>
            <a:t>Compute received power</a:t>
          </a:r>
          <a:endParaRPr lang="zh-TW" altLang="en-US" sz="800" kern="1200"/>
        </a:p>
      </dsp:txBody>
      <dsp:txXfrm>
        <a:off x="4734566" y="2301268"/>
        <a:ext cx="1503667" cy="359155"/>
      </dsp:txXfrm>
    </dsp:sp>
    <dsp:sp modelId="{D9B241FA-52B9-4261-8E3F-900D0A9DD74A}">
      <dsp:nvSpPr>
        <dsp:cNvPr id="0" name=""/>
        <dsp:cNvSpPr/>
      </dsp:nvSpPr>
      <dsp:spPr>
        <a:xfrm rot="5363271">
          <a:off x="5415635" y="2684226"/>
          <a:ext cx="147709" cy="171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 rot="-5400000">
        <a:off x="5437750" y="2696211"/>
        <a:ext cx="103006" cy="103396"/>
      </dsp:txXfrm>
    </dsp:sp>
    <dsp:sp modelId="{1C7567D4-6E49-4C25-8921-D35624367F44}">
      <dsp:nvSpPr>
        <dsp:cNvPr id="0" name=""/>
        <dsp:cNvSpPr/>
      </dsp:nvSpPr>
      <dsp:spPr>
        <a:xfrm>
          <a:off x="4375033" y="2868532"/>
          <a:ext cx="2235093" cy="38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/>
            <a:t>Find the path of Tx &amp; Rx for LOS</a:t>
          </a:r>
          <a:r>
            <a:rPr lang="zh-TW" altLang="en-US" sz="800" kern="1200"/>
            <a:t> </a:t>
          </a:r>
          <a:r>
            <a:rPr lang="en-US" altLang="zh-TW" sz="800" kern="1200"/>
            <a:t>&amp;</a:t>
          </a:r>
          <a:r>
            <a:rPr lang="zh-TW" altLang="en-US" sz="800" kern="1200"/>
            <a:t> </a:t>
          </a:r>
          <a:r>
            <a:rPr lang="en-US" altLang="zh-TW" sz="800" kern="1200"/>
            <a:t>FOR </a:t>
          </a:r>
          <a:endParaRPr lang="zh-TW" altLang="en-US" sz="800" kern="1200"/>
        </a:p>
      </dsp:txBody>
      <dsp:txXfrm>
        <a:off x="4386207" y="2879706"/>
        <a:ext cx="2212745" cy="359155"/>
      </dsp:txXfrm>
    </dsp:sp>
    <dsp:sp modelId="{4EA3A286-3132-4603-8F9E-7C72DF6F7922}">
      <dsp:nvSpPr>
        <dsp:cNvPr id="0" name=""/>
        <dsp:cNvSpPr/>
      </dsp:nvSpPr>
      <dsp:spPr>
        <a:xfrm rot="5437532">
          <a:off x="5420272" y="3256482"/>
          <a:ext cx="138435" cy="171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 rot="-5400000">
        <a:off x="5438214" y="3273103"/>
        <a:ext cx="103006" cy="96905"/>
      </dsp:txXfrm>
    </dsp:sp>
    <dsp:sp modelId="{3EECE02B-5D0A-4D83-ABEC-2096DCFF1058}">
      <dsp:nvSpPr>
        <dsp:cNvPr id="0" name=""/>
        <dsp:cNvSpPr/>
      </dsp:nvSpPr>
      <dsp:spPr>
        <a:xfrm>
          <a:off x="4723392" y="3434605"/>
          <a:ext cx="1526015" cy="38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/>
            <a:t>Plot</a:t>
          </a:r>
          <a:endParaRPr lang="zh-TW" altLang="en-US" sz="800" kern="1200"/>
        </a:p>
      </dsp:txBody>
      <dsp:txXfrm>
        <a:off x="4734566" y="3445779"/>
        <a:ext cx="1503667" cy="359155"/>
      </dsp:txXfrm>
    </dsp:sp>
    <dsp:sp modelId="{C3800572-2E8A-4257-8A71-3FB9115C3C4A}">
      <dsp:nvSpPr>
        <dsp:cNvPr id="0" name=""/>
        <dsp:cNvSpPr/>
      </dsp:nvSpPr>
      <dsp:spPr>
        <a:xfrm rot="5400000">
          <a:off x="5414868" y="3825647"/>
          <a:ext cx="143063" cy="171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 rot="-5400000">
        <a:off x="5434897" y="3839954"/>
        <a:ext cx="103006" cy="100144"/>
      </dsp:txXfrm>
    </dsp:sp>
    <dsp:sp modelId="{42BD4921-14E3-484F-99FD-38931FEC5C2B}">
      <dsp:nvSpPr>
        <dsp:cNvPr id="0" name=""/>
        <dsp:cNvSpPr/>
      </dsp:nvSpPr>
      <dsp:spPr>
        <a:xfrm>
          <a:off x="4723392" y="4006861"/>
          <a:ext cx="1526015" cy="3815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dirty="0" smtClean="0"/>
            <a:t>Stop</a:t>
          </a:r>
          <a:endParaRPr lang="zh-TW" altLang="en-US" sz="800" kern="1200" dirty="0"/>
        </a:p>
      </dsp:txBody>
      <dsp:txXfrm>
        <a:off x="4946872" y="4062731"/>
        <a:ext cx="1079055" cy="269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DB9E9-808A-4335-A7DB-D0145F5B2C89}">
      <dsp:nvSpPr>
        <dsp:cNvPr id="0" name=""/>
        <dsp:cNvSpPr/>
      </dsp:nvSpPr>
      <dsp:spPr>
        <a:xfrm>
          <a:off x="5000937" y="535"/>
          <a:ext cx="970925" cy="438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Start</a:t>
          </a:r>
          <a:endParaRPr lang="zh-TW" altLang="en-US" sz="900" kern="1200" dirty="0"/>
        </a:p>
      </dsp:txBody>
      <dsp:txXfrm>
        <a:off x="5143126" y="64801"/>
        <a:ext cx="686547" cy="310304"/>
      </dsp:txXfrm>
    </dsp:sp>
    <dsp:sp modelId="{A36EFBD0-A2D4-44DD-A223-E1D216F62672}">
      <dsp:nvSpPr>
        <dsp:cNvPr id="0" name=""/>
        <dsp:cNvSpPr/>
      </dsp:nvSpPr>
      <dsp:spPr>
        <a:xfrm rot="5400000">
          <a:off x="5404118" y="450343"/>
          <a:ext cx="164563" cy="197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-5400000">
        <a:off x="5427157" y="466800"/>
        <a:ext cx="118486" cy="115194"/>
      </dsp:txXfrm>
    </dsp:sp>
    <dsp:sp modelId="{3586B345-84C7-4A38-8048-B9E81567FBCC}">
      <dsp:nvSpPr>
        <dsp:cNvPr id="0" name=""/>
        <dsp:cNvSpPr/>
      </dsp:nvSpPr>
      <dsp:spPr>
        <a:xfrm>
          <a:off x="5053604" y="658790"/>
          <a:ext cx="865590" cy="438836"/>
        </a:xfrm>
        <a:prstGeom prst="parallelogram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/>
            <a:t>Tx location</a:t>
          </a:r>
          <a:endParaRPr lang="zh-TW" altLang="en-US" sz="900" kern="1200"/>
        </a:p>
      </dsp:txBody>
      <dsp:txXfrm>
        <a:off x="5171449" y="718535"/>
        <a:ext cx="629900" cy="319346"/>
      </dsp:txXfrm>
    </dsp:sp>
    <dsp:sp modelId="{A70C0061-DD9C-4694-8236-81DEBA4708EA}">
      <dsp:nvSpPr>
        <dsp:cNvPr id="0" name=""/>
        <dsp:cNvSpPr/>
      </dsp:nvSpPr>
      <dsp:spPr>
        <a:xfrm rot="5400000">
          <a:off x="5404118" y="1108598"/>
          <a:ext cx="164563" cy="197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-5400000">
        <a:off x="5427157" y="1125055"/>
        <a:ext cx="118486" cy="115194"/>
      </dsp:txXfrm>
    </dsp:sp>
    <dsp:sp modelId="{729FD6DB-382E-4566-B9B0-A19E50ED47B6}">
      <dsp:nvSpPr>
        <dsp:cNvPr id="0" name=""/>
        <dsp:cNvSpPr/>
      </dsp:nvSpPr>
      <dsp:spPr>
        <a:xfrm>
          <a:off x="4538577" y="1317045"/>
          <a:ext cx="1895645" cy="438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/>
            <a:t>Find point on each plane</a:t>
          </a:r>
          <a:endParaRPr lang="zh-TW" altLang="en-US" sz="900" kern="1200"/>
        </a:p>
      </dsp:txBody>
      <dsp:txXfrm>
        <a:off x="4551430" y="1329898"/>
        <a:ext cx="1869939" cy="413130"/>
      </dsp:txXfrm>
    </dsp:sp>
    <dsp:sp modelId="{A014B615-ACE0-45EE-8925-6871D0756F6E}">
      <dsp:nvSpPr>
        <dsp:cNvPr id="0" name=""/>
        <dsp:cNvSpPr/>
      </dsp:nvSpPr>
      <dsp:spPr>
        <a:xfrm rot="5400000">
          <a:off x="5404118" y="1766852"/>
          <a:ext cx="164563" cy="197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-5400000">
        <a:off x="5427157" y="1783309"/>
        <a:ext cx="118486" cy="115194"/>
      </dsp:txXfrm>
    </dsp:sp>
    <dsp:sp modelId="{5DB33289-ED7A-42FF-80F8-38B023379AC0}">
      <dsp:nvSpPr>
        <dsp:cNvPr id="0" name=""/>
        <dsp:cNvSpPr/>
      </dsp:nvSpPr>
      <dsp:spPr>
        <a:xfrm>
          <a:off x="4531766" y="1975300"/>
          <a:ext cx="1909267" cy="438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/>
            <a:t>Find plane coefficient</a:t>
          </a:r>
          <a:endParaRPr lang="zh-TW" altLang="en-US" sz="900" kern="1200"/>
        </a:p>
      </dsp:txBody>
      <dsp:txXfrm>
        <a:off x="4544619" y="1988153"/>
        <a:ext cx="1883561" cy="413130"/>
      </dsp:txXfrm>
    </dsp:sp>
    <dsp:sp modelId="{3C355DD5-97B7-485F-9457-1B58C7714648}">
      <dsp:nvSpPr>
        <dsp:cNvPr id="0" name=""/>
        <dsp:cNvSpPr/>
      </dsp:nvSpPr>
      <dsp:spPr>
        <a:xfrm rot="5350412">
          <a:off x="5408857" y="2425107"/>
          <a:ext cx="164580" cy="197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-5400000">
        <a:off x="5431548" y="2441558"/>
        <a:ext cx="118486" cy="115206"/>
      </dsp:txXfrm>
    </dsp:sp>
    <dsp:sp modelId="{2CA46067-4B7E-427C-837C-49D64294ED85}">
      <dsp:nvSpPr>
        <dsp:cNvPr id="0" name=""/>
        <dsp:cNvSpPr/>
      </dsp:nvSpPr>
      <dsp:spPr>
        <a:xfrm>
          <a:off x="3753719" y="2633555"/>
          <a:ext cx="3484351" cy="438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/>
            <a:t>Find point perpendicular to plane &amp; Tx on plane</a:t>
          </a:r>
          <a:endParaRPr lang="zh-TW" altLang="en-US" sz="900" kern="1200"/>
        </a:p>
      </dsp:txBody>
      <dsp:txXfrm>
        <a:off x="3766572" y="2646408"/>
        <a:ext cx="3458645" cy="413130"/>
      </dsp:txXfrm>
    </dsp:sp>
    <dsp:sp modelId="{5D9D6B03-4899-4E02-A52B-11E7EE2476DE}">
      <dsp:nvSpPr>
        <dsp:cNvPr id="0" name=""/>
        <dsp:cNvSpPr/>
      </dsp:nvSpPr>
      <dsp:spPr>
        <a:xfrm rot="5449588">
          <a:off x="5408857" y="3083362"/>
          <a:ext cx="164580" cy="197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-5400000">
        <a:off x="5432260" y="3099813"/>
        <a:ext cx="118486" cy="115206"/>
      </dsp:txXfrm>
    </dsp:sp>
    <dsp:sp modelId="{B5EABCA1-D2BA-43BF-B2A6-44D0EDFDEB85}">
      <dsp:nvSpPr>
        <dsp:cNvPr id="0" name=""/>
        <dsp:cNvSpPr/>
      </dsp:nvSpPr>
      <dsp:spPr>
        <a:xfrm>
          <a:off x="4109403" y="3291809"/>
          <a:ext cx="2753992" cy="438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 dirty="0"/>
            <a:t>Find image using mid-point formula</a:t>
          </a:r>
          <a:endParaRPr lang="zh-TW" altLang="en-US" sz="900" kern="1200" dirty="0"/>
        </a:p>
      </dsp:txBody>
      <dsp:txXfrm>
        <a:off x="4122256" y="3304662"/>
        <a:ext cx="2728286" cy="413130"/>
      </dsp:txXfrm>
    </dsp:sp>
    <dsp:sp modelId="{1A0B0CBB-938E-4923-BB3D-4F043FA42CDA}">
      <dsp:nvSpPr>
        <dsp:cNvPr id="0" name=""/>
        <dsp:cNvSpPr/>
      </dsp:nvSpPr>
      <dsp:spPr>
        <a:xfrm rot="5400000">
          <a:off x="5404118" y="3741617"/>
          <a:ext cx="164563" cy="197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 rot="-5400000">
        <a:off x="5427157" y="3758074"/>
        <a:ext cx="118486" cy="115194"/>
      </dsp:txXfrm>
    </dsp:sp>
    <dsp:sp modelId="{EE7F495E-B9C8-424A-BB20-3E3244D464E2}">
      <dsp:nvSpPr>
        <dsp:cNvPr id="0" name=""/>
        <dsp:cNvSpPr/>
      </dsp:nvSpPr>
      <dsp:spPr>
        <a:xfrm>
          <a:off x="5000937" y="3950064"/>
          <a:ext cx="970925" cy="438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900" kern="1200"/>
            <a:t>Stop</a:t>
          </a:r>
          <a:endParaRPr lang="zh-TW" altLang="en-US" sz="900" kern="1200"/>
        </a:p>
      </dsp:txBody>
      <dsp:txXfrm>
        <a:off x="5143126" y="4014330"/>
        <a:ext cx="686547" cy="310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7FBB2-8D6D-4E0D-A9CA-F9219D87B150}">
      <dsp:nvSpPr>
        <dsp:cNvPr id="0" name=""/>
        <dsp:cNvSpPr/>
      </dsp:nvSpPr>
      <dsp:spPr>
        <a:xfrm>
          <a:off x="4232581" y="535"/>
          <a:ext cx="2507637" cy="6269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Start</a:t>
          </a:r>
          <a:endParaRPr lang="zh-TW" altLang="en-US" sz="1600" kern="1200" dirty="0"/>
        </a:p>
      </dsp:txBody>
      <dsp:txXfrm>
        <a:off x="4599816" y="92344"/>
        <a:ext cx="1773167" cy="443291"/>
      </dsp:txXfrm>
    </dsp:sp>
    <dsp:sp modelId="{BB425C3B-D51B-4785-92DA-5D9BF1E2766E}">
      <dsp:nvSpPr>
        <dsp:cNvPr id="0" name=""/>
        <dsp:cNvSpPr/>
      </dsp:nvSpPr>
      <dsp:spPr>
        <a:xfrm rot="5400000">
          <a:off x="5368854" y="643117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666626"/>
        <a:ext cx="169265" cy="164564"/>
      </dsp:txXfrm>
    </dsp:sp>
    <dsp:sp modelId="{8AA4D294-32E8-4146-9953-A5C16AE8311D}">
      <dsp:nvSpPr>
        <dsp:cNvPr id="0" name=""/>
        <dsp:cNvSpPr/>
      </dsp:nvSpPr>
      <dsp:spPr>
        <a:xfrm>
          <a:off x="3776517" y="940899"/>
          <a:ext cx="3419765" cy="626909"/>
        </a:xfrm>
        <a:prstGeom prst="parallelogram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Tx location = Tx'</a:t>
          </a:r>
          <a:endParaRPr lang="zh-TW" altLang="en-US" sz="1600" kern="1200"/>
        </a:p>
      </dsp:txBody>
      <dsp:txXfrm>
        <a:off x="4126800" y="1005113"/>
        <a:ext cx="2719199" cy="498481"/>
      </dsp:txXfrm>
    </dsp:sp>
    <dsp:sp modelId="{31F7B1A7-21C3-4E0E-A9CF-57994B9B6D5E}">
      <dsp:nvSpPr>
        <dsp:cNvPr id="0" name=""/>
        <dsp:cNvSpPr/>
      </dsp:nvSpPr>
      <dsp:spPr>
        <a:xfrm rot="5400000">
          <a:off x="5368854" y="1583481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1606990"/>
        <a:ext cx="169265" cy="164564"/>
      </dsp:txXfrm>
    </dsp:sp>
    <dsp:sp modelId="{E27D40A3-2C5D-4B94-A280-6439FD8D2F48}">
      <dsp:nvSpPr>
        <dsp:cNvPr id="0" name=""/>
        <dsp:cNvSpPr/>
      </dsp:nvSpPr>
      <dsp:spPr>
        <a:xfrm>
          <a:off x="2159881" y="1881263"/>
          <a:ext cx="6653037" cy="626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Find image Tx'' same as FOR</a:t>
          </a:r>
          <a:endParaRPr lang="zh-TW" altLang="en-US" sz="1600" kern="1200"/>
        </a:p>
      </dsp:txBody>
      <dsp:txXfrm>
        <a:off x="2178243" y="1899625"/>
        <a:ext cx="6616313" cy="590185"/>
      </dsp:txXfrm>
    </dsp:sp>
    <dsp:sp modelId="{5F5B0028-8ADF-4029-B12D-93F7F219933D}">
      <dsp:nvSpPr>
        <dsp:cNvPr id="0" name=""/>
        <dsp:cNvSpPr/>
      </dsp:nvSpPr>
      <dsp:spPr>
        <a:xfrm rot="5400000">
          <a:off x="5368854" y="2523845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2547354"/>
        <a:ext cx="169265" cy="164564"/>
      </dsp:txXfrm>
    </dsp:sp>
    <dsp:sp modelId="{EBFC7391-3C2E-4295-8327-1F8A8935462F}">
      <dsp:nvSpPr>
        <dsp:cNvPr id="0" name=""/>
        <dsp:cNvSpPr/>
      </dsp:nvSpPr>
      <dsp:spPr>
        <a:xfrm>
          <a:off x="2795642" y="2821627"/>
          <a:ext cx="5381515" cy="626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Exclude </a:t>
          </a:r>
          <a:r>
            <a:rPr lang="en-US" altLang="zh-TW" sz="1600" kern="1200" dirty="0"/>
            <a:t>repeated </a:t>
          </a:r>
          <a:r>
            <a:rPr lang="en-US" altLang="zh-TW" sz="1600" kern="1200" dirty="0" err="1"/>
            <a:t>Tx</a:t>
          </a:r>
          <a:r>
            <a:rPr lang="en-US" altLang="zh-TW" sz="1600" kern="1200" dirty="0"/>
            <a:t>'' point</a:t>
          </a:r>
          <a:endParaRPr lang="zh-TW" altLang="en-US" sz="1600" kern="1200" dirty="0"/>
        </a:p>
      </dsp:txBody>
      <dsp:txXfrm>
        <a:off x="2814004" y="2839989"/>
        <a:ext cx="5344791" cy="590185"/>
      </dsp:txXfrm>
    </dsp:sp>
    <dsp:sp modelId="{5A4897C9-07E4-4513-A3B8-543E497685A0}">
      <dsp:nvSpPr>
        <dsp:cNvPr id="0" name=""/>
        <dsp:cNvSpPr/>
      </dsp:nvSpPr>
      <dsp:spPr>
        <a:xfrm rot="5400000">
          <a:off x="5368854" y="3464209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3487718"/>
        <a:ext cx="169265" cy="164564"/>
      </dsp:txXfrm>
    </dsp:sp>
    <dsp:sp modelId="{2A2F2E92-291F-4892-8161-14F464C5D5F1}">
      <dsp:nvSpPr>
        <dsp:cNvPr id="0" name=""/>
        <dsp:cNvSpPr/>
      </dsp:nvSpPr>
      <dsp:spPr>
        <a:xfrm>
          <a:off x="4232581" y="3761991"/>
          <a:ext cx="2507637" cy="6269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Stop</a:t>
          </a:r>
          <a:endParaRPr lang="zh-TW" altLang="en-US" sz="1600" kern="1200"/>
        </a:p>
      </dsp:txBody>
      <dsp:txXfrm>
        <a:off x="4599816" y="3853800"/>
        <a:ext cx="1773167" cy="443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15600-906A-4A28-B040-A806D9897ADE}">
      <dsp:nvSpPr>
        <dsp:cNvPr id="0" name=""/>
        <dsp:cNvSpPr/>
      </dsp:nvSpPr>
      <dsp:spPr>
        <a:xfrm>
          <a:off x="4232581" y="535"/>
          <a:ext cx="2507637" cy="6269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/>
            <a:t>Start</a:t>
          </a:r>
          <a:endParaRPr lang="zh-TW" altLang="en-US" sz="1200" kern="1200"/>
        </a:p>
      </dsp:txBody>
      <dsp:txXfrm>
        <a:off x="4599816" y="92344"/>
        <a:ext cx="1773167" cy="443291"/>
      </dsp:txXfrm>
    </dsp:sp>
    <dsp:sp modelId="{F6D2A1F8-1247-46BE-AF96-83FCA50BE4AD}">
      <dsp:nvSpPr>
        <dsp:cNvPr id="0" name=""/>
        <dsp:cNvSpPr/>
      </dsp:nvSpPr>
      <dsp:spPr>
        <a:xfrm rot="5400000">
          <a:off x="5368854" y="643117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666626"/>
        <a:ext cx="169265" cy="164564"/>
      </dsp:txXfrm>
    </dsp:sp>
    <dsp:sp modelId="{87E3E3D1-7DAB-42C6-8010-0D0EE47234E3}">
      <dsp:nvSpPr>
        <dsp:cNvPr id="0" name=""/>
        <dsp:cNvSpPr/>
      </dsp:nvSpPr>
      <dsp:spPr>
        <a:xfrm>
          <a:off x="4232581" y="940899"/>
          <a:ext cx="2507637" cy="626909"/>
        </a:xfrm>
        <a:prstGeom prst="parallelogram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/>
            <a:t>Tx,Rx,Plane coefficient</a:t>
          </a:r>
          <a:endParaRPr lang="zh-TW" altLang="en-US" sz="1200" kern="1200"/>
        </a:p>
      </dsp:txBody>
      <dsp:txXfrm>
        <a:off x="4506854" y="1009467"/>
        <a:ext cx="1959091" cy="489773"/>
      </dsp:txXfrm>
    </dsp:sp>
    <dsp:sp modelId="{35E5DD18-EEB2-4E6C-89FC-1F3985DDCCEA}">
      <dsp:nvSpPr>
        <dsp:cNvPr id="0" name=""/>
        <dsp:cNvSpPr/>
      </dsp:nvSpPr>
      <dsp:spPr>
        <a:xfrm rot="5400000">
          <a:off x="5368854" y="1583481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1606990"/>
        <a:ext cx="169265" cy="164564"/>
      </dsp:txXfrm>
    </dsp:sp>
    <dsp:sp modelId="{AFCE0B62-4E99-4DF4-89F6-9DE75D20806C}">
      <dsp:nvSpPr>
        <dsp:cNvPr id="0" name=""/>
        <dsp:cNvSpPr/>
      </dsp:nvSpPr>
      <dsp:spPr>
        <a:xfrm>
          <a:off x="3542780" y="1881263"/>
          <a:ext cx="3887239" cy="626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/>
            <a:t>Find point of reflection from plane(using coordinate geometry)</a:t>
          </a:r>
          <a:endParaRPr lang="zh-TW" altLang="en-US" sz="1200" kern="1200" dirty="0"/>
        </a:p>
      </dsp:txBody>
      <dsp:txXfrm>
        <a:off x="3561142" y="1899625"/>
        <a:ext cx="3850515" cy="590185"/>
      </dsp:txXfrm>
    </dsp:sp>
    <dsp:sp modelId="{50AF95A4-8D90-4233-A801-2EC15D3DF5F0}">
      <dsp:nvSpPr>
        <dsp:cNvPr id="0" name=""/>
        <dsp:cNvSpPr/>
      </dsp:nvSpPr>
      <dsp:spPr>
        <a:xfrm rot="5400000">
          <a:off x="5368854" y="2523845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2547354"/>
        <a:ext cx="169265" cy="164564"/>
      </dsp:txXfrm>
    </dsp:sp>
    <dsp:sp modelId="{79A8834A-C4E8-4AB3-BE53-2DAD1BF27E17}">
      <dsp:nvSpPr>
        <dsp:cNvPr id="0" name=""/>
        <dsp:cNvSpPr/>
      </dsp:nvSpPr>
      <dsp:spPr>
        <a:xfrm>
          <a:off x="3703845" y="2821627"/>
          <a:ext cx="3565108" cy="626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/>
            <a:t>Draw line between Tx and Rx through reflection points</a:t>
          </a:r>
          <a:endParaRPr lang="zh-TW" altLang="en-US" sz="1200" kern="1200"/>
        </a:p>
      </dsp:txBody>
      <dsp:txXfrm>
        <a:off x="3722207" y="2839989"/>
        <a:ext cx="3528384" cy="590185"/>
      </dsp:txXfrm>
    </dsp:sp>
    <dsp:sp modelId="{B9C9C7BF-F6BD-4D41-A431-8F355ED24AAA}">
      <dsp:nvSpPr>
        <dsp:cNvPr id="0" name=""/>
        <dsp:cNvSpPr/>
      </dsp:nvSpPr>
      <dsp:spPr>
        <a:xfrm rot="5400000">
          <a:off x="5368854" y="3464209"/>
          <a:ext cx="235091" cy="282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-5400000">
        <a:off x="5401768" y="3487718"/>
        <a:ext cx="169265" cy="164564"/>
      </dsp:txXfrm>
    </dsp:sp>
    <dsp:sp modelId="{B7FB2056-BAC7-4483-9EEB-6BA3D657B84F}">
      <dsp:nvSpPr>
        <dsp:cNvPr id="0" name=""/>
        <dsp:cNvSpPr/>
      </dsp:nvSpPr>
      <dsp:spPr>
        <a:xfrm>
          <a:off x="4232581" y="3761991"/>
          <a:ext cx="2507637" cy="6269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/>
            <a:t>Stop</a:t>
          </a:r>
          <a:endParaRPr lang="zh-TW" altLang="en-US" sz="1200" kern="1200"/>
        </a:p>
      </dsp:txBody>
      <dsp:txXfrm>
        <a:off x="4599816" y="3853800"/>
        <a:ext cx="1773167" cy="443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2018年1月4日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2018年1月4日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/>
            <a:r>
              <a:rPr lang="en-US" altLang="zh-TW" sz="6000" dirty="0">
                <a:latin typeface="+mj-ea"/>
              </a:rPr>
              <a:t>Received Power Calculation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400" dirty="0">
                <a:latin typeface="+mj-ea"/>
              </a:rPr>
              <a:t>in </a:t>
            </a:r>
            <a:br>
              <a:rPr lang="en-US" altLang="zh-TW" sz="4400" dirty="0">
                <a:latin typeface="+mj-ea"/>
              </a:rPr>
            </a:br>
            <a:r>
              <a:rPr lang="en-US" altLang="zh-TW" sz="4400" dirty="0">
                <a:latin typeface="+mj-ea"/>
              </a:rPr>
              <a:t>3-D Space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711200" y="3665141"/>
            <a:ext cx="10472928" cy="1752600"/>
          </a:xfrm>
        </p:spPr>
        <p:txBody>
          <a:bodyPr rtlCol="0"/>
          <a:lstStyle/>
          <a:p>
            <a:pPr algn="ctr"/>
            <a:r>
              <a:rPr lang="en-US" altLang="zh-TW" b="1" dirty="0" smtClean="0">
                <a:latin typeface="+mn-ea"/>
              </a:rPr>
              <a:t>Members</a:t>
            </a:r>
          </a:p>
          <a:p>
            <a:pPr algn="ctr"/>
            <a:r>
              <a:rPr lang="en-US" altLang="zh-TW" b="1" dirty="0" smtClean="0">
                <a:latin typeface="+mn-ea"/>
              </a:rPr>
              <a:t>7106093049</a:t>
            </a:r>
            <a:r>
              <a:rPr lang="zh-TW" altLang="en-US" b="1" dirty="0" smtClean="0">
                <a:latin typeface="+mn-ea"/>
              </a:rPr>
              <a:t>    </a:t>
            </a:r>
            <a:r>
              <a:rPr lang="zh-TW" altLang="en-US" b="1" dirty="0">
                <a:latin typeface="+mn-ea"/>
              </a:rPr>
              <a:t>安</a:t>
            </a:r>
            <a:r>
              <a:rPr lang="zh-TW" altLang="en-US" b="1" dirty="0" smtClean="0">
                <a:latin typeface="+mn-ea"/>
              </a:rPr>
              <a:t>颯 </a:t>
            </a:r>
            <a:endParaRPr lang="en-US" altLang="zh-TW" b="1" dirty="0">
              <a:latin typeface="+mn-ea"/>
            </a:endParaRPr>
          </a:p>
          <a:p>
            <a:pPr algn="ctr"/>
            <a:r>
              <a:rPr lang="zh-TW" altLang="en-US" b="1" dirty="0" smtClean="0">
                <a:latin typeface="+mn-ea"/>
              </a:rPr>
              <a:t> </a:t>
            </a:r>
            <a:r>
              <a:rPr lang="en-US" altLang="zh-TW" b="1" dirty="0" smtClean="0">
                <a:latin typeface="+mn-ea"/>
              </a:rPr>
              <a:t>7106064097</a:t>
            </a:r>
            <a:r>
              <a:rPr lang="zh-TW" altLang="en-US" b="1" dirty="0" smtClean="0">
                <a:latin typeface="+mn-ea"/>
              </a:rPr>
              <a:t> </a:t>
            </a:r>
            <a:r>
              <a:rPr lang="zh-TW" altLang="en-US" b="1" dirty="0">
                <a:latin typeface="+mn-ea"/>
              </a:rPr>
              <a:t>林韋頤</a:t>
            </a:r>
          </a:p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196205" y="2537443"/>
            <a:ext cx="1799590" cy="1799590"/>
            <a:chOff x="0" y="0"/>
            <a:chExt cx="1800000" cy="1800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85825" y="87630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127537" y="3465265"/>
            <a:ext cx="354226" cy="16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 err="1" smtClean="0"/>
              <a:t>Tx</a:t>
            </a:r>
            <a:endParaRPr lang="zh-TW" altLang="en-US" sz="105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17018" y="4587563"/>
            <a:ext cx="215796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2D free space 50*50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8018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4186009" y="1383956"/>
            <a:ext cx="3819981" cy="4105988"/>
            <a:chOff x="0" y="0"/>
            <a:chExt cx="5333775" cy="5390925"/>
          </a:xfrm>
        </p:grpSpPr>
        <p:sp>
          <p:nvSpPr>
            <p:cNvPr id="15" name="矩形 14"/>
            <p:cNvSpPr/>
            <p:nvPr/>
          </p:nvSpPr>
          <p:spPr>
            <a:xfrm>
              <a:off x="1800225" y="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00225" y="3590925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790700"/>
              <a:ext cx="1799590" cy="17995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33775" y="179070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800225" y="1790700"/>
              <a:ext cx="1800000" cy="1800000"/>
              <a:chOff x="0" y="0"/>
              <a:chExt cx="1800000" cy="1800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0" y="0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885825" y="8763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834184" y="4687330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zh-TW" altLang="en-US" dirty="0" err="1" smtClean="0"/>
          </a:p>
        </p:txBody>
      </p:sp>
      <p:sp>
        <p:nvSpPr>
          <p:cNvPr id="12" name="矩形 11"/>
          <p:cNvSpPr/>
          <p:nvPr/>
        </p:nvSpPr>
        <p:spPr>
          <a:xfrm>
            <a:off x="6185287" y="3453797"/>
            <a:ext cx="354226" cy="16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 err="1" smtClean="0"/>
              <a:t>Tx</a:t>
            </a:r>
            <a:endParaRPr lang="zh-TW" altLang="en-US" sz="105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09581" y="5569915"/>
            <a:ext cx="691426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Side squares are image of actual space; black wall acting as mirror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6860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69" y="1275588"/>
            <a:ext cx="3996661" cy="4389437"/>
          </a:xfrm>
        </p:spPr>
      </p:pic>
      <p:sp>
        <p:nvSpPr>
          <p:cNvPr id="7" name="文字方塊 6"/>
          <p:cNvSpPr txBox="1"/>
          <p:nvPr/>
        </p:nvSpPr>
        <p:spPr>
          <a:xfrm>
            <a:off x="3471593" y="5725297"/>
            <a:ext cx="505862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Distance between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&amp; Rx is calculated for </a:t>
            </a:r>
            <a:r>
              <a:rPr lang="en-US" altLang="zh-TW" dirty="0" err="1" smtClean="0"/>
              <a:t>FOR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2199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Second order </a:t>
            </a:r>
            <a:r>
              <a:rPr lang="en-US" altLang="zh-TW" dirty="0" smtClean="0"/>
              <a:t>reflection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108733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 of transmitted signal(ray)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37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66" y="1935163"/>
            <a:ext cx="8573467" cy="4389437"/>
          </a:xfrm>
        </p:spPr>
      </p:pic>
      <p:sp>
        <p:nvSpPr>
          <p:cNvPr id="5" name="文字方塊 4"/>
          <p:cNvSpPr txBox="1"/>
          <p:nvPr/>
        </p:nvSpPr>
        <p:spPr>
          <a:xfrm>
            <a:off x="4802659" y="5955268"/>
            <a:ext cx="34379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Representation of receiver path</a:t>
            </a:r>
            <a:endParaRPr lang="zh-TW" altLang="en-US" dirty="0" err="1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988540" y="3805881"/>
            <a:ext cx="2315057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Orange = transmitter</a:t>
            </a:r>
          </a:p>
          <a:p>
            <a:r>
              <a:rPr lang="en-US" altLang="zh-TW" dirty="0" smtClean="0"/>
              <a:t>Blue = receiver</a:t>
            </a:r>
          </a:p>
          <a:p>
            <a:r>
              <a:rPr lang="en-US" altLang="zh-TW" dirty="0" smtClean="0"/>
              <a:t>Red = receiver path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4064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Signals from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to stationary Rx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66" y="1935163"/>
            <a:ext cx="8573467" cy="4389437"/>
          </a:xfrm>
        </p:spPr>
      </p:pic>
      <p:sp>
        <p:nvSpPr>
          <p:cNvPr id="5" name="文字方塊 4"/>
          <p:cNvSpPr txBox="1"/>
          <p:nvPr/>
        </p:nvSpPr>
        <p:spPr>
          <a:xfrm>
            <a:off x="1458097" y="3468130"/>
            <a:ext cx="1556836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 = bottom</a:t>
            </a:r>
          </a:p>
          <a:p>
            <a:r>
              <a:rPr lang="en-US" altLang="zh-TW" dirty="0" smtClean="0"/>
              <a:t>Green = top</a:t>
            </a:r>
          </a:p>
          <a:p>
            <a:r>
              <a:rPr lang="en-US" altLang="zh-TW" dirty="0" smtClean="0"/>
              <a:t>Yellow = left</a:t>
            </a:r>
          </a:p>
          <a:p>
            <a:r>
              <a:rPr lang="en-US" altLang="zh-TW" dirty="0" smtClean="0"/>
              <a:t>Blue = right</a:t>
            </a:r>
            <a:endParaRPr lang="en-US" altLang="zh-TW" dirty="0"/>
          </a:p>
          <a:p>
            <a:r>
              <a:rPr lang="en-US" altLang="zh-TW" dirty="0" smtClean="0"/>
              <a:t>Pink = back</a:t>
            </a:r>
          </a:p>
          <a:p>
            <a:r>
              <a:rPr lang="en-US" altLang="zh-TW" dirty="0" smtClean="0"/>
              <a:t>Cyan = front</a:t>
            </a:r>
          </a:p>
        </p:txBody>
      </p:sp>
    </p:spTree>
    <p:extLst>
      <p:ext uri="{BB962C8B-B14F-4D97-AF65-F5344CB8AC3E}">
        <p14:creationId xmlns:p14="http://schemas.microsoft.com/office/powerpoint/2010/main" val="32769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Signals from </a:t>
            </a:r>
            <a:r>
              <a:rPr lang="en-US" altLang="zh-TW" dirty="0" err="1"/>
              <a:t>Tx</a:t>
            </a:r>
            <a:r>
              <a:rPr lang="en-US" altLang="zh-TW" dirty="0"/>
              <a:t> to </a:t>
            </a:r>
            <a:r>
              <a:rPr lang="en-US" altLang="zh-TW" dirty="0" smtClean="0"/>
              <a:t>moving </a:t>
            </a:r>
            <a:r>
              <a:rPr lang="en-US" altLang="zh-TW" dirty="0"/>
              <a:t>Rx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66" y="1935163"/>
            <a:ext cx="8573467" cy="4389437"/>
          </a:xfrm>
        </p:spPr>
      </p:pic>
    </p:spTree>
    <p:extLst>
      <p:ext uri="{BB962C8B-B14F-4D97-AF65-F5344CB8AC3E}">
        <p14:creationId xmlns:p14="http://schemas.microsoft.com/office/powerpoint/2010/main" val="35591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err="1" smtClean="0"/>
              <a:t>Semilog</a:t>
            </a:r>
            <a:r>
              <a:rPr lang="en-US" altLang="zh-TW" sz="4000" dirty="0" smtClean="0"/>
              <a:t> graph of receive power and distance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353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142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prototype for Drive-Test</a:t>
            </a:r>
            <a:endParaRPr lang="zh-TW" altLang="zh-TW" dirty="0"/>
          </a:p>
          <a:p>
            <a:r>
              <a:rPr lang="en-US" altLang="zh-TW" dirty="0" smtClean="0"/>
              <a:t>Idea to model communication channel</a:t>
            </a:r>
          </a:p>
          <a:p>
            <a:r>
              <a:rPr lang="en-US" altLang="zh-TW" dirty="0" smtClean="0"/>
              <a:t>Idea to predict transmission path</a:t>
            </a:r>
          </a:p>
          <a:p>
            <a:r>
              <a:rPr lang="en-US" altLang="zh-TW" dirty="0" smtClean="0"/>
              <a:t>Idea to predict operative cell cluster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Future:</a:t>
            </a:r>
          </a:p>
          <a:p>
            <a:r>
              <a:rPr lang="en-US" altLang="zh-TW" dirty="0"/>
              <a:t>Find void space, poor coverage</a:t>
            </a:r>
          </a:p>
          <a:p>
            <a:r>
              <a:rPr lang="en-US" altLang="zh-TW" dirty="0"/>
              <a:t>Even can predict signal strength inside your bedroom if everything is model precisely</a:t>
            </a:r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2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Outline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Introduction</a:t>
            </a:r>
          </a:p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Identification of the problem</a:t>
            </a:r>
          </a:p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Justification</a:t>
            </a:r>
          </a:p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Theory</a:t>
            </a:r>
          </a:p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Method</a:t>
            </a:r>
          </a:p>
          <a:p>
            <a:pPr rtl="0"/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Result</a:t>
            </a:r>
          </a:p>
          <a:p>
            <a:pPr rtl="0"/>
            <a:r>
              <a:rPr lang="en-US" altLang="zh-TW" dirty="0" smtClean="0">
                <a:sym typeface="新細明體" panose="02020500000000000000" pitchFamily="18" charset="-120"/>
              </a:rPr>
              <a:t>Conclusion</a:t>
            </a:r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learn use of strong computational library like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r>
              <a:rPr lang="en-US" altLang="zh-TW" dirty="0" smtClean="0"/>
              <a:t>We learn how drive test is done</a:t>
            </a:r>
          </a:p>
          <a:p>
            <a:r>
              <a:rPr lang="en-US" altLang="zh-TW" dirty="0" smtClean="0"/>
              <a:t>We learn how can we model real world objects(like free space as communication channel in our case)</a:t>
            </a:r>
          </a:p>
        </p:txBody>
      </p:sp>
    </p:spTree>
    <p:extLst>
      <p:ext uri="{BB962C8B-B14F-4D97-AF65-F5344CB8AC3E}">
        <p14:creationId xmlns:p14="http://schemas.microsoft.com/office/powerpoint/2010/main" val="9040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935" y="2987040"/>
            <a:ext cx="109728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109537"/>
            <a:ext cx="109728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Any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A prototype for Drive-Test</a:t>
            </a:r>
            <a:endParaRPr lang="zh-TW" altLang="zh-TW" dirty="0"/>
          </a:p>
          <a:p>
            <a:pPr lvl="0"/>
            <a:r>
              <a:rPr lang="en-US" altLang="zh-TW" dirty="0"/>
              <a:t>Received wireless power calculation</a:t>
            </a:r>
            <a:endParaRPr lang="zh-TW" altLang="zh-TW" dirty="0"/>
          </a:p>
          <a:p>
            <a:pPr lvl="0"/>
            <a:r>
              <a:rPr lang="en-US" altLang="zh-TW" dirty="0"/>
              <a:t>Here we see how signal propagate from </a:t>
            </a:r>
            <a:r>
              <a:rPr lang="en-US" altLang="zh-TW" dirty="0" err="1"/>
              <a:t>Tx</a:t>
            </a:r>
            <a:r>
              <a:rPr lang="en-US" altLang="zh-TW" dirty="0"/>
              <a:t> to Rx</a:t>
            </a:r>
            <a:endParaRPr lang="zh-TW" altLang="zh-TW" dirty="0"/>
          </a:p>
          <a:p>
            <a:pPr lvl="0"/>
            <a:r>
              <a:rPr lang="en-US" altLang="zh-TW" dirty="0"/>
              <a:t>We will see the possible transmitted signals reaching to Receiver</a:t>
            </a:r>
            <a:endParaRPr lang="zh-TW" altLang="zh-TW" dirty="0"/>
          </a:p>
          <a:p>
            <a:pPr lvl="0"/>
            <a:r>
              <a:rPr lang="en-US" altLang="zh-TW" dirty="0"/>
              <a:t>Computation based on simple geometric calculation</a:t>
            </a:r>
            <a:endParaRPr lang="zh-TW" altLang="zh-TW" dirty="0"/>
          </a:p>
          <a:p>
            <a:r>
              <a:rPr lang="en-US" altLang="zh-TW" dirty="0"/>
              <a:t>We try to learn an idea how we model a communication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3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Identification of the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Drive-Test in real scenario is a bulky task</a:t>
            </a:r>
            <a:endParaRPr lang="zh-TW" altLang="zh-TW" dirty="0"/>
          </a:p>
          <a:p>
            <a:pPr lvl="0"/>
            <a:r>
              <a:rPr lang="en-US" altLang="zh-TW" dirty="0"/>
              <a:t>Drive-Test is </a:t>
            </a:r>
            <a:r>
              <a:rPr lang="en-US" altLang="zh-TW" dirty="0" smtClean="0"/>
              <a:t>done, </a:t>
            </a:r>
            <a:r>
              <a:rPr lang="en-US" altLang="zh-TW" dirty="0"/>
              <a:t>pre and post manner recurrently </a:t>
            </a:r>
            <a:endParaRPr lang="zh-TW" altLang="zh-TW" dirty="0"/>
          </a:p>
          <a:p>
            <a:r>
              <a:rPr lang="en-US" altLang="zh-TW" dirty="0"/>
              <a:t>Drive-Test consumes huge </a:t>
            </a:r>
            <a:r>
              <a:rPr lang="en-US" altLang="zh-TW" dirty="0" smtClean="0"/>
              <a:t>manpower &amp; </a:t>
            </a:r>
            <a:r>
              <a:rPr lang="en-US" altLang="zh-TW" dirty="0"/>
              <a:t>investment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9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Justification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The Project aim is to model the parameters of Drive-Test</a:t>
            </a:r>
            <a:endParaRPr lang="zh-TW" altLang="zh-TW" dirty="0"/>
          </a:p>
          <a:p>
            <a:pPr lvl="1"/>
            <a:r>
              <a:rPr lang="en-US" altLang="zh-TW" dirty="0"/>
              <a:t>Reduce the cost of operation in Telecommunication </a:t>
            </a:r>
            <a:r>
              <a:rPr lang="en-US" altLang="zh-TW" dirty="0" smtClean="0"/>
              <a:t>Industry</a:t>
            </a:r>
            <a:endParaRPr lang="en-US" altLang="zh-TW" dirty="0"/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prototype just not only find the received Power at a particular place but also show the path travelled by the signal to reach particular receiver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22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This project is based on Multipath Fading</a:t>
            </a:r>
            <a:endParaRPr lang="zh-TW" altLang="zh-TW" dirty="0"/>
          </a:p>
          <a:p>
            <a:pPr lvl="1"/>
            <a:r>
              <a:rPr lang="en-US" altLang="zh-TW" dirty="0"/>
              <a:t>This prototype considered only LOS, First order reflection and Second order </a:t>
            </a:r>
            <a:r>
              <a:rPr lang="en-US" altLang="zh-TW" dirty="0" smtClean="0"/>
              <a:t>reflection</a:t>
            </a:r>
            <a:endParaRPr lang="en-US" altLang="zh-TW" dirty="0"/>
          </a:p>
          <a:p>
            <a:pPr lvl="1"/>
            <a:r>
              <a:rPr lang="en-US" altLang="zh-TW" dirty="0" smtClean="0"/>
              <a:t>Fading </a:t>
            </a:r>
            <a:r>
              <a:rPr lang="en-US" altLang="zh-TW" dirty="0"/>
              <a:t>in LOS &lt; First order reflection &lt; Second order reflection </a:t>
            </a:r>
            <a:r>
              <a:rPr lang="en-US" altLang="zh-TW" dirty="0" smtClean="0"/>
              <a:t>&lt; Higher order reflection</a:t>
            </a:r>
            <a:endParaRPr lang="en-US" altLang="zh-TW" dirty="0"/>
          </a:p>
          <a:p>
            <a:pPr lvl="1"/>
            <a:r>
              <a:rPr lang="en-US" altLang="zh-TW" dirty="0" smtClean="0"/>
              <a:t>First </a:t>
            </a:r>
            <a:r>
              <a:rPr lang="en-US" altLang="zh-TW" dirty="0"/>
              <a:t>and Second order reflection ≈ 91% (.7+.7*.(1-.7)) of total contribution from reflected </a:t>
            </a:r>
            <a:r>
              <a:rPr lang="en-US" altLang="zh-TW" dirty="0" smtClean="0"/>
              <a:t>signals</a:t>
            </a:r>
          </a:p>
          <a:p>
            <a:pPr lvl="1"/>
            <a:r>
              <a:rPr lang="en-US" altLang="zh-TW" dirty="0" smtClean="0"/>
              <a:t>We use </a:t>
            </a:r>
            <a:r>
              <a:rPr lang="en-US" altLang="zh-TW" dirty="0" err="1" smtClean="0"/>
              <a:t>omni</a:t>
            </a:r>
            <a:r>
              <a:rPr lang="en-US" altLang="zh-TW" dirty="0" smtClean="0"/>
              <a:t>-directional point transmitter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9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 all procedure</a:t>
            </a:r>
          </a:p>
          <a:p>
            <a:r>
              <a:rPr lang="en-US" altLang="zh-TW" dirty="0" smtClean="0"/>
              <a:t>First order reflection</a:t>
            </a:r>
          </a:p>
          <a:p>
            <a:r>
              <a:rPr lang="en-US" altLang="zh-TW" dirty="0" smtClean="0"/>
              <a:t>Second order reflection</a:t>
            </a:r>
          </a:p>
          <a:p>
            <a:r>
              <a:rPr lang="en-US" altLang="zh-TW" dirty="0" smtClean="0"/>
              <a:t>Plot of transmitted signal(ray)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9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 all procedure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70024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2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First order </a:t>
            </a:r>
            <a:r>
              <a:rPr lang="en-US" altLang="zh-TW" dirty="0" smtClean="0"/>
              <a:t>reflection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185097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2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1610</TotalTime>
  <Words>508</Words>
  <Application>Microsoft Office PowerPoint</Application>
  <PresentationFormat>寬螢幕</PresentationFormat>
  <Paragraphs>103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細明體</vt:lpstr>
      <vt:lpstr>微軟正黑體</vt:lpstr>
      <vt:lpstr>新細明體</vt:lpstr>
      <vt:lpstr>Palatino Linotype</vt:lpstr>
      <vt:lpstr>Wingdings 2</vt:lpstr>
      <vt:lpstr>腦力激盪簡報</vt:lpstr>
      <vt:lpstr>Received Power Calculation in  3-D Space</vt:lpstr>
      <vt:lpstr>Outline</vt:lpstr>
      <vt:lpstr>Introduction</vt:lpstr>
      <vt:lpstr>Identification of the Problem</vt:lpstr>
      <vt:lpstr>Justification</vt:lpstr>
      <vt:lpstr>Theory</vt:lpstr>
      <vt:lpstr>Method</vt:lpstr>
      <vt:lpstr>Over all procedure</vt:lpstr>
      <vt:lpstr>First order reflection</vt:lpstr>
      <vt:lpstr>PowerPoint 簡報</vt:lpstr>
      <vt:lpstr>PowerPoint 簡報</vt:lpstr>
      <vt:lpstr>PowerPoint 簡報</vt:lpstr>
      <vt:lpstr>Second order reflection</vt:lpstr>
      <vt:lpstr>Plot of transmitted signal(ray)</vt:lpstr>
      <vt:lpstr>Our Result</vt:lpstr>
      <vt:lpstr>Signals from Tx to stationary Rx</vt:lpstr>
      <vt:lpstr>Signals from Tx to moving Rx</vt:lpstr>
      <vt:lpstr>Semilog graph of receive power and distance</vt:lpstr>
      <vt:lpstr>Benefits</vt:lpstr>
      <vt:lpstr>Conclusion</vt:lpstr>
      <vt:lpstr>Thank you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Received Power Calculation in  3-D Space</dc:title>
  <dc:creator>Windows 使用者</dc:creator>
  <cp:lastModifiedBy>Windows 使用者</cp:lastModifiedBy>
  <cp:revision>24</cp:revision>
  <dcterms:created xsi:type="dcterms:W3CDTF">2018-01-02T03:46:53Z</dcterms:created>
  <dcterms:modified xsi:type="dcterms:W3CDTF">2018-01-04T14:33:44Z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