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4"/>
    <p:sldMasterId id="2147483727" r:id="rId5"/>
  </p:sldMasterIdLst>
  <p:notesMasterIdLst>
    <p:notesMasterId r:id="rId6"/>
  </p:notesMasterIdLst>
  <p:sldIdLst>
    <p:sldId id="256" r:id="rId7"/>
    <p:sldId id="257" r:id="rId8"/>
  </p:sldIdLst>
  <p:sldSz cy="5143500" cx="9144000"/>
  <p:notesSz cx="6858000" cy="9144000"/>
  <p:embeddedFontLst>
    <p:embeddedFont>
      <p:font typeface="Nunito ExtraBold"/>
      <p:bold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0" Type="http://schemas.openxmlformats.org/officeDocument/2006/relationships/font" Target="fonts/Nunito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4730997bf0_2_496:notes"/>
          <p:cNvSpPr/>
          <p:nvPr>
            <p:ph idx="2" type="sldImg"/>
          </p:nvPr>
        </p:nvSpPr>
        <p:spPr>
          <a:xfrm>
            <a:off x="153514" y="568946"/>
            <a:ext cx="6533741" cy="368714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48" name="Google Shape;548;g24730997bf0_2_496:notes"/>
          <p:cNvSpPr txBox="1"/>
          <p:nvPr>
            <p:ph idx="1" type="body"/>
          </p:nvPr>
        </p:nvSpPr>
        <p:spPr>
          <a:xfrm>
            <a:off x="256081" y="4667652"/>
            <a:ext cx="6328459" cy="3731374"/>
          </a:xfrm>
          <a:prstGeom prst="rect">
            <a:avLst/>
          </a:prstGeom>
          <a:noFill/>
          <a:ln>
            <a:noFill/>
          </a:ln>
        </p:spPr>
        <p:txBody>
          <a:bodyPr anchorCtr="0" anchor="t" bIns="45675" lIns="91350" spcFirstLastPara="1" rIns="91350" wrap="square" tIns="45675">
            <a:noAutofit/>
          </a:bodyPr>
          <a:lstStyle/>
          <a:p>
            <a:pPr indent="0" lvl="0" marL="0" rtl="0" algn="l">
              <a:spcBef>
                <a:spcPts val="0"/>
              </a:spcBef>
              <a:spcAft>
                <a:spcPts val="0"/>
              </a:spcAft>
              <a:buClr>
                <a:schemeClr val="dk1"/>
              </a:buClr>
              <a:buSzPts val="1200"/>
              <a:buNone/>
            </a:pPr>
            <a:r>
              <a:t/>
            </a:r>
            <a:endParaRPr sz="1400"/>
          </a:p>
        </p:txBody>
      </p:sp>
      <p:sp>
        <p:nvSpPr>
          <p:cNvPr id="549" name="Google Shape;549;g24730997bf0_2_496:notes"/>
          <p:cNvSpPr txBox="1"/>
          <p:nvPr>
            <p:ph idx="12" type="sldNum"/>
          </p:nvPr>
        </p:nvSpPr>
        <p:spPr>
          <a:xfrm>
            <a:off x="3884615" y="8656926"/>
            <a:ext cx="2881273" cy="458787"/>
          </a:xfrm>
          <a:prstGeom prst="rect">
            <a:avLst/>
          </a:prstGeom>
          <a:noFill/>
          <a:ln>
            <a:noFill/>
          </a:ln>
        </p:spPr>
        <p:txBody>
          <a:bodyPr anchorCtr="0" anchor="b" bIns="45675" lIns="91350" spcFirstLastPara="1" rIns="91350" wrap="square" tIns="45675">
            <a:noAutofit/>
          </a:bodyPr>
          <a:lstStyle/>
          <a:p>
            <a:pPr indent="0" lvl="0" marL="0" rtl="0" algn="r">
              <a:spcBef>
                <a:spcPts val="0"/>
              </a:spcBef>
              <a:spcAft>
                <a:spcPts val="0"/>
              </a:spcAft>
              <a:buNone/>
            </a:pPr>
            <a:r>
              <a:rPr lang="en-GB" sz="1400"/>
              <a:t>Notes view: </a:t>
            </a:r>
            <a:fld id="{00000000-1234-1234-1234-123412341234}" type="slidenum">
              <a:rPr lang="en-GB"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4730997bf0_2_503:notes"/>
          <p:cNvSpPr txBox="1"/>
          <p:nvPr>
            <p:ph idx="1" type="body"/>
          </p:nvPr>
        </p:nvSpPr>
        <p:spPr>
          <a:xfrm>
            <a:off x="256081" y="4667652"/>
            <a:ext cx="6328459" cy="3731374"/>
          </a:xfrm>
          <a:prstGeom prst="rect">
            <a:avLst/>
          </a:prstGeom>
        </p:spPr>
        <p:txBody>
          <a:bodyPr anchorCtr="0" anchor="t" bIns="90325" lIns="90325" spcFirstLastPara="1" rIns="90325" wrap="square" tIns="90325">
            <a:noAutofit/>
          </a:bodyPr>
          <a:lstStyle/>
          <a:p>
            <a:pPr indent="0" lvl="0" marL="0" rtl="0" algn="l">
              <a:spcBef>
                <a:spcPts val="0"/>
              </a:spcBef>
              <a:spcAft>
                <a:spcPts val="0"/>
              </a:spcAft>
              <a:buNone/>
            </a:pPr>
            <a:r>
              <a:t/>
            </a:r>
            <a:endParaRPr/>
          </a:p>
        </p:txBody>
      </p:sp>
      <p:sp>
        <p:nvSpPr>
          <p:cNvPr id="556" name="Google Shape;556;g24730997bf0_2_503:notes"/>
          <p:cNvSpPr/>
          <p:nvPr>
            <p:ph idx="2" type="sldImg"/>
          </p:nvPr>
        </p:nvSpPr>
        <p:spPr>
          <a:xfrm>
            <a:off x="154035" y="569277"/>
            <a:ext cx="6532550" cy="368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55" name="Shape 55"/>
        <p:cNvGrpSpPr/>
        <p:nvPr/>
      </p:nvGrpSpPr>
      <p:grpSpPr>
        <a:xfrm>
          <a:off x="0" y="0"/>
          <a:ext cx="0" cy="0"/>
          <a:chOff x="0" y="0"/>
          <a:chExt cx="0" cy="0"/>
        </a:xfrm>
      </p:grpSpPr>
      <p:sp>
        <p:nvSpPr>
          <p:cNvPr id="56" name="Google Shape;56;p14"/>
          <p:cNvSpPr/>
          <p:nvPr/>
        </p:nvSpPr>
        <p:spPr>
          <a:xfrm>
            <a:off x="0" y="0"/>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b="0" i="0" sz="900" u="none" cap="none" strike="noStrike">
              <a:solidFill>
                <a:srgbClr val="FFFFFF"/>
              </a:solidFill>
              <a:latin typeface="Trebuchet MS"/>
              <a:ea typeface="Trebuchet MS"/>
              <a:cs typeface="Trebuchet MS"/>
              <a:sym typeface="Trebuchet MS"/>
            </a:endParaRPr>
          </a:p>
        </p:txBody>
      </p:sp>
      <p:sp>
        <p:nvSpPr>
          <p:cNvPr id="57" name="Google Shape;57;p14"/>
          <p:cNvSpPr txBox="1"/>
          <p:nvPr>
            <p:ph type="title"/>
          </p:nvPr>
        </p:nvSpPr>
        <p:spPr>
          <a:xfrm>
            <a:off x="472500" y="2073152"/>
            <a:ext cx="1858979" cy="98573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sz="2400">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b="0" i="0" lang="en-GB" sz="8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
        <p:nvSpPr>
          <p:cNvPr id="60" name="Google Shape;60;p14"/>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n-GB" sz="500" u="none" cap="none" strike="noStrike">
                <a:solidFill>
                  <a:srgbClr val="7F7F7F"/>
                </a:solidFill>
                <a:latin typeface="Trebuchet MS"/>
                <a:ea typeface="Trebuchet MS"/>
                <a:cs typeface="Trebuchet MS"/>
                <a:sym typeface="Trebuchet MS"/>
              </a:rPr>
              <a:t>Copyright © 2020 by Boston Consulting Group. All rights reserved.</a:t>
            </a:r>
            <a:endParaRPr b="0" i="0" sz="500" u="none" cap="none" strike="noStrike">
              <a:solidFill>
                <a:srgbClr val="7F7F7F"/>
              </a:solidFill>
              <a:latin typeface="Trebuchet MS"/>
              <a:ea typeface="Trebuchet MS"/>
              <a:cs typeface="Trebuchet MS"/>
              <a:sym typeface="Trebuchet MS"/>
            </a:endParaRPr>
          </a:p>
        </p:txBody>
      </p:sp>
      <p:pic>
        <p:nvPicPr>
          <p:cNvPr id="61" name="Google Shape;61;p14"/>
          <p:cNvPicPr preferRelativeResize="0"/>
          <p:nvPr/>
        </p:nvPicPr>
        <p:blipFill rotWithShape="1">
          <a:blip r:embed="rId2">
            <a:alphaModFix/>
          </a:blip>
          <a:srcRect b="7715" l="0" r="0" t="6216"/>
          <a:stretch/>
        </p:blipFill>
        <p:spPr>
          <a:xfrm rot="120000">
            <a:off x="1630981" y="2552121"/>
            <a:ext cx="2021000" cy="2596309"/>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62" name="Shape 62"/>
        <p:cNvGrpSpPr/>
        <p:nvPr/>
      </p:nvGrpSpPr>
      <p:grpSpPr>
        <a:xfrm>
          <a:off x="0" y="0"/>
          <a:ext cx="0" cy="0"/>
          <a:chOff x="0" y="0"/>
          <a:chExt cx="0" cy="0"/>
        </a:xfrm>
      </p:grpSpPr>
      <p:sp>
        <p:nvSpPr>
          <p:cNvPr id="63" name="Google Shape;63;p15"/>
          <p:cNvSpPr/>
          <p:nvPr/>
        </p:nvSpPr>
        <p:spPr>
          <a:xfrm>
            <a:off x="0" y="3959387"/>
            <a:ext cx="9144000" cy="1184113"/>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b="0" i="0" sz="900" u="none" cap="none" strike="noStrike">
              <a:solidFill>
                <a:schemeClr val="lt1"/>
              </a:solidFill>
              <a:latin typeface="Trebuchet MS"/>
              <a:ea typeface="Trebuchet MS"/>
              <a:cs typeface="Trebuchet MS"/>
              <a:sym typeface="Trebuchet MS"/>
            </a:endParaRPr>
          </a:p>
        </p:txBody>
      </p:sp>
      <p:pic>
        <p:nvPicPr>
          <p:cNvPr id="64" name="Google Shape;64;p15"/>
          <p:cNvPicPr preferRelativeResize="0"/>
          <p:nvPr/>
        </p:nvPicPr>
        <p:blipFill rotWithShape="1">
          <a:blip r:embed="rId2">
            <a:alphaModFix/>
          </a:blip>
          <a:srcRect b="27" l="1731" r="102" t="8741"/>
          <a:stretch/>
        </p:blipFill>
        <p:spPr>
          <a:xfrm flipH="1" rot="-5400000">
            <a:off x="6353941" y="1479954"/>
            <a:ext cx="435430" cy="5143500"/>
          </a:xfrm>
          <a:prstGeom prst="rect">
            <a:avLst/>
          </a:prstGeom>
          <a:noFill/>
          <a:ln>
            <a:noFill/>
          </a:ln>
        </p:spPr>
      </p:pic>
      <p:pic>
        <p:nvPicPr>
          <p:cNvPr id="65" name="Google Shape;65;p15"/>
          <p:cNvPicPr preferRelativeResize="0"/>
          <p:nvPr/>
        </p:nvPicPr>
        <p:blipFill rotWithShape="1">
          <a:blip r:embed="rId3">
            <a:alphaModFix/>
          </a:blip>
          <a:srcRect b="23056" l="0" r="0" t="0"/>
          <a:stretch/>
        </p:blipFill>
        <p:spPr>
          <a:xfrm flipH="1">
            <a:off x="0" y="0"/>
            <a:ext cx="9144000" cy="3957637"/>
          </a:xfrm>
          <a:prstGeom prst="rect">
            <a:avLst/>
          </a:prstGeom>
          <a:noFill/>
          <a:ln>
            <a:noFill/>
          </a:ln>
        </p:spPr>
      </p:pic>
      <p:sp>
        <p:nvSpPr>
          <p:cNvPr id="66" name="Google Shape;66;p15"/>
          <p:cNvSpPr/>
          <p:nvPr>
            <p:ph idx="2" type="pic"/>
          </p:nvPr>
        </p:nvSpPr>
        <p:spPr>
          <a:xfrm>
            <a:off x="7024921" y="4177982"/>
            <a:ext cx="1400951" cy="672625"/>
          </a:xfrm>
          <a:prstGeom prst="rect">
            <a:avLst/>
          </a:prstGeom>
          <a:noFill/>
          <a:ln>
            <a:noFill/>
          </a:ln>
        </p:spPr>
      </p:sp>
      <p:sp>
        <p:nvSpPr>
          <p:cNvPr id="67" name="Google Shape;67;p15"/>
          <p:cNvSpPr/>
          <p:nvPr/>
        </p:nvSpPr>
        <p:spPr>
          <a:xfrm>
            <a:off x="473202" y="469650"/>
            <a:ext cx="6093900" cy="41472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b="0" i="0" sz="1500" u="none" cap="none" strike="noStrike">
              <a:solidFill>
                <a:srgbClr val="FFFFFF"/>
              </a:solidFill>
              <a:latin typeface="Trebuchet MS"/>
              <a:ea typeface="Trebuchet MS"/>
              <a:cs typeface="Trebuchet MS"/>
              <a:sym typeface="Trebuchet MS"/>
            </a:endParaRPr>
          </a:p>
        </p:txBody>
      </p:sp>
      <p:sp>
        <p:nvSpPr>
          <p:cNvPr id="68" name="Google Shape;68;p15"/>
          <p:cNvSpPr txBox="1"/>
          <p:nvPr>
            <p:ph idx="1" type="body"/>
          </p:nvPr>
        </p:nvSpPr>
        <p:spPr>
          <a:xfrm>
            <a:off x="838061" y="4655882"/>
            <a:ext cx="5151600" cy="245361"/>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500"/>
              </a:spcBef>
              <a:spcAft>
                <a:spcPts val="0"/>
              </a:spcAft>
              <a:buClr>
                <a:schemeClr val="accent5"/>
              </a:buClr>
              <a:buSzPts val="900"/>
              <a:buNone/>
              <a:defRPr b="1" sz="900" cap="none">
                <a:solidFill>
                  <a:schemeClr val="accent5"/>
                </a:solidFill>
                <a:latin typeface="Trebuchet MS"/>
                <a:ea typeface="Trebuchet MS"/>
                <a:cs typeface="Trebuchet MS"/>
                <a:sym typeface="Trebuchet MS"/>
              </a:defRPr>
            </a:lvl1pPr>
            <a:lvl2pPr indent="-228600" lvl="1" marL="914400" algn="ctr">
              <a:lnSpc>
                <a:spcPct val="90000"/>
              </a:lnSpc>
              <a:spcBef>
                <a:spcPts val="200"/>
              </a:spcBef>
              <a:spcAft>
                <a:spcPts val="0"/>
              </a:spcAft>
              <a:buSzPts val="900"/>
              <a:buNone/>
              <a:defRPr/>
            </a:lvl2pPr>
            <a:lvl3pPr indent="-228600" lvl="2" marL="1371600" algn="ctr">
              <a:lnSpc>
                <a:spcPct val="90000"/>
              </a:lnSpc>
              <a:spcBef>
                <a:spcPts val="200"/>
              </a:spcBef>
              <a:spcAft>
                <a:spcPts val="0"/>
              </a:spcAft>
              <a:buSzPts val="900"/>
              <a:buNone/>
              <a:defRPr/>
            </a:lvl3pPr>
            <a:lvl4pPr indent="-228600" lvl="3" marL="1828800" algn="ctr">
              <a:lnSpc>
                <a:spcPct val="110000"/>
              </a:lnSpc>
              <a:spcBef>
                <a:spcPts val="200"/>
              </a:spcBef>
              <a:spcAft>
                <a:spcPts val="0"/>
              </a:spcAft>
              <a:buSzPts val="1200"/>
              <a:buNone/>
              <a:defRPr/>
            </a:lvl4pPr>
            <a:lvl5pPr indent="-228600" lvl="4" marL="2286000" algn="ctr">
              <a:lnSpc>
                <a:spcPct val="100000"/>
              </a:lnSpc>
              <a:spcBef>
                <a:spcPts val="200"/>
              </a:spcBef>
              <a:spcAft>
                <a:spcPts val="0"/>
              </a:spcAft>
              <a:buClr>
                <a:schemeClr val="dk1"/>
              </a:buClr>
              <a:buSzPts val="1200"/>
              <a:buNone/>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700"/>
              </a:spcBef>
              <a:spcAft>
                <a:spcPts val="0"/>
              </a:spcAft>
              <a:buClr>
                <a:schemeClr val="dk1"/>
              </a:buClr>
              <a:buSzPts val="1400"/>
              <a:buChar char="​"/>
              <a:defRPr/>
            </a:lvl7pPr>
            <a:lvl8pPr indent="-317500" lvl="7" marL="3657600" algn="l">
              <a:lnSpc>
                <a:spcPct val="90000"/>
              </a:lnSpc>
              <a:spcBef>
                <a:spcPts val="700"/>
              </a:spcBef>
              <a:spcAft>
                <a:spcPts val="0"/>
              </a:spcAft>
              <a:buClr>
                <a:schemeClr val="dk2"/>
              </a:buClr>
              <a:buSzPts val="1400"/>
              <a:buChar char="​"/>
              <a:defRPr/>
            </a:lvl8pPr>
            <a:lvl9pPr indent="-317500" lvl="8" marL="4114800" algn="l">
              <a:lnSpc>
                <a:spcPct val="100000"/>
              </a:lnSpc>
              <a:spcBef>
                <a:spcPts val="0"/>
              </a:spcBef>
              <a:spcAft>
                <a:spcPts val="700"/>
              </a:spcAft>
              <a:buClr>
                <a:schemeClr val="dk2"/>
              </a:buClr>
              <a:buSzPts val="1400"/>
              <a:buChar char="​"/>
              <a:defRPr/>
            </a:lvl9pPr>
          </a:lstStyle>
          <a:p/>
        </p:txBody>
      </p:sp>
      <p:sp>
        <p:nvSpPr>
          <p:cNvPr id="69" name="Google Shape;69;p15"/>
          <p:cNvSpPr txBox="1"/>
          <p:nvPr>
            <p:ph idx="3" type="subTitle"/>
          </p:nvPr>
        </p:nvSpPr>
        <p:spPr>
          <a:xfrm>
            <a:off x="838061" y="4121780"/>
            <a:ext cx="5151600" cy="327146"/>
          </a:xfrm>
          <a:prstGeom prst="rect">
            <a:avLst/>
          </a:prstGeom>
          <a:noFill/>
          <a:ln>
            <a:noFill/>
          </a:ln>
        </p:spPr>
        <p:txBody>
          <a:bodyPr anchorCtr="0" anchor="ctr" bIns="0" lIns="0" spcFirstLastPara="1" rIns="0" wrap="square" tIns="0">
            <a:noAutofit/>
          </a:bodyPr>
          <a:lstStyle>
            <a:lvl1pPr lvl="0" algn="l">
              <a:lnSpc>
                <a:spcPct val="110000"/>
              </a:lnSpc>
              <a:spcBef>
                <a:spcPts val="500"/>
              </a:spcBef>
              <a:spcAft>
                <a:spcPts val="0"/>
              </a:spcAft>
              <a:buClr>
                <a:schemeClr val="lt1"/>
              </a:buClr>
              <a:buSzPts val="1200"/>
              <a:buNone/>
              <a:defRPr sz="1200">
                <a:solidFill>
                  <a:schemeClr val="lt1"/>
                </a:solidFill>
                <a:latin typeface="Trebuchet MS"/>
                <a:ea typeface="Trebuchet MS"/>
                <a:cs typeface="Trebuchet MS"/>
                <a:sym typeface="Trebuchet MS"/>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p:txBody>
      </p:sp>
      <p:sp>
        <p:nvSpPr>
          <p:cNvPr id="70" name="Google Shape;70;p15"/>
          <p:cNvSpPr txBox="1"/>
          <p:nvPr>
            <p:ph type="ctrTitle"/>
          </p:nvPr>
        </p:nvSpPr>
        <p:spPr>
          <a:xfrm>
            <a:off x="838061" y="1414681"/>
            <a:ext cx="5151600" cy="2353817"/>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4100"/>
              <a:buFont typeface="Trebuchet MS"/>
              <a:buNone/>
              <a:defRPr sz="41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5"/>
          <p:cNvSpPr/>
          <p:nvPr/>
        </p:nvSpPr>
        <p:spPr>
          <a:xfrm>
            <a:off x="838061" y="834509"/>
            <a:ext cx="1745733" cy="36485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72" name="Shape 72"/>
        <p:cNvGrpSpPr/>
        <p:nvPr/>
      </p:nvGrpSpPr>
      <p:grpSpPr>
        <a:xfrm>
          <a:off x="0" y="0"/>
          <a:ext cx="0" cy="0"/>
          <a:chOff x="0" y="0"/>
          <a:chExt cx="0" cy="0"/>
        </a:xfrm>
      </p:grpSpPr>
      <p:sp>
        <p:nvSpPr>
          <p:cNvPr id="73" name="Google Shape;73;p16"/>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75" name="Google Shape;75;p16"/>
          <p:cNvSpPr txBox="1"/>
          <p:nvPr>
            <p:ph type="title"/>
          </p:nvPr>
        </p:nvSpPr>
        <p:spPr>
          <a:xfrm>
            <a:off x="472500" y="467100"/>
            <a:ext cx="8199900"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2600"/>
              <a:buFont typeface="Trebuchet MS"/>
              <a:buNone/>
              <a:defRPr b="0" i="0" sz="2600" u="none">
                <a:solidFill>
                  <a:srgbClr val="28BA73"/>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472500" y="467100"/>
            <a:ext cx="8200013"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600"/>
              <a:buFont typeface="Trebuchet MS"/>
              <a:buNone/>
              <a:defRPr sz="2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472049" y="1564221"/>
            <a:ext cx="8200351" cy="3066848"/>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0"/>
              </a:spcBef>
              <a:spcAft>
                <a:spcPts val="0"/>
              </a:spcAft>
              <a:buClr>
                <a:schemeClr val="dk1"/>
              </a:buClr>
              <a:buSzPts val="1500"/>
              <a:buChar char="​"/>
              <a:defRPr sz="1500"/>
            </a:lvl1pPr>
            <a:lvl2pPr indent="-323850" lvl="1" marL="914400" algn="l">
              <a:lnSpc>
                <a:spcPct val="100000"/>
              </a:lnSpc>
              <a:spcBef>
                <a:spcPts val="0"/>
              </a:spcBef>
              <a:spcAft>
                <a:spcPts val="0"/>
              </a:spcAft>
              <a:buSzPts val="1500"/>
              <a:buChar char="•"/>
              <a:defRPr sz="1500"/>
            </a:lvl2pPr>
            <a:lvl3pPr indent="-323850" lvl="2" marL="1371600" algn="l">
              <a:lnSpc>
                <a:spcPct val="100000"/>
              </a:lnSpc>
              <a:spcBef>
                <a:spcPts val="0"/>
              </a:spcBef>
              <a:spcAft>
                <a:spcPts val="0"/>
              </a:spcAft>
              <a:buSzPts val="1500"/>
              <a:buChar char="–"/>
              <a:defRPr sz="1500"/>
            </a:lvl3pPr>
            <a:lvl4pPr indent="-361950" lvl="3" marL="1828800" algn="l">
              <a:lnSpc>
                <a:spcPct val="100000"/>
              </a:lnSpc>
              <a:spcBef>
                <a:spcPts val="0"/>
              </a:spcBef>
              <a:spcAft>
                <a:spcPts val="0"/>
              </a:spcAft>
              <a:buSzPts val="2100"/>
              <a:buChar char="​"/>
              <a:defRPr sz="2100"/>
            </a:lvl4pPr>
            <a:lvl5pPr indent="-361950" lvl="4" marL="2286000" algn="l">
              <a:lnSpc>
                <a:spcPct val="100000"/>
              </a:lnSpc>
              <a:spcBef>
                <a:spcPts val="0"/>
              </a:spcBef>
              <a:spcAft>
                <a:spcPts val="0"/>
              </a:spcAft>
              <a:buClr>
                <a:schemeClr val="dk1"/>
              </a:buClr>
              <a:buSzPts val="2100"/>
              <a:buChar char="​"/>
              <a:defRPr sz="2100"/>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700"/>
              </a:spcBef>
              <a:spcAft>
                <a:spcPts val="0"/>
              </a:spcAft>
              <a:buClr>
                <a:schemeClr val="dk1"/>
              </a:buClr>
              <a:buSzPts val="1400"/>
              <a:buChar char="​"/>
              <a:defRPr/>
            </a:lvl7pPr>
            <a:lvl8pPr indent="-317500" lvl="7" marL="3657600" algn="l">
              <a:lnSpc>
                <a:spcPct val="90000"/>
              </a:lnSpc>
              <a:spcBef>
                <a:spcPts val="700"/>
              </a:spcBef>
              <a:spcAft>
                <a:spcPts val="0"/>
              </a:spcAft>
              <a:buClr>
                <a:schemeClr val="dk2"/>
              </a:buClr>
              <a:buSzPts val="1400"/>
              <a:buChar char="​"/>
              <a:defRPr/>
            </a:lvl8pPr>
            <a:lvl9pPr indent="-317500" lvl="8" marL="4114800" algn="l">
              <a:lnSpc>
                <a:spcPct val="100000"/>
              </a:lnSpc>
              <a:spcBef>
                <a:spcPts val="0"/>
              </a:spcBef>
              <a:spcAft>
                <a:spcPts val="700"/>
              </a:spcAft>
              <a:buClr>
                <a:schemeClr val="dk2"/>
              </a:buClr>
              <a:buSzPts val="1400"/>
              <a:buChar char="​"/>
              <a:defRPr/>
            </a:lvl9pPr>
          </a:lstStyle>
          <a:p/>
        </p:txBody>
      </p:sp>
      <p:sp>
        <p:nvSpPr>
          <p:cNvPr id="79" name="Google Shape;79;p17"/>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80" name="Shape 80"/>
        <p:cNvGrpSpPr/>
        <p:nvPr/>
      </p:nvGrpSpPr>
      <p:grpSpPr>
        <a:xfrm>
          <a:off x="0" y="0"/>
          <a:ext cx="0" cy="0"/>
          <a:chOff x="0" y="0"/>
          <a:chExt cx="0" cy="0"/>
        </a:xfrm>
      </p:grpSpPr>
      <p:sp>
        <p:nvSpPr>
          <p:cNvPr id="81" name="Google Shape;81;p18"/>
          <p:cNvSpPr/>
          <p:nvPr/>
        </p:nvSpPr>
        <p:spPr>
          <a:xfrm>
            <a:off x="1" y="-982"/>
            <a:ext cx="3520800" cy="5144482"/>
          </a:xfrm>
          <a:prstGeom prst="rect">
            <a:avLst/>
          </a:prstGeom>
          <a:solidFill>
            <a:srgbClr val="F2F2F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82" name="Google Shape;82;p18"/>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type="title"/>
          </p:nvPr>
        </p:nvSpPr>
        <p:spPr>
          <a:xfrm>
            <a:off x="472500" y="1158206"/>
            <a:ext cx="2589300" cy="1121846"/>
          </a:xfrm>
          <a:prstGeom prst="rect">
            <a:avLst/>
          </a:prstGeom>
          <a:noFill/>
          <a:ln>
            <a:noFill/>
          </a:ln>
        </p:spPr>
        <p:txBody>
          <a:bodyPr anchorCtr="0" anchor="b" bIns="0" lIns="0" spcFirstLastPara="1" rIns="240025"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85" name="Shape 85"/>
        <p:cNvGrpSpPr/>
        <p:nvPr/>
      </p:nvGrpSpPr>
      <p:grpSpPr>
        <a:xfrm>
          <a:off x="0" y="0"/>
          <a:ext cx="0" cy="0"/>
          <a:chOff x="0" y="0"/>
          <a:chExt cx="0" cy="0"/>
        </a:xfrm>
      </p:grpSpPr>
      <p:sp>
        <p:nvSpPr>
          <p:cNvPr id="86" name="Google Shape;86;p19"/>
          <p:cNvSpPr txBox="1"/>
          <p:nvPr>
            <p:ph type="title"/>
          </p:nvPr>
        </p:nvSpPr>
        <p:spPr>
          <a:xfrm>
            <a:off x="963557" y="2001031"/>
            <a:ext cx="7215368" cy="2400770"/>
          </a:xfrm>
          <a:prstGeom prst="rect">
            <a:avLst/>
          </a:prstGeom>
          <a:noFill/>
          <a:ln cap="flat" cmpd="sng" w="9525">
            <a:solidFill>
              <a:schemeClr val="lt1"/>
            </a:solidFill>
            <a:prstDash val="solid"/>
            <a:round/>
            <a:headEnd len="sm" w="sm" type="none"/>
            <a:tailEnd len="sm" w="sm" type="none"/>
          </a:ln>
        </p:spPr>
        <p:txBody>
          <a:bodyPr anchorCtr="0" anchor="b" bIns="102875" lIns="205725" spcFirstLastPara="1" rIns="205725" wrap="square" tIns="205725">
            <a:noAutofit/>
          </a:bodyPr>
          <a:lstStyle>
            <a:lvl1pPr lvl="0" algn="l">
              <a:lnSpc>
                <a:spcPct val="111111"/>
              </a:lnSpc>
              <a:spcBef>
                <a:spcPts val="0"/>
              </a:spcBef>
              <a:spcAft>
                <a:spcPts val="0"/>
              </a:spcAft>
              <a:buClr>
                <a:schemeClr val="lt1"/>
              </a:buClr>
              <a:buSzPts val="4100"/>
              <a:buFont typeface="Trebuchet MS"/>
              <a:buNone/>
              <a:defRPr sz="41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88" name="Google Shape;88;p19"/>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90" name="Google Shape;90;p19"/>
          <p:cNvSpPr/>
          <p:nvPr/>
        </p:nvSpPr>
        <p:spPr>
          <a:xfrm>
            <a:off x="963557" y="1071098"/>
            <a:ext cx="710754" cy="710754"/>
          </a:xfrm>
          <a:prstGeom prst="rect">
            <a:avLst/>
          </a:prstGeom>
          <a:noFill/>
          <a:ln cap="flat" cmpd="sng" w="10775">
            <a:solidFill>
              <a:schemeClr val="l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91" name="Shape 91"/>
        <p:cNvGrpSpPr/>
        <p:nvPr/>
      </p:nvGrpSpPr>
      <p:grpSpPr>
        <a:xfrm>
          <a:off x="0" y="0"/>
          <a:ext cx="0" cy="0"/>
          <a:chOff x="0" y="0"/>
          <a:chExt cx="0" cy="0"/>
        </a:xfrm>
      </p:grpSpPr>
      <p:sp>
        <p:nvSpPr>
          <p:cNvPr id="92" name="Google Shape;92;p20"/>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93" name="Google Shape;93;p20"/>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20"/>
          <p:cNvSpPr txBox="1"/>
          <p:nvPr>
            <p:ph type="title"/>
          </p:nvPr>
        </p:nvSpPr>
        <p:spPr>
          <a:xfrm>
            <a:off x="472500" y="2870100"/>
            <a:ext cx="8202600" cy="1530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100"/>
              <a:buFont typeface="Trebuchet MS"/>
              <a:buNone/>
              <a:defRPr sz="41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5" name="Google Shape;95;p20"/>
          <p:cNvCxnSpPr/>
          <p:nvPr/>
        </p:nvCxnSpPr>
        <p:spPr>
          <a:xfrm>
            <a:off x="464174" y="2760012"/>
            <a:ext cx="8682228"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96" name="Shape 96"/>
        <p:cNvGrpSpPr/>
        <p:nvPr/>
      </p:nvGrpSpPr>
      <p:grpSpPr>
        <a:xfrm>
          <a:off x="0" y="0"/>
          <a:ext cx="0" cy="0"/>
          <a:chOff x="0" y="0"/>
          <a:chExt cx="0" cy="0"/>
        </a:xfrm>
      </p:grpSpPr>
      <p:pic>
        <p:nvPicPr>
          <p:cNvPr id="97" name="Google Shape;97;p21"/>
          <p:cNvPicPr preferRelativeResize="0"/>
          <p:nvPr/>
        </p:nvPicPr>
        <p:blipFill rotWithShape="1">
          <a:blip r:embed="rId2">
            <a:alphaModFix/>
          </a:blip>
          <a:srcRect b="27" l="29398" r="101" t="8741"/>
          <a:stretch/>
        </p:blipFill>
        <p:spPr>
          <a:xfrm flipH="1" rot="10800000">
            <a:off x="3048746" y="0"/>
            <a:ext cx="312713" cy="5143500"/>
          </a:xfrm>
          <a:prstGeom prst="rect">
            <a:avLst/>
          </a:prstGeom>
          <a:noFill/>
          <a:ln>
            <a:noFill/>
          </a:ln>
        </p:spPr>
      </p:pic>
      <p:sp>
        <p:nvSpPr>
          <p:cNvPr id="98" name="Google Shape;98;p21"/>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1"/>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00" name="Google Shape;100;p21"/>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1" name="Google Shape;101;p21"/>
          <p:cNvSpPr/>
          <p:nvPr/>
        </p:nvSpPr>
        <p:spPr>
          <a:xfrm>
            <a:off x="0" y="0"/>
            <a:ext cx="3059631" cy="51435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02" name="Google Shape;102;p21"/>
          <p:cNvSpPr txBox="1"/>
          <p:nvPr>
            <p:ph type="title"/>
          </p:nvPr>
        </p:nvSpPr>
        <p:spPr>
          <a:xfrm>
            <a:off x="472500" y="2010827"/>
            <a:ext cx="2345911" cy="112184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103" name="Shape 103"/>
        <p:cNvGrpSpPr/>
        <p:nvPr/>
      </p:nvGrpSpPr>
      <p:grpSpPr>
        <a:xfrm>
          <a:off x="0" y="0"/>
          <a:ext cx="0" cy="0"/>
          <a:chOff x="0" y="0"/>
          <a:chExt cx="0" cy="0"/>
        </a:xfrm>
      </p:grpSpPr>
      <p:pic>
        <p:nvPicPr>
          <p:cNvPr id="104" name="Google Shape;104;p22"/>
          <p:cNvPicPr preferRelativeResize="0"/>
          <p:nvPr/>
        </p:nvPicPr>
        <p:blipFill rotWithShape="1">
          <a:blip r:embed="rId2">
            <a:alphaModFix/>
          </a:blip>
          <a:srcRect b="27" l="29398" r="101" t="8741"/>
          <a:stretch/>
        </p:blipFill>
        <p:spPr>
          <a:xfrm flipH="1" rot="10800000">
            <a:off x="5374205" y="0"/>
            <a:ext cx="312713" cy="5143500"/>
          </a:xfrm>
          <a:prstGeom prst="rect">
            <a:avLst/>
          </a:prstGeom>
          <a:noFill/>
          <a:ln>
            <a:noFill/>
          </a:ln>
        </p:spPr>
      </p:pic>
      <p:sp>
        <p:nvSpPr>
          <p:cNvPr id="105" name="Google Shape;105;p22"/>
          <p:cNvSpPr/>
          <p:nvPr/>
        </p:nvSpPr>
        <p:spPr>
          <a:xfrm>
            <a:off x="0" y="0"/>
            <a:ext cx="5378967" cy="51435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06" name="Google Shape;106;p22"/>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2"/>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08" name="Google Shape;108;p22"/>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9" name="Google Shape;109;p22"/>
          <p:cNvSpPr txBox="1"/>
          <p:nvPr>
            <p:ph type="title"/>
          </p:nvPr>
        </p:nvSpPr>
        <p:spPr>
          <a:xfrm>
            <a:off x="472500" y="467100"/>
            <a:ext cx="4692600"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2600"/>
              <a:buFont typeface="Trebuchet MS"/>
              <a:buNone/>
              <a:defRPr b="0" i="0" sz="2600" u="none">
                <a:solidFill>
                  <a:srgbClr val="28BA73"/>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110" name="Shape 110"/>
        <p:cNvGrpSpPr/>
        <p:nvPr/>
      </p:nvGrpSpPr>
      <p:grpSpPr>
        <a:xfrm>
          <a:off x="0" y="0"/>
          <a:ext cx="0" cy="0"/>
          <a:chOff x="0" y="0"/>
          <a:chExt cx="0" cy="0"/>
        </a:xfrm>
      </p:grpSpPr>
      <p:pic>
        <p:nvPicPr>
          <p:cNvPr id="111" name="Google Shape;111;p23"/>
          <p:cNvPicPr preferRelativeResize="0"/>
          <p:nvPr/>
        </p:nvPicPr>
        <p:blipFill rotWithShape="1">
          <a:blip r:embed="rId2">
            <a:alphaModFix/>
          </a:blip>
          <a:srcRect b="27" l="29398" r="101" t="8741"/>
          <a:stretch/>
        </p:blipFill>
        <p:spPr>
          <a:xfrm flipH="1">
            <a:off x="2753301" y="0"/>
            <a:ext cx="312713" cy="5143500"/>
          </a:xfrm>
          <a:prstGeom prst="rect">
            <a:avLst/>
          </a:prstGeom>
          <a:noFill/>
          <a:ln>
            <a:noFill/>
          </a:ln>
        </p:spPr>
      </p:pic>
      <p:sp>
        <p:nvSpPr>
          <p:cNvPr id="112" name="Google Shape;112;p23"/>
          <p:cNvSpPr txBox="1"/>
          <p:nvPr>
            <p:ph type="title"/>
          </p:nvPr>
        </p:nvSpPr>
        <p:spPr>
          <a:xfrm>
            <a:off x="472500" y="2010827"/>
            <a:ext cx="2345911" cy="112184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23"/>
          <p:cNvSpPr/>
          <p:nvPr/>
        </p:nvSpPr>
        <p:spPr>
          <a:xfrm>
            <a:off x="3060572" y="-982"/>
            <a:ext cx="6083428" cy="5144482"/>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14" name="Google Shape;114;p23"/>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115" name="Google Shape;115;p23"/>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3"/>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117" name="Shape 117"/>
        <p:cNvGrpSpPr/>
        <p:nvPr/>
      </p:nvGrpSpPr>
      <p:grpSpPr>
        <a:xfrm>
          <a:off x="0" y="0"/>
          <a:ext cx="0" cy="0"/>
          <a:chOff x="0" y="0"/>
          <a:chExt cx="0" cy="0"/>
        </a:xfrm>
      </p:grpSpPr>
      <p:pic>
        <p:nvPicPr>
          <p:cNvPr id="118" name="Google Shape;118;p24"/>
          <p:cNvPicPr preferRelativeResize="0"/>
          <p:nvPr/>
        </p:nvPicPr>
        <p:blipFill rotWithShape="1">
          <a:blip r:embed="rId2">
            <a:alphaModFix/>
          </a:blip>
          <a:srcRect b="27" l="29398" r="101" t="8741"/>
          <a:stretch/>
        </p:blipFill>
        <p:spPr>
          <a:xfrm flipH="1">
            <a:off x="4267186" y="0"/>
            <a:ext cx="312713" cy="5143500"/>
          </a:xfrm>
          <a:prstGeom prst="rect">
            <a:avLst/>
          </a:prstGeom>
          <a:noFill/>
          <a:ln>
            <a:noFill/>
          </a:ln>
        </p:spPr>
      </p:pic>
      <p:sp>
        <p:nvSpPr>
          <p:cNvPr id="119" name="Google Shape;119;p24"/>
          <p:cNvSpPr/>
          <p:nvPr/>
        </p:nvSpPr>
        <p:spPr>
          <a:xfrm>
            <a:off x="4572000" y="0"/>
            <a:ext cx="4572000" cy="51435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20" name="Google Shape;120;p24"/>
          <p:cNvSpPr/>
          <p:nvPr>
            <p:ph idx="2" type="pic"/>
          </p:nvPr>
        </p:nvSpPr>
        <p:spPr>
          <a:xfrm>
            <a:off x="4569016" y="0"/>
            <a:ext cx="4574983" cy="5143500"/>
          </a:xfrm>
          <a:prstGeom prst="rect">
            <a:avLst/>
          </a:prstGeom>
          <a:noFill/>
          <a:ln>
            <a:noFill/>
          </a:ln>
        </p:spPr>
      </p:sp>
      <p:sp>
        <p:nvSpPr>
          <p:cNvPr id="121" name="Google Shape;121;p24"/>
          <p:cNvSpPr txBox="1"/>
          <p:nvPr>
            <p:ph type="title"/>
          </p:nvPr>
        </p:nvSpPr>
        <p:spPr>
          <a:xfrm>
            <a:off x="472500" y="1339200"/>
            <a:ext cx="3291300" cy="2465100"/>
          </a:xfrm>
          <a:prstGeom prst="rect">
            <a:avLst/>
          </a:prstGeom>
          <a:noFill/>
          <a:ln>
            <a:noFill/>
          </a:ln>
        </p:spPr>
        <p:txBody>
          <a:bodyPr anchorCtr="0" anchor="ctr" bIns="0" lIns="0" spcFirstLastPara="1" rIns="240025" wrap="square" tIns="0">
            <a:noAutofit/>
          </a:bodyPr>
          <a:lstStyle>
            <a:lvl1pPr lvl="0" algn="l">
              <a:lnSpc>
                <a:spcPct val="90000"/>
              </a:lnSpc>
              <a:spcBef>
                <a:spcPts val="0"/>
              </a:spcBef>
              <a:spcAft>
                <a:spcPts val="0"/>
              </a:spcAft>
              <a:buClr>
                <a:schemeClr val="lt1"/>
              </a:buClr>
              <a:buSzPts val="3300"/>
              <a:buFont typeface="Trebuchet MS"/>
              <a:buNone/>
              <a:defRPr sz="33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600">
              <a:solidFill>
                <a:srgbClr val="7F7F7F"/>
              </a:solidFill>
              <a:latin typeface="Trebuchet MS"/>
              <a:ea typeface="Trebuchet MS"/>
              <a:cs typeface="Trebuchet MS"/>
              <a:sym typeface="Trebuchet MS"/>
            </a:endParaRPr>
          </a:p>
        </p:txBody>
      </p:sp>
      <p:sp>
        <p:nvSpPr>
          <p:cNvPr id="123" name="Google Shape;123;p24"/>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125" name="Shape 125"/>
        <p:cNvGrpSpPr/>
        <p:nvPr/>
      </p:nvGrpSpPr>
      <p:grpSpPr>
        <a:xfrm>
          <a:off x="0" y="0"/>
          <a:ext cx="0" cy="0"/>
          <a:chOff x="0" y="0"/>
          <a:chExt cx="0" cy="0"/>
        </a:xfrm>
      </p:grpSpPr>
      <p:pic>
        <p:nvPicPr>
          <p:cNvPr id="126" name="Google Shape;126;p25"/>
          <p:cNvPicPr preferRelativeResize="0"/>
          <p:nvPr/>
        </p:nvPicPr>
        <p:blipFill rotWithShape="1">
          <a:blip r:embed="rId2">
            <a:alphaModFix/>
          </a:blip>
          <a:srcRect b="27" l="29398" r="101" t="8741"/>
          <a:stretch/>
        </p:blipFill>
        <p:spPr>
          <a:xfrm flipH="1">
            <a:off x="5557387" y="0"/>
            <a:ext cx="312713" cy="5143500"/>
          </a:xfrm>
          <a:prstGeom prst="rect">
            <a:avLst/>
          </a:prstGeom>
          <a:noFill/>
          <a:ln>
            <a:noFill/>
          </a:ln>
        </p:spPr>
      </p:pic>
      <p:sp>
        <p:nvSpPr>
          <p:cNvPr id="127" name="Google Shape;127;p25"/>
          <p:cNvSpPr/>
          <p:nvPr/>
        </p:nvSpPr>
        <p:spPr>
          <a:xfrm>
            <a:off x="5864657" y="0"/>
            <a:ext cx="3279343" cy="5143500"/>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28" name="Google Shape;128;p25"/>
          <p:cNvSpPr/>
          <p:nvPr>
            <p:ph idx="2" type="pic"/>
          </p:nvPr>
        </p:nvSpPr>
        <p:spPr>
          <a:xfrm>
            <a:off x="5865019" y="0"/>
            <a:ext cx="3278981" cy="5143500"/>
          </a:xfrm>
          <a:prstGeom prst="rect">
            <a:avLst/>
          </a:prstGeom>
          <a:noFill/>
          <a:ln>
            <a:noFill/>
          </a:ln>
        </p:spPr>
      </p:sp>
      <p:sp>
        <p:nvSpPr>
          <p:cNvPr id="129" name="Google Shape;129;p25"/>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nvSpPr>
        <p:spPr>
          <a:xfrm rot="-5400000">
            <a:off x="7115175" y="2937296"/>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131" name="Google Shape;131;p25"/>
          <p:cNvSpPr txBox="1"/>
          <p:nvPr>
            <p:ph type="title"/>
          </p:nvPr>
        </p:nvSpPr>
        <p:spPr>
          <a:xfrm>
            <a:off x="472500" y="1353488"/>
            <a:ext cx="4685664" cy="2465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300"/>
              <a:buFont typeface="Trebuchet MS"/>
              <a:buNone/>
              <a:defRPr sz="33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5"/>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6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133" name="Shape 133"/>
        <p:cNvGrpSpPr/>
        <p:nvPr/>
      </p:nvGrpSpPr>
      <p:grpSpPr>
        <a:xfrm>
          <a:off x="0" y="0"/>
          <a:ext cx="0" cy="0"/>
          <a:chOff x="0" y="0"/>
          <a:chExt cx="0" cy="0"/>
        </a:xfrm>
      </p:grpSpPr>
      <p:sp>
        <p:nvSpPr>
          <p:cNvPr id="134" name="Google Shape;134;p26"/>
          <p:cNvSpPr/>
          <p:nvPr/>
        </p:nvSpPr>
        <p:spPr>
          <a:xfrm>
            <a:off x="1143" y="983"/>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135" name="Google Shape;135;p26"/>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37" name="Google Shape;137;p26"/>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38" name="Google Shape;138;p26"/>
          <p:cNvSpPr txBox="1"/>
          <p:nvPr>
            <p:ph type="title"/>
          </p:nvPr>
        </p:nvSpPr>
        <p:spPr>
          <a:xfrm>
            <a:off x="472500" y="2073152"/>
            <a:ext cx="1858979" cy="98573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39" name="Google Shape;139;p26"/>
          <p:cNvPicPr preferRelativeResize="0"/>
          <p:nvPr/>
        </p:nvPicPr>
        <p:blipFill rotWithShape="1">
          <a:blip r:embed="rId2">
            <a:alphaModFix/>
          </a:blip>
          <a:srcRect b="0" l="0" r="0" t="0"/>
          <a:stretch/>
        </p:blipFill>
        <p:spPr>
          <a:xfrm>
            <a:off x="2349331" y="2692799"/>
            <a:ext cx="1023938" cy="253722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140" name="Shape 140"/>
        <p:cNvGrpSpPr/>
        <p:nvPr/>
      </p:nvGrpSpPr>
      <p:grpSpPr>
        <a:xfrm>
          <a:off x="0" y="0"/>
          <a:ext cx="0" cy="0"/>
          <a:chOff x="0" y="0"/>
          <a:chExt cx="0" cy="0"/>
        </a:xfrm>
      </p:grpSpPr>
      <p:sp>
        <p:nvSpPr>
          <p:cNvPr id="141" name="Google Shape;141;p27"/>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600">
              <a:solidFill>
                <a:schemeClr val="lt1"/>
              </a:solidFill>
              <a:latin typeface="Trebuchet MS"/>
              <a:ea typeface="Trebuchet MS"/>
              <a:cs typeface="Trebuchet MS"/>
              <a:sym typeface="Trebuchet MS"/>
            </a:endParaRPr>
          </a:p>
        </p:txBody>
      </p:sp>
      <p:sp>
        <p:nvSpPr>
          <p:cNvPr id="142" name="Google Shape;142;p27"/>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7"/>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44" name="Google Shape;144;p27"/>
          <p:cNvSpPr/>
          <p:nvPr/>
        </p:nvSpPr>
        <p:spPr>
          <a:xfrm>
            <a:off x="1" y="0"/>
            <a:ext cx="4070190" cy="5143500"/>
          </a:xfrm>
          <a:prstGeom prst="homePlate">
            <a:avLst>
              <a:gd fmla="val 12939" name="adj"/>
            </a:avLst>
          </a:prstGeom>
          <a:solidFill>
            <a:schemeClr val="lt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145" name="Google Shape;145;p27"/>
          <p:cNvSpPr txBox="1"/>
          <p:nvPr>
            <p:ph type="title"/>
          </p:nvPr>
        </p:nvSpPr>
        <p:spPr>
          <a:xfrm>
            <a:off x="472500" y="1339200"/>
            <a:ext cx="3046676" cy="2465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300"/>
              <a:buFont typeface="Trebuchet MS"/>
              <a:buNone/>
              <a:defRPr b="0" sz="33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46" name="Google Shape;146;p27"/>
          <p:cNvPicPr preferRelativeResize="0"/>
          <p:nvPr/>
        </p:nvPicPr>
        <p:blipFill rotWithShape="1">
          <a:blip r:embed="rId2">
            <a:alphaModFix/>
          </a:blip>
          <a:srcRect b="0" l="0" r="0" t="0"/>
          <a:stretch/>
        </p:blipFill>
        <p:spPr>
          <a:xfrm>
            <a:off x="3436144" y="2545794"/>
            <a:ext cx="973931" cy="2678906"/>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147" name="Shape 147"/>
        <p:cNvGrpSpPr/>
        <p:nvPr/>
      </p:nvGrpSpPr>
      <p:grpSpPr>
        <a:xfrm>
          <a:off x="0" y="0"/>
          <a:ext cx="0" cy="0"/>
          <a:chOff x="0" y="0"/>
          <a:chExt cx="0" cy="0"/>
        </a:xfrm>
      </p:grpSpPr>
      <p:sp>
        <p:nvSpPr>
          <p:cNvPr id="148" name="Google Shape;148;p28"/>
          <p:cNvSpPr/>
          <p:nvPr/>
        </p:nvSpPr>
        <p:spPr>
          <a:xfrm>
            <a:off x="1" y="0"/>
            <a:ext cx="4070190" cy="5143500"/>
          </a:xfrm>
          <a:prstGeom prst="homePlate">
            <a:avLst>
              <a:gd fmla="val 12939" name="adj"/>
            </a:avLst>
          </a:pr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149" name="Google Shape;149;p28"/>
          <p:cNvSpPr txBox="1"/>
          <p:nvPr>
            <p:ph type="title"/>
          </p:nvPr>
        </p:nvSpPr>
        <p:spPr>
          <a:xfrm>
            <a:off x="472500" y="1339200"/>
            <a:ext cx="3046676" cy="2465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300"/>
              <a:buFont typeface="Trebuchet MS"/>
              <a:buNone/>
              <a:defRPr b="0" sz="3300">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0" name="Google Shape;150;p28"/>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8"/>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152" name="Google Shape;152;p2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153" name="Google Shape;153;p28"/>
          <p:cNvPicPr preferRelativeResize="0"/>
          <p:nvPr/>
        </p:nvPicPr>
        <p:blipFill rotWithShape="1">
          <a:blip r:embed="rId2">
            <a:alphaModFix/>
          </a:blip>
          <a:srcRect b="6867" l="0" r="0" t="7561"/>
          <a:stretch/>
        </p:blipFill>
        <p:spPr>
          <a:xfrm>
            <a:off x="2683544" y="2562225"/>
            <a:ext cx="2021000" cy="2581275"/>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54" name="Shape 154"/>
        <p:cNvGrpSpPr/>
        <p:nvPr/>
      </p:nvGrpSpPr>
      <p:grpSpPr>
        <a:xfrm>
          <a:off x="0" y="0"/>
          <a:ext cx="0" cy="0"/>
          <a:chOff x="0" y="0"/>
          <a:chExt cx="0" cy="0"/>
        </a:xfrm>
      </p:grpSpPr>
      <p:sp>
        <p:nvSpPr>
          <p:cNvPr id="155" name="Google Shape;155;p29"/>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57" name="Google Shape;157;p29"/>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58" name="Google Shape;158;p29"/>
          <p:cNvSpPr/>
          <p:nvPr/>
        </p:nvSpPr>
        <p:spPr>
          <a:xfrm>
            <a:off x="0" y="0"/>
            <a:ext cx="4772660" cy="5143500"/>
          </a:xfrm>
          <a:prstGeom prst="homePlate">
            <a:avLst>
              <a:gd fmla="val 12939" name="adj"/>
            </a:avLst>
          </a:prstGeom>
          <a:solidFill>
            <a:schemeClr val="lt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159" name="Google Shape;159;p29"/>
          <p:cNvSpPr txBox="1"/>
          <p:nvPr>
            <p:ph type="title"/>
          </p:nvPr>
        </p:nvSpPr>
        <p:spPr>
          <a:xfrm>
            <a:off x="472500" y="467100"/>
            <a:ext cx="3505235"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2600"/>
              <a:buFont typeface="Trebuchet MS"/>
              <a:buNone/>
              <a:defRPr b="0" i="0" sz="2600" u="none">
                <a:solidFill>
                  <a:srgbClr val="28BA73"/>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60" name="Google Shape;160;p29"/>
          <p:cNvPicPr preferRelativeResize="0"/>
          <p:nvPr/>
        </p:nvPicPr>
        <p:blipFill rotWithShape="1">
          <a:blip r:embed="rId2">
            <a:alphaModFix/>
          </a:blip>
          <a:srcRect b="0" l="0" r="0" t="0"/>
          <a:stretch/>
        </p:blipFill>
        <p:spPr>
          <a:xfrm>
            <a:off x="4048355" y="2692205"/>
            <a:ext cx="1023938" cy="2537221"/>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61" name="Shape 161"/>
        <p:cNvGrpSpPr/>
        <p:nvPr/>
      </p:nvGrpSpPr>
      <p:grpSpPr>
        <a:xfrm>
          <a:off x="0" y="0"/>
          <a:ext cx="0" cy="0"/>
          <a:chOff x="0" y="0"/>
          <a:chExt cx="0" cy="0"/>
        </a:xfrm>
      </p:grpSpPr>
      <p:sp>
        <p:nvSpPr>
          <p:cNvPr id="162" name="Google Shape;162;p30"/>
          <p:cNvSpPr/>
          <p:nvPr/>
        </p:nvSpPr>
        <p:spPr>
          <a:xfrm>
            <a:off x="0" y="0"/>
            <a:ext cx="4772660" cy="5143500"/>
          </a:xfrm>
          <a:prstGeom prst="homePlate">
            <a:avLst>
              <a:gd fmla="val 12939" name="adj"/>
            </a:avLst>
          </a:pr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163" name="Google Shape;163;p30"/>
          <p:cNvSpPr txBox="1"/>
          <p:nvPr>
            <p:ph type="title"/>
          </p:nvPr>
        </p:nvSpPr>
        <p:spPr>
          <a:xfrm>
            <a:off x="472500" y="467100"/>
            <a:ext cx="3505235"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600"/>
              <a:buFont typeface="Trebuchet MS"/>
              <a:buNone/>
              <a:defRPr b="0" i="0" sz="2600" u="none">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30"/>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30"/>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166" name="Google Shape;166;p30"/>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167" name="Google Shape;167;p30"/>
          <p:cNvPicPr preferRelativeResize="0"/>
          <p:nvPr/>
        </p:nvPicPr>
        <p:blipFill rotWithShape="1">
          <a:blip r:embed="rId2">
            <a:alphaModFix/>
          </a:blip>
          <a:srcRect b="6866" l="0" r="0" t="9052"/>
          <a:stretch/>
        </p:blipFill>
        <p:spPr>
          <a:xfrm rot="120000">
            <a:off x="3345129" y="2555852"/>
            <a:ext cx="2021000" cy="2592413"/>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68" name="Shape 168"/>
        <p:cNvGrpSpPr/>
        <p:nvPr/>
      </p:nvGrpSpPr>
      <p:grpSpPr>
        <a:xfrm>
          <a:off x="0" y="0"/>
          <a:ext cx="0" cy="0"/>
          <a:chOff x="0" y="0"/>
          <a:chExt cx="0" cy="0"/>
        </a:xfrm>
      </p:grpSpPr>
      <p:sp>
        <p:nvSpPr>
          <p:cNvPr id="169" name="Google Shape;169;p31"/>
          <p:cNvSpPr/>
          <p:nvPr/>
        </p:nvSpPr>
        <p:spPr>
          <a:xfrm>
            <a:off x="0" y="0"/>
            <a:ext cx="6334679" cy="51435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70" name="Google Shape;170;p31"/>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31"/>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72" name="Google Shape;172;p31"/>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73" name="Google Shape;173;p31"/>
          <p:cNvSpPr txBox="1"/>
          <p:nvPr>
            <p:ph type="title"/>
          </p:nvPr>
        </p:nvSpPr>
        <p:spPr>
          <a:xfrm>
            <a:off x="472500" y="467100"/>
            <a:ext cx="4692600"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2600"/>
              <a:buFont typeface="Trebuchet MS"/>
              <a:buNone/>
              <a:defRPr b="0" i="0" sz="2600" u="none">
                <a:solidFill>
                  <a:srgbClr val="28BA73"/>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74" name="Google Shape;174;p31"/>
          <p:cNvPicPr preferRelativeResize="0"/>
          <p:nvPr/>
        </p:nvPicPr>
        <p:blipFill rotWithShape="1">
          <a:blip r:embed="rId2">
            <a:alphaModFix/>
          </a:blip>
          <a:srcRect b="0" l="0" r="0" t="0"/>
          <a:stretch/>
        </p:blipFill>
        <p:spPr>
          <a:xfrm>
            <a:off x="5617754" y="2692205"/>
            <a:ext cx="1023938" cy="2537221"/>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75" name="Shape 175"/>
        <p:cNvGrpSpPr/>
        <p:nvPr/>
      </p:nvGrpSpPr>
      <p:grpSpPr>
        <a:xfrm>
          <a:off x="0" y="0"/>
          <a:ext cx="0" cy="0"/>
          <a:chOff x="0" y="0"/>
          <a:chExt cx="0" cy="0"/>
        </a:xfrm>
      </p:grpSpPr>
      <p:sp>
        <p:nvSpPr>
          <p:cNvPr id="176" name="Google Shape;176;p32"/>
          <p:cNvSpPr/>
          <p:nvPr/>
        </p:nvSpPr>
        <p:spPr>
          <a:xfrm>
            <a:off x="0" y="0"/>
            <a:ext cx="6334679" cy="51435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77" name="Google Shape;177;p32"/>
          <p:cNvSpPr txBox="1"/>
          <p:nvPr>
            <p:ph type="title"/>
          </p:nvPr>
        </p:nvSpPr>
        <p:spPr>
          <a:xfrm>
            <a:off x="472500" y="467100"/>
            <a:ext cx="4692600"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600"/>
              <a:buFont typeface="Trebuchet MS"/>
              <a:buNone/>
              <a:defRPr b="0" i="0" sz="2600" u="none">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8" name="Google Shape;178;p32"/>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32"/>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180" name="Google Shape;180;p32"/>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181" name="Google Shape;181;p32"/>
          <p:cNvPicPr preferRelativeResize="0"/>
          <p:nvPr/>
        </p:nvPicPr>
        <p:blipFill rotWithShape="1">
          <a:blip r:embed="rId2">
            <a:alphaModFix/>
          </a:blip>
          <a:srcRect b="6866" l="0" r="0" t="9052"/>
          <a:stretch/>
        </p:blipFill>
        <p:spPr>
          <a:xfrm rot="120000">
            <a:off x="4925721" y="2555852"/>
            <a:ext cx="2021000" cy="2592413"/>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82" name="Shape 182"/>
        <p:cNvGrpSpPr/>
        <p:nvPr/>
      </p:nvGrpSpPr>
      <p:grpSpPr>
        <a:xfrm>
          <a:off x="0" y="0"/>
          <a:ext cx="0" cy="0"/>
          <a:chOff x="0" y="0"/>
          <a:chExt cx="0" cy="0"/>
        </a:xfrm>
      </p:grpSpPr>
      <p:sp>
        <p:nvSpPr>
          <p:cNvPr id="183" name="Google Shape;183;p33"/>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84" name="Google Shape;184;p33"/>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33"/>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186" name="Google Shape;186;p33"/>
          <p:cNvSpPr txBox="1"/>
          <p:nvPr>
            <p:ph type="title"/>
          </p:nvPr>
        </p:nvSpPr>
        <p:spPr>
          <a:xfrm>
            <a:off x="472500" y="2869750"/>
            <a:ext cx="8199900" cy="1204912"/>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4100"/>
              <a:buFont typeface="Trebuchet MS"/>
              <a:buNone/>
              <a:defRPr sz="41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87" name="Shape 187"/>
        <p:cNvGrpSpPr/>
        <p:nvPr/>
      </p:nvGrpSpPr>
      <p:grpSpPr>
        <a:xfrm>
          <a:off x="0" y="0"/>
          <a:ext cx="0" cy="0"/>
          <a:chOff x="0" y="0"/>
          <a:chExt cx="0" cy="0"/>
        </a:xfrm>
      </p:grpSpPr>
      <p:sp>
        <p:nvSpPr>
          <p:cNvPr id="188" name="Google Shape;188;p34"/>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4"/>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190" name="Google Shape;190;p34"/>
          <p:cNvSpPr/>
          <p:nvPr/>
        </p:nvSpPr>
        <p:spPr>
          <a:xfrm>
            <a:off x="472500" y="469106"/>
            <a:ext cx="699516" cy="699516"/>
          </a:xfrm>
          <a:prstGeom prst="rect">
            <a:avLst/>
          </a:prstGeom>
          <a:noFill/>
          <a:ln cap="flat" cmpd="sng" w="10775">
            <a:solidFill>
              <a:schemeClr val="accent4"/>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191" name="Google Shape;191;p34"/>
          <p:cNvSpPr txBox="1"/>
          <p:nvPr>
            <p:ph type="title"/>
          </p:nvPr>
        </p:nvSpPr>
        <p:spPr>
          <a:xfrm>
            <a:off x="472500" y="2869750"/>
            <a:ext cx="8199900" cy="1204912"/>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4100"/>
              <a:buFont typeface="Trebuchet MS"/>
              <a:buNone/>
              <a:defRPr sz="4100">
                <a:solidFill>
                  <a:schemeClr val="accent4"/>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92" name="Shape 192"/>
        <p:cNvGrpSpPr/>
        <p:nvPr/>
      </p:nvGrpSpPr>
      <p:grpSpPr>
        <a:xfrm>
          <a:off x="0" y="0"/>
          <a:ext cx="0" cy="0"/>
          <a:chOff x="0" y="0"/>
          <a:chExt cx="0" cy="0"/>
        </a:xfrm>
      </p:grpSpPr>
      <p:sp>
        <p:nvSpPr>
          <p:cNvPr id="193" name="Google Shape;193;p35"/>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pic>
        <p:nvPicPr>
          <p:cNvPr id="194" name="Google Shape;194;p35"/>
          <p:cNvPicPr preferRelativeResize="0"/>
          <p:nvPr/>
        </p:nvPicPr>
        <p:blipFill rotWithShape="1">
          <a:blip r:embed="rId2">
            <a:alphaModFix/>
          </a:blip>
          <a:srcRect b="1257" l="0" r="3634" t="0"/>
          <a:stretch/>
        </p:blipFill>
        <p:spPr>
          <a:xfrm flipH="1" rot="-5400000">
            <a:off x="5098096" y="76082"/>
            <a:ext cx="576943" cy="7514866"/>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95" name="Google Shape;195;p35"/>
          <p:cNvSpPr/>
          <p:nvPr/>
        </p:nvSpPr>
        <p:spPr>
          <a:xfrm flipH="1">
            <a:off x="0" y="0"/>
            <a:ext cx="9144000" cy="4400501"/>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96" name="Shape 196"/>
        <p:cNvGrpSpPr/>
        <p:nvPr/>
      </p:nvGrpSpPr>
      <p:grpSpPr>
        <a:xfrm>
          <a:off x="0" y="0"/>
          <a:ext cx="0" cy="0"/>
          <a:chOff x="0" y="0"/>
          <a:chExt cx="0" cy="0"/>
        </a:xfrm>
      </p:grpSpPr>
      <p:sp>
        <p:nvSpPr>
          <p:cNvPr id="197" name="Google Shape;197;p36"/>
          <p:cNvSpPr txBox="1"/>
          <p:nvPr/>
        </p:nvSpPr>
        <p:spPr>
          <a:xfrm>
            <a:off x="8375904" y="4803300"/>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98" name="Google Shape;198;p36"/>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3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200" name="Google Shape;200;p36"/>
          <p:cNvSpPr txBox="1"/>
          <p:nvPr>
            <p:ph type="title"/>
          </p:nvPr>
        </p:nvSpPr>
        <p:spPr>
          <a:xfrm>
            <a:off x="472500" y="467100"/>
            <a:ext cx="8199900" cy="353174"/>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600"/>
              <a:buFont typeface="Trebuchet MS"/>
              <a:buNone/>
              <a:defRPr sz="26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01" name="Shape 201"/>
        <p:cNvGrpSpPr/>
        <p:nvPr/>
      </p:nvGrpSpPr>
      <p:grpSpPr>
        <a:xfrm>
          <a:off x="0" y="0"/>
          <a:ext cx="0" cy="0"/>
          <a:chOff x="0" y="0"/>
          <a:chExt cx="0" cy="0"/>
        </a:xfrm>
      </p:grpSpPr>
      <p:sp>
        <p:nvSpPr>
          <p:cNvPr id="202" name="Google Shape;202;p37"/>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37"/>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204" name="Shape 204"/>
        <p:cNvGrpSpPr/>
        <p:nvPr/>
      </p:nvGrpSpPr>
      <p:grpSpPr>
        <a:xfrm>
          <a:off x="0" y="0"/>
          <a:ext cx="0" cy="0"/>
          <a:chOff x="0" y="0"/>
          <a:chExt cx="0" cy="0"/>
        </a:xfrm>
      </p:grpSpPr>
      <p:sp>
        <p:nvSpPr>
          <p:cNvPr id="205" name="Google Shape;205;p38"/>
          <p:cNvSpPr txBox="1"/>
          <p:nvPr/>
        </p:nvSpPr>
        <p:spPr>
          <a:xfrm>
            <a:off x="8375904" y="4803300"/>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206" name="Google Shape;206;p38"/>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3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208" name="Shape 208"/>
        <p:cNvGrpSpPr/>
        <p:nvPr/>
      </p:nvGrpSpPr>
      <p:grpSpPr>
        <a:xfrm>
          <a:off x="0" y="0"/>
          <a:ext cx="0" cy="0"/>
          <a:chOff x="0" y="0"/>
          <a:chExt cx="0" cy="0"/>
        </a:xfrm>
      </p:grpSpPr>
      <p:sp>
        <p:nvSpPr>
          <p:cNvPr id="209" name="Google Shape;209;p39"/>
          <p:cNvSpPr/>
          <p:nvPr/>
        </p:nvSpPr>
        <p:spPr>
          <a:xfrm>
            <a:off x="3766369" y="1248192"/>
            <a:ext cx="4656804" cy="249299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GB" sz="7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or inaccurate.</a:t>
            </a:r>
            <a:endParaRPr sz="1100"/>
          </a:p>
          <a:p>
            <a:pPr indent="0" lvl="0" marL="0" marR="0" rtl="0" algn="l">
              <a:lnSpc>
                <a:spcPct val="100000"/>
              </a:lnSpc>
              <a:spcBef>
                <a:spcPts val="0"/>
              </a:spcBef>
              <a:spcAft>
                <a:spcPts val="0"/>
              </a:spcAft>
              <a:buNone/>
            </a:pPr>
            <a:r>
              <a:rPr b="0" lang="en-GB" sz="700">
                <a:solidFill>
                  <a:schemeClr val="dk1"/>
                </a:solidFill>
                <a:latin typeface="Trebuchet MS"/>
                <a:ea typeface="Trebuchet MS"/>
                <a:cs typeface="Trebuchet MS"/>
                <a:sym typeface="Trebuchet MS"/>
              </a:rPr>
              <a:t> </a:t>
            </a:r>
            <a:endParaRPr sz="1100"/>
          </a:p>
          <a:p>
            <a:pPr indent="0" lvl="0" marL="0" marR="0" rtl="0" algn="l">
              <a:lnSpc>
                <a:spcPct val="100000"/>
              </a:lnSpc>
              <a:spcBef>
                <a:spcPts val="0"/>
              </a:spcBef>
              <a:spcAft>
                <a:spcPts val="0"/>
              </a:spcAft>
              <a:buNone/>
            </a:pPr>
            <a:r>
              <a:rPr b="0" lang="en-GB" sz="7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sz="1100"/>
          </a:p>
          <a:p>
            <a:pPr indent="0" lvl="0" marL="0" marR="0" rtl="0" algn="l">
              <a:lnSpc>
                <a:spcPct val="100000"/>
              </a:lnSpc>
              <a:spcBef>
                <a:spcPts val="0"/>
              </a:spcBef>
              <a:spcAft>
                <a:spcPts val="0"/>
              </a:spcAft>
              <a:buNone/>
            </a:pPr>
            <a:r>
              <a:t/>
            </a:r>
            <a:endParaRPr b="0" sz="7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700"/>
              <a:buFont typeface="Trebuchet MS"/>
              <a:buNone/>
            </a:pPr>
            <a:r>
              <a:rPr b="0" lang="en-GB" sz="70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sz="1100"/>
          </a:p>
        </p:txBody>
      </p:sp>
      <p:sp>
        <p:nvSpPr>
          <p:cNvPr id="210" name="Google Shape;210;p39"/>
          <p:cNvSpPr txBox="1"/>
          <p:nvPr/>
        </p:nvSpPr>
        <p:spPr>
          <a:xfrm>
            <a:off x="479283" y="2229807"/>
            <a:ext cx="2399647" cy="52976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3800"/>
              <a:buFont typeface="Trebuchet MS"/>
              <a:buNone/>
            </a:pPr>
            <a:r>
              <a:rPr lang="en-GB" sz="3800">
                <a:solidFill>
                  <a:schemeClr val="dk2"/>
                </a:solidFill>
                <a:latin typeface="Trebuchet MS"/>
                <a:ea typeface="Trebuchet MS"/>
                <a:cs typeface="Trebuchet MS"/>
                <a:sym typeface="Trebuchet MS"/>
              </a:rPr>
              <a:t>Disclaimer</a:t>
            </a:r>
            <a:endParaRPr sz="1100"/>
          </a:p>
        </p:txBody>
      </p:sp>
      <p:cxnSp>
        <p:nvCxnSpPr>
          <p:cNvPr id="211" name="Google Shape;211;p39"/>
          <p:cNvCxnSpPr/>
          <p:nvPr/>
        </p:nvCxnSpPr>
        <p:spPr>
          <a:xfrm>
            <a:off x="3275924" y="1222639"/>
            <a:ext cx="0" cy="2544097"/>
          </a:xfrm>
          <a:prstGeom prst="straightConnector1">
            <a:avLst/>
          </a:prstGeom>
          <a:noFill/>
          <a:ln cap="flat" cmpd="sng" w="9525">
            <a:solidFill>
              <a:schemeClr val="dk2"/>
            </a:solidFill>
            <a:prstDash val="solid"/>
            <a:miter lim="800000"/>
            <a:headEnd len="sm" w="sm" type="none"/>
            <a:tailEnd len="sm" w="sm" type="none"/>
          </a:ln>
        </p:spPr>
      </p:cxnSp>
      <p:sp>
        <p:nvSpPr>
          <p:cNvPr id="212" name="Google Shape;212;p39"/>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3" name="Google Shape;213;p3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214" name="Shape 214"/>
        <p:cNvGrpSpPr/>
        <p:nvPr/>
      </p:nvGrpSpPr>
      <p:grpSpPr>
        <a:xfrm>
          <a:off x="0" y="0"/>
          <a:ext cx="0" cy="0"/>
          <a:chOff x="0" y="0"/>
          <a:chExt cx="0" cy="0"/>
        </a:xfrm>
      </p:grpSpPr>
      <p:pic>
        <p:nvPicPr>
          <p:cNvPr id="215" name="Google Shape;215;p40"/>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216" name="Google Shape;216;p40"/>
          <p:cNvSpPr/>
          <p:nvPr/>
        </p:nvSpPr>
        <p:spPr>
          <a:xfrm>
            <a:off x="473202" y="469650"/>
            <a:ext cx="6093900" cy="41472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1500">
              <a:solidFill>
                <a:srgbClr val="FFFFFF"/>
              </a:solidFill>
              <a:latin typeface="Trebuchet MS"/>
              <a:ea typeface="Trebuchet MS"/>
              <a:cs typeface="Trebuchet MS"/>
              <a:sym typeface="Trebuchet MS"/>
            </a:endParaRPr>
          </a:p>
        </p:txBody>
      </p:sp>
      <p:sp>
        <p:nvSpPr>
          <p:cNvPr id="217" name="Google Shape;217;p40"/>
          <p:cNvSpPr txBox="1"/>
          <p:nvPr/>
        </p:nvSpPr>
        <p:spPr>
          <a:xfrm>
            <a:off x="693734" y="4286384"/>
            <a:ext cx="630601" cy="127582"/>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GB" sz="900">
                <a:solidFill>
                  <a:schemeClr val="lt1"/>
                </a:solidFill>
                <a:latin typeface="Trebuchet MS"/>
                <a:ea typeface="Trebuchet MS"/>
                <a:cs typeface="Trebuchet MS"/>
                <a:sym typeface="Trebuchet MS"/>
              </a:rPr>
              <a:t>bcg.com</a:t>
            </a:r>
            <a:endParaRPr sz="1100"/>
          </a:p>
        </p:txBody>
      </p:sp>
      <p:sp>
        <p:nvSpPr>
          <p:cNvPr id="218" name="Google Shape;218;p40"/>
          <p:cNvSpPr/>
          <p:nvPr/>
        </p:nvSpPr>
        <p:spPr>
          <a:xfrm>
            <a:off x="2007643" y="2227135"/>
            <a:ext cx="3025018" cy="632231"/>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219" name="Shape 219"/>
        <p:cNvGrpSpPr/>
        <p:nvPr/>
      </p:nvGrpSpPr>
      <p:grpSpPr>
        <a:xfrm>
          <a:off x="0" y="0"/>
          <a:ext cx="0" cy="0"/>
          <a:chOff x="0" y="0"/>
          <a:chExt cx="0" cy="0"/>
        </a:xfrm>
      </p:grpSpPr>
      <p:grpSp>
        <p:nvGrpSpPr>
          <p:cNvPr id="220" name="Google Shape;220;p41"/>
          <p:cNvGrpSpPr/>
          <p:nvPr/>
        </p:nvGrpSpPr>
        <p:grpSpPr>
          <a:xfrm>
            <a:off x="-450" y="-1"/>
            <a:ext cx="9145350" cy="5143501"/>
            <a:chOff x="-600" y="-1"/>
            <a:chExt cx="12193800" cy="6858001"/>
          </a:xfrm>
        </p:grpSpPr>
        <p:sp>
          <p:nvSpPr>
            <p:cNvPr id="221" name="Google Shape;221;p41"/>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nvGrpSpPr>
            <p:cNvPr id="222" name="Google Shape;222;p41"/>
            <p:cNvGrpSpPr/>
            <p:nvPr/>
          </p:nvGrpSpPr>
          <p:grpSpPr>
            <a:xfrm>
              <a:off x="-600" y="622800"/>
              <a:ext cx="12193200" cy="5536800"/>
              <a:chOff x="12623800" y="622800"/>
              <a:chExt cx="11176000" cy="5536800"/>
            </a:xfrm>
          </p:grpSpPr>
          <p:cxnSp>
            <p:nvCxnSpPr>
              <p:cNvPr id="223" name="Google Shape;223;p41"/>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24" name="Google Shape;224;p41"/>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25" name="Google Shape;225;p41"/>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26" name="Google Shape;226;p41"/>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27" name="Google Shape;227;p41"/>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28" name="Google Shape;228;p41"/>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29" name="Google Shape;229;p41"/>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0" name="Google Shape;230;p41"/>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1" name="Google Shape;231;p41"/>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2" name="Google Shape;232;p41"/>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3" name="Google Shape;233;p41"/>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4" name="Google Shape;234;p41"/>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5" name="Google Shape;235;p41"/>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6" name="Google Shape;236;p41"/>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7" name="Google Shape;237;p41"/>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8" name="Google Shape;238;p41"/>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39" name="Google Shape;239;p41"/>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40" name="Google Shape;240;p41"/>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41" name="Google Shape;241;p41"/>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42" name="Google Shape;242;p41"/>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243" name="Google Shape;243;p41"/>
            <p:cNvGrpSpPr/>
            <p:nvPr/>
          </p:nvGrpSpPr>
          <p:grpSpPr>
            <a:xfrm>
              <a:off x="1277000" y="623550"/>
              <a:ext cx="9638000" cy="5537047"/>
              <a:chOff x="1277000" y="623550"/>
              <a:chExt cx="9638000" cy="5537047"/>
            </a:xfrm>
          </p:grpSpPr>
          <p:sp>
            <p:nvSpPr>
              <p:cNvPr id="244" name="Google Shape;244;p41"/>
              <p:cNvSpPr/>
              <p:nvPr/>
            </p:nvSpPr>
            <p:spPr>
              <a:xfrm>
                <a:off x="688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45" name="Google Shape;245;p41"/>
              <p:cNvSpPr/>
              <p:nvPr/>
            </p:nvSpPr>
            <p:spPr>
              <a:xfrm>
                <a:off x="875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46" name="Google Shape;246;p41"/>
              <p:cNvSpPr/>
              <p:nvPr/>
            </p:nvSpPr>
            <p:spPr>
              <a:xfrm>
                <a:off x="782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47" name="Google Shape;247;p41"/>
              <p:cNvSpPr/>
              <p:nvPr/>
            </p:nvSpPr>
            <p:spPr>
              <a:xfrm>
                <a:off x="969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48" name="Google Shape;248;p41"/>
              <p:cNvSpPr/>
              <p:nvPr/>
            </p:nvSpPr>
            <p:spPr>
              <a:xfrm>
                <a:off x="1062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49" name="Google Shape;249;p41"/>
              <p:cNvSpPr/>
              <p:nvPr/>
            </p:nvSpPr>
            <p:spPr>
              <a:xfrm>
                <a:off x="595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50" name="Google Shape;250;p41"/>
              <p:cNvSpPr/>
              <p:nvPr/>
            </p:nvSpPr>
            <p:spPr>
              <a:xfrm>
                <a:off x="127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51" name="Google Shape;251;p41"/>
              <p:cNvSpPr/>
              <p:nvPr/>
            </p:nvSpPr>
            <p:spPr>
              <a:xfrm>
                <a:off x="221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52" name="Google Shape;252;p41"/>
              <p:cNvSpPr/>
              <p:nvPr/>
            </p:nvSpPr>
            <p:spPr>
              <a:xfrm>
                <a:off x="314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53" name="Google Shape;253;p41"/>
              <p:cNvSpPr/>
              <p:nvPr/>
            </p:nvSpPr>
            <p:spPr>
              <a:xfrm>
                <a:off x="408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54" name="Google Shape;254;p41"/>
              <p:cNvSpPr/>
              <p:nvPr/>
            </p:nvSpPr>
            <p:spPr>
              <a:xfrm>
                <a:off x="501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sp>
          <p:nvSpPr>
            <p:cNvPr id="255" name="Google Shape;255;p41"/>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Trebuchet MS"/>
                <a:buNone/>
              </a:pPr>
              <a:r>
                <a:t/>
              </a:r>
              <a:endParaRPr b="0" i="0" sz="1400" u="none" cap="none" strike="noStrike">
                <a:solidFill>
                  <a:srgbClr val="575757"/>
                </a:solidFill>
                <a:latin typeface="Trebuchet MS"/>
                <a:ea typeface="Trebuchet MS"/>
                <a:cs typeface="Trebuchet MS"/>
                <a:sym typeface="Trebuchet MS"/>
              </a:endParaRPr>
            </a:p>
          </p:txBody>
        </p:sp>
        <p:sp>
          <p:nvSpPr>
            <p:cNvPr id="256" name="Google Shape;256;p41"/>
            <p:cNvSpPr/>
            <p:nvPr/>
          </p:nvSpPr>
          <p:spPr>
            <a:xfrm>
              <a:off x="629400" y="6159600"/>
              <a:ext cx="10933200" cy="378584"/>
            </a:xfrm>
            <a:prstGeom prst="rect">
              <a:avLst/>
            </a:prstGeom>
            <a:solidFill>
              <a:schemeClr val="accent3">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57" name="Google Shape;257;p41"/>
            <p:cNvSpPr/>
            <p:nvPr/>
          </p:nvSpPr>
          <p:spPr>
            <a:xfrm>
              <a:off x="629400" y="1497600"/>
              <a:ext cx="10932229" cy="583200"/>
            </a:xfrm>
            <a:prstGeom prst="rect">
              <a:avLst/>
            </a:prstGeom>
            <a:solidFill>
              <a:schemeClr val="accent3">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nvGrpSpPr>
            <p:cNvPr id="258" name="Google Shape;258;p41"/>
            <p:cNvGrpSpPr/>
            <p:nvPr/>
          </p:nvGrpSpPr>
          <p:grpSpPr>
            <a:xfrm>
              <a:off x="629400" y="5975122"/>
              <a:ext cx="10933200" cy="79536"/>
              <a:chOff x="629400" y="5975122"/>
              <a:chExt cx="10933200" cy="79536"/>
            </a:xfrm>
          </p:grpSpPr>
          <p:sp>
            <p:nvSpPr>
              <p:cNvPr id="259" name="Google Shape;259;p41"/>
              <p:cNvSpPr/>
              <p:nvPr/>
            </p:nvSpPr>
            <p:spPr>
              <a:xfrm>
                <a:off x="2880128" y="5975122"/>
                <a:ext cx="1930288"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60" name="Google Shape;260;p41"/>
              <p:cNvSpPr/>
              <p:nvPr/>
            </p:nvSpPr>
            <p:spPr>
              <a:xfrm>
                <a:off x="9626194" y="5975122"/>
                <a:ext cx="1936406"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61" name="Google Shape;261;p41"/>
              <p:cNvSpPr/>
              <p:nvPr/>
            </p:nvSpPr>
            <p:spPr>
              <a:xfrm>
                <a:off x="7372407" y="5975122"/>
                <a:ext cx="1936406"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62" name="Google Shape;262;p41"/>
              <p:cNvSpPr/>
              <p:nvPr/>
            </p:nvSpPr>
            <p:spPr>
              <a:xfrm>
                <a:off x="5127797" y="5975122"/>
                <a:ext cx="1927229"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63" name="Google Shape;263;p41"/>
              <p:cNvSpPr/>
              <p:nvPr/>
            </p:nvSpPr>
            <p:spPr>
              <a:xfrm>
                <a:off x="629400" y="5975122"/>
                <a:ext cx="1933347"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sp>
          <p:nvSpPr>
            <p:cNvPr id="264" name="Google Shape;264;p41"/>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265" name="Google Shape;265;p41"/>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800"/>
                <a:buFont typeface="Trebuchet MS"/>
                <a:buNone/>
              </a:pPr>
              <a:r>
                <a:rPr b="0" i="0" lang="en-GB" sz="8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sz="1100"/>
            </a:p>
            <a:p>
              <a:pPr indent="0" lvl="0" marL="0" marR="0" rtl="0" algn="l">
                <a:lnSpc>
                  <a:spcPct val="90000"/>
                </a:lnSpc>
                <a:spcBef>
                  <a:spcPts val="0"/>
                </a:spcBef>
                <a:spcAft>
                  <a:spcPts val="0"/>
                </a:spcAft>
                <a:buClr>
                  <a:srgbClr val="7F7F7F"/>
                </a:buClr>
                <a:buSzPts val="800"/>
                <a:buFont typeface="Trebuchet MS"/>
                <a:buNone/>
              </a:pPr>
              <a:r>
                <a:rPr b="0" i="0" lang="en-GB" sz="800" u="none" cap="none" strike="noStrike">
                  <a:solidFill>
                    <a:srgbClr val="7F7F7F"/>
                  </a:solidFill>
                  <a:latin typeface="Trebuchet MS"/>
                  <a:ea typeface="Trebuchet MS"/>
                  <a:cs typeface="Trebuchet MS"/>
                  <a:sym typeface="Trebuchet MS"/>
                </a:rPr>
                <a:t>Note: Do not put a period at the end of the note or the source</a:t>
              </a:r>
              <a:endParaRPr sz="1100"/>
            </a:p>
            <a:p>
              <a:pPr indent="0" lvl="0" marL="0" marR="0" rtl="0" algn="l">
                <a:lnSpc>
                  <a:spcPct val="90000"/>
                </a:lnSpc>
                <a:spcBef>
                  <a:spcPts val="0"/>
                </a:spcBef>
                <a:spcAft>
                  <a:spcPts val="0"/>
                </a:spcAft>
                <a:buClr>
                  <a:srgbClr val="7F7F7F"/>
                </a:buClr>
                <a:buSzPts val="800"/>
                <a:buFont typeface="Trebuchet MS"/>
                <a:buNone/>
              </a:pPr>
              <a:r>
                <a:rPr b="0" i="0" lang="en-GB" sz="8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sz="1100"/>
            </a:p>
          </p:txBody>
        </p:sp>
      </p:grpSp>
      <p:sp>
        <p:nvSpPr>
          <p:cNvPr id="266" name="Google Shape;266;p41"/>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7" name="Google Shape;267;p41"/>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68" name="Shape 268"/>
        <p:cNvGrpSpPr/>
        <p:nvPr/>
      </p:nvGrpSpPr>
      <p:grpSpPr>
        <a:xfrm>
          <a:off x="0" y="0"/>
          <a:ext cx="0" cy="0"/>
          <a:chOff x="0" y="0"/>
          <a:chExt cx="0" cy="0"/>
        </a:xfrm>
      </p:grpSpPr>
      <p:sp>
        <p:nvSpPr>
          <p:cNvPr id="269" name="Google Shape;269;p42"/>
          <p:cNvSpPr/>
          <p:nvPr/>
        </p:nvSpPr>
        <p:spPr>
          <a:xfrm>
            <a:off x="0" y="3959387"/>
            <a:ext cx="9144000" cy="1184113"/>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pic>
        <p:nvPicPr>
          <p:cNvPr id="270" name="Google Shape;270;p42"/>
          <p:cNvPicPr preferRelativeResize="0"/>
          <p:nvPr/>
        </p:nvPicPr>
        <p:blipFill rotWithShape="1">
          <a:blip r:embed="rId2">
            <a:alphaModFix/>
          </a:blip>
          <a:srcRect b="27" l="1731" r="102" t="8741"/>
          <a:stretch/>
        </p:blipFill>
        <p:spPr>
          <a:xfrm flipH="1" rot="-5400000">
            <a:off x="6353941" y="1479954"/>
            <a:ext cx="435430" cy="5143500"/>
          </a:xfrm>
          <a:prstGeom prst="rect">
            <a:avLst/>
          </a:prstGeom>
          <a:noFill/>
          <a:ln>
            <a:noFill/>
          </a:ln>
        </p:spPr>
      </p:pic>
      <p:pic>
        <p:nvPicPr>
          <p:cNvPr id="271" name="Google Shape;271;p42"/>
          <p:cNvPicPr preferRelativeResize="0"/>
          <p:nvPr/>
        </p:nvPicPr>
        <p:blipFill rotWithShape="1">
          <a:blip r:embed="rId3">
            <a:alphaModFix/>
          </a:blip>
          <a:srcRect b="23056" l="0" r="0" t="0"/>
          <a:stretch/>
        </p:blipFill>
        <p:spPr>
          <a:xfrm flipH="1">
            <a:off x="0" y="0"/>
            <a:ext cx="9144000" cy="3957637"/>
          </a:xfrm>
          <a:prstGeom prst="rect">
            <a:avLst/>
          </a:prstGeom>
          <a:noFill/>
          <a:ln>
            <a:noFill/>
          </a:ln>
        </p:spPr>
      </p:pic>
      <p:sp>
        <p:nvSpPr>
          <p:cNvPr id="272" name="Google Shape;272;p42"/>
          <p:cNvSpPr/>
          <p:nvPr>
            <p:ph idx="2" type="pic"/>
          </p:nvPr>
        </p:nvSpPr>
        <p:spPr>
          <a:xfrm>
            <a:off x="7024921" y="4177982"/>
            <a:ext cx="1400951" cy="672625"/>
          </a:xfrm>
          <a:prstGeom prst="rect">
            <a:avLst/>
          </a:prstGeom>
          <a:noFill/>
          <a:ln>
            <a:noFill/>
          </a:ln>
        </p:spPr>
      </p:sp>
      <p:sp>
        <p:nvSpPr>
          <p:cNvPr id="273" name="Google Shape;273;p42"/>
          <p:cNvSpPr/>
          <p:nvPr/>
        </p:nvSpPr>
        <p:spPr>
          <a:xfrm>
            <a:off x="473202" y="469650"/>
            <a:ext cx="6093900" cy="41472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1500">
              <a:solidFill>
                <a:srgbClr val="FFFFFF"/>
              </a:solidFill>
              <a:latin typeface="Trebuchet MS"/>
              <a:ea typeface="Trebuchet MS"/>
              <a:cs typeface="Trebuchet MS"/>
              <a:sym typeface="Trebuchet MS"/>
            </a:endParaRPr>
          </a:p>
        </p:txBody>
      </p:sp>
      <p:sp>
        <p:nvSpPr>
          <p:cNvPr id="274" name="Google Shape;274;p42"/>
          <p:cNvSpPr txBox="1"/>
          <p:nvPr>
            <p:ph idx="1" type="body"/>
          </p:nvPr>
        </p:nvSpPr>
        <p:spPr>
          <a:xfrm>
            <a:off x="838061" y="4655882"/>
            <a:ext cx="5151600" cy="245361"/>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500"/>
              </a:spcBef>
              <a:spcAft>
                <a:spcPts val="0"/>
              </a:spcAft>
              <a:buClr>
                <a:schemeClr val="accent5"/>
              </a:buClr>
              <a:buSzPts val="900"/>
              <a:buNone/>
              <a:defRPr b="1" sz="900" cap="none">
                <a:solidFill>
                  <a:schemeClr val="accent5"/>
                </a:solidFill>
                <a:latin typeface="Trebuchet MS"/>
                <a:ea typeface="Trebuchet MS"/>
                <a:cs typeface="Trebuchet MS"/>
                <a:sym typeface="Trebuchet MS"/>
              </a:defRPr>
            </a:lvl1pPr>
            <a:lvl2pPr indent="-228600" lvl="1" marL="914400" algn="ctr">
              <a:lnSpc>
                <a:spcPct val="90000"/>
              </a:lnSpc>
              <a:spcBef>
                <a:spcPts val="200"/>
              </a:spcBef>
              <a:spcAft>
                <a:spcPts val="0"/>
              </a:spcAft>
              <a:buSzPts val="900"/>
              <a:buNone/>
              <a:defRPr/>
            </a:lvl2pPr>
            <a:lvl3pPr indent="-228600" lvl="2" marL="1371600" algn="ctr">
              <a:lnSpc>
                <a:spcPct val="90000"/>
              </a:lnSpc>
              <a:spcBef>
                <a:spcPts val="200"/>
              </a:spcBef>
              <a:spcAft>
                <a:spcPts val="0"/>
              </a:spcAft>
              <a:buSzPts val="900"/>
              <a:buNone/>
              <a:defRPr/>
            </a:lvl3pPr>
            <a:lvl4pPr indent="-228600" lvl="3" marL="1828800" algn="ctr">
              <a:lnSpc>
                <a:spcPct val="110000"/>
              </a:lnSpc>
              <a:spcBef>
                <a:spcPts val="200"/>
              </a:spcBef>
              <a:spcAft>
                <a:spcPts val="0"/>
              </a:spcAft>
              <a:buSzPts val="1200"/>
              <a:buNone/>
              <a:defRPr/>
            </a:lvl4pPr>
            <a:lvl5pPr indent="-228600" lvl="4" marL="2286000" algn="ctr">
              <a:lnSpc>
                <a:spcPct val="100000"/>
              </a:lnSpc>
              <a:spcBef>
                <a:spcPts val="200"/>
              </a:spcBef>
              <a:spcAft>
                <a:spcPts val="0"/>
              </a:spcAft>
              <a:buClr>
                <a:schemeClr val="dk1"/>
              </a:buClr>
              <a:buSzPts val="1200"/>
              <a:buNone/>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700"/>
              </a:spcBef>
              <a:spcAft>
                <a:spcPts val="0"/>
              </a:spcAft>
              <a:buClr>
                <a:schemeClr val="dk1"/>
              </a:buClr>
              <a:buSzPts val="1400"/>
              <a:buChar char="​"/>
              <a:defRPr/>
            </a:lvl7pPr>
            <a:lvl8pPr indent="-317500" lvl="7" marL="3657600" algn="l">
              <a:lnSpc>
                <a:spcPct val="90000"/>
              </a:lnSpc>
              <a:spcBef>
                <a:spcPts val="700"/>
              </a:spcBef>
              <a:spcAft>
                <a:spcPts val="0"/>
              </a:spcAft>
              <a:buClr>
                <a:schemeClr val="dk2"/>
              </a:buClr>
              <a:buSzPts val="1400"/>
              <a:buChar char="​"/>
              <a:defRPr/>
            </a:lvl8pPr>
            <a:lvl9pPr indent="-317500" lvl="8" marL="4114800" algn="l">
              <a:lnSpc>
                <a:spcPct val="100000"/>
              </a:lnSpc>
              <a:spcBef>
                <a:spcPts val="0"/>
              </a:spcBef>
              <a:spcAft>
                <a:spcPts val="700"/>
              </a:spcAft>
              <a:buClr>
                <a:schemeClr val="dk2"/>
              </a:buClr>
              <a:buSzPts val="1400"/>
              <a:buChar char="​"/>
              <a:defRPr/>
            </a:lvl9pPr>
          </a:lstStyle>
          <a:p/>
        </p:txBody>
      </p:sp>
      <p:sp>
        <p:nvSpPr>
          <p:cNvPr id="275" name="Google Shape;275;p42"/>
          <p:cNvSpPr txBox="1"/>
          <p:nvPr>
            <p:ph idx="3" type="subTitle"/>
          </p:nvPr>
        </p:nvSpPr>
        <p:spPr>
          <a:xfrm>
            <a:off x="838061" y="4121780"/>
            <a:ext cx="5151600" cy="327146"/>
          </a:xfrm>
          <a:prstGeom prst="rect">
            <a:avLst/>
          </a:prstGeom>
          <a:noFill/>
          <a:ln>
            <a:noFill/>
          </a:ln>
        </p:spPr>
        <p:txBody>
          <a:bodyPr anchorCtr="0" anchor="ctr" bIns="0" lIns="0" spcFirstLastPara="1" rIns="0" wrap="square" tIns="0">
            <a:noAutofit/>
          </a:bodyPr>
          <a:lstStyle>
            <a:lvl1pPr lvl="0" algn="l">
              <a:lnSpc>
                <a:spcPct val="110000"/>
              </a:lnSpc>
              <a:spcBef>
                <a:spcPts val="500"/>
              </a:spcBef>
              <a:spcAft>
                <a:spcPts val="0"/>
              </a:spcAft>
              <a:buClr>
                <a:schemeClr val="lt1"/>
              </a:buClr>
              <a:buSzPts val="1200"/>
              <a:buNone/>
              <a:defRPr sz="1200">
                <a:solidFill>
                  <a:schemeClr val="lt1"/>
                </a:solidFill>
                <a:latin typeface="Trebuchet MS"/>
                <a:ea typeface="Trebuchet MS"/>
                <a:cs typeface="Trebuchet MS"/>
                <a:sym typeface="Trebuchet MS"/>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p:txBody>
      </p:sp>
      <p:sp>
        <p:nvSpPr>
          <p:cNvPr id="276" name="Google Shape;276;p42"/>
          <p:cNvSpPr txBox="1"/>
          <p:nvPr>
            <p:ph type="ctrTitle"/>
          </p:nvPr>
        </p:nvSpPr>
        <p:spPr>
          <a:xfrm>
            <a:off x="838061" y="1414681"/>
            <a:ext cx="5151600" cy="2353817"/>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4100"/>
              <a:buFont typeface="Trebuchet MS"/>
              <a:buNone/>
              <a:defRPr sz="41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7" name="Google Shape;277;p42"/>
          <p:cNvSpPr/>
          <p:nvPr/>
        </p:nvSpPr>
        <p:spPr>
          <a:xfrm>
            <a:off x="838061" y="834509"/>
            <a:ext cx="1745733" cy="36485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278" name="Shape 278"/>
        <p:cNvGrpSpPr/>
        <p:nvPr/>
      </p:nvGrpSpPr>
      <p:grpSpPr>
        <a:xfrm>
          <a:off x="0" y="0"/>
          <a:ext cx="0" cy="0"/>
          <a:chOff x="0" y="0"/>
          <a:chExt cx="0" cy="0"/>
        </a:xfrm>
      </p:grpSpPr>
      <p:sp>
        <p:nvSpPr>
          <p:cNvPr id="279" name="Google Shape;279;p43"/>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0" name="Google Shape;280;p43"/>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281" name="Google Shape;281;p43"/>
          <p:cNvSpPr txBox="1"/>
          <p:nvPr>
            <p:ph type="title"/>
          </p:nvPr>
        </p:nvSpPr>
        <p:spPr>
          <a:xfrm>
            <a:off x="472500" y="467100"/>
            <a:ext cx="8200013"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Font typeface="Trebuchet MS"/>
              <a:buNone/>
              <a:defRPr>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32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82" name="Shape 282"/>
        <p:cNvGrpSpPr/>
        <p:nvPr/>
      </p:nvGrpSpPr>
      <p:grpSpPr>
        <a:xfrm>
          <a:off x="0" y="0"/>
          <a:ext cx="0" cy="0"/>
          <a:chOff x="0" y="0"/>
          <a:chExt cx="0" cy="0"/>
        </a:xfrm>
      </p:grpSpPr>
      <p:sp>
        <p:nvSpPr>
          <p:cNvPr id="283" name="Google Shape;283;p44"/>
          <p:cNvSpPr txBox="1"/>
          <p:nvPr>
            <p:ph type="title"/>
          </p:nvPr>
        </p:nvSpPr>
        <p:spPr>
          <a:xfrm>
            <a:off x="472500" y="467100"/>
            <a:ext cx="8200013"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4" name="Google Shape;284;p44"/>
          <p:cNvSpPr txBox="1"/>
          <p:nvPr>
            <p:ph idx="1" type="body"/>
          </p:nvPr>
        </p:nvSpPr>
        <p:spPr>
          <a:xfrm>
            <a:off x="472050" y="1564221"/>
            <a:ext cx="8200463" cy="3054732"/>
          </a:xfrm>
          <a:prstGeom prst="rect">
            <a:avLst/>
          </a:prstGeom>
          <a:noFill/>
          <a:ln>
            <a:noFill/>
          </a:ln>
        </p:spPr>
        <p:txBody>
          <a:bodyPr anchorCtr="0" anchor="t" bIns="0" lIns="0" spcFirstLastPara="1" rIns="0" wrap="square" tIns="0">
            <a:noAutofit/>
          </a:bodyPr>
          <a:lstStyle>
            <a:lvl1pPr indent="-285750" lvl="0" marL="457200" algn="l">
              <a:lnSpc>
                <a:spcPct val="100000"/>
              </a:lnSpc>
              <a:spcBef>
                <a:spcPts val="0"/>
              </a:spcBef>
              <a:spcAft>
                <a:spcPts val="0"/>
              </a:spcAft>
              <a:buClr>
                <a:schemeClr val="dk1"/>
              </a:buClr>
              <a:buSzPts val="900"/>
              <a:buChar char="​"/>
              <a:defRPr/>
            </a:lvl1pPr>
            <a:lvl2pPr indent="-285750" lvl="1" marL="914400" algn="l">
              <a:lnSpc>
                <a:spcPct val="100000"/>
              </a:lnSpc>
              <a:spcBef>
                <a:spcPts val="0"/>
              </a:spcBef>
              <a:spcAft>
                <a:spcPts val="0"/>
              </a:spcAft>
              <a:buSzPts val="900"/>
              <a:buChar char="•"/>
              <a:defRPr/>
            </a:lvl2pPr>
            <a:lvl3pPr indent="-285750" lvl="2" marL="1371600" algn="l">
              <a:lnSpc>
                <a:spcPct val="100000"/>
              </a:lnSpc>
              <a:spcBef>
                <a:spcPts val="0"/>
              </a:spcBef>
              <a:spcAft>
                <a:spcPts val="0"/>
              </a:spcAft>
              <a:buSzPts val="9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Clr>
                <a:schemeClr val="dk1"/>
              </a:buClr>
              <a:buSzPts val="12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700"/>
              </a:spcBef>
              <a:spcAft>
                <a:spcPts val="0"/>
              </a:spcAft>
              <a:buClr>
                <a:schemeClr val="dk1"/>
              </a:buClr>
              <a:buSzPts val="1400"/>
              <a:buChar char="​"/>
              <a:defRPr/>
            </a:lvl7pPr>
            <a:lvl8pPr indent="-317500" lvl="7" marL="3657600" algn="l">
              <a:lnSpc>
                <a:spcPct val="90000"/>
              </a:lnSpc>
              <a:spcBef>
                <a:spcPts val="700"/>
              </a:spcBef>
              <a:spcAft>
                <a:spcPts val="0"/>
              </a:spcAft>
              <a:buClr>
                <a:schemeClr val="dk2"/>
              </a:buClr>
              <a:buSzPts val="1400"/>
              <a:buChar char="​"/>
              <a:defRPr/>
            </a:lvl8pPr>
            <a:lvl9pPr indent="-317500" lvl="8" marL="4114800" algn="l">
              <a:lnSpc>
                <a:spcPct val="100000"/>
              </a:lnSpc>
              <a:spcBef>
                <a:spcPts val="0"/>
              </a:spcBef>
              <a:spcAft>
                <a:spcPts val="700"/>
              </a:spcAft>
              <a:buClr>
                <a:schemeClr val="dk2"/>
              </a:buClr>
              <a:buSzPts val="1400"/>
              <a:buChar char="​"/>
              <a:defRPr/>
            </a:lvl9pPr>
          </a:lstStyle>
          <a:p/>
        </p:txBody>
      </p:sp>
      <p:sp>
        <p:nvSpPr>
          <p:cNvPr id="285" name="Google Shape;285;p44"/>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86" name="Shape 286"/>
        <p:cNvGrpSpPr/>
        <p:nvPr/>
      </p:nvGrpSpPr>
      <p:grpSpPr>
        <a:xfrm>
          <a:off x="0" y="0"/>
          <a:ext cx="0" cy="0"/>
          <a:chOff x="0" y="0"/>
          <a:chExt cx="0" cy="0"/>
        </a:xfrm>
      </p:grpSpPr>
      <p:sp>
        <p:nvSpPr>
          <p:cNvPr id="287" name="Google Shape;287;p45"/>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8" name="Google Shape;288;p45"/>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289" name="Google Shape;289;p45"/>
          <p:cNvSpPr/>
          <p:nvPr/>
        </p:nvSpPr>
        <p:spPr>
          <a:xfrm>
            <a:off x="1" y="-982"/>
            <a:ext cx="3520800" cy="5144482"/>
          </a:xfrm>
          <a:prstGeom prst="rect">
            <a:avLst/>
          </a:prstGeom>
          <a:solidFill>
            <a:srgbClr val="F2F2F2"/>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290" name="Google Shape;290;p45"/>
          <p:cNvSpPr txBox="1"/>
          <p:nvPr>
            <p:ph idx="1" type="subTitle"/>
          </p:nvPr>
        </p:nvSpPr>
        <p:spPr>
          <a:xfrm>
            <a:off x="472500" y="1619240"/>
            <a:ext cx="2808000" cy="406265"/>
          </a:xfrm>
          <a:prstGeom prst="rect">
            <a:avLst/>
          </a:prstGeom>
          <a:noFill/>
          <a:ln>
            <a:noFill/>
          </a:ln>
        </p:spPr>
        <p:txBody>
          <a:bodyPr anchorCtr="0" anchor="t" bIns="0" lIns="0" spcFirstLastPara="1" rIns="0" wrap="square" tIns="0">
            <a:noAutofit/>
          </a:bodyPr>
          <a:lstStyle>
            <a:lvl1pPr lvl="0" algn="l">
              <a:lnSpc>
                <a:spcPct val="110000"/>
              </a:lnSpc>
              <a:spcBef>
                <a:spcPts val="500"/>
              </a:spcBef>
              <a:spcAft>
                <a:spcPts val="0"/>
              </a:spcAft>
              <a:buClr>
                <a:schemeClr val="dk2"/>
              </a:buClr>
              <a:buSzPts val="1200"/>
              <a:buNone/>
              <a:defRPr sz="1200">
                <a:solidFill>
                  <a:schemeClr val="dk2"/>
                </a:solidFill>
                <a:latin typeface="Trebuchet MS"/>
                <a:ea typeface="Trebuchet MS"/>
                <a:cs typeface="Trebuchet MS"/>
                <a:sym typeface="Trebuchet MS"/>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p:txBody>
      </p:sp>
      <p:sp>
        <p:nvSpPr>
          <p:cNvPr id="291" name="Google Shape;291;p45"/>
          <p:cNvSpPr txBox="1"/>
          <p:nvPr>
            <p:ph type="title"/>
          </p:nvPr>
        </p:nvSpPr>
        <p:spPr>
          <a:xfrm>
            <a:off x="472500" y="920286"/>
            <a:ext cx="2808000" cy="49859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Font typeface="Trebuchet MS"/>
              <a:buNone/>
              <a:defRPr sz="18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92" name="Shape 292"/>
        <p:cNvGrpSpPr/>
        <p:nvPr/>
      </p:nvGrpSpPr>
      <p:grpSpPr>
        <a:xfrm>
          <a:off x="0" y="0"/>
          <a:ext cx="0" cy="0"/>
          <a:chOff x="0" y="0"/>
          <a:chExt cx="0" cy="0"/>
        </a:xfrm>
      </p:grpSpPr>
      <p:sp>
        <p:nvSpPr>
          <p:cNvPr id="293" name="Google Shape;293;p46"/>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4" name="Google Shape;294;p4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295" name="Google Shape;295;p46"/>
          <p:cNvSpPr txBox="1"/>
          <p:nvPr>
            <p:ph type="title"/>
          </p:nvPr>
        </p:nvSpPr>
        <p:spPr>
          <a:xfrm>
            <a:off x="963557" y="2001031"/>
            <a:ext cx="7215368" cy="2400770"/>
          </a:xfrm>
          <a:prstGeom prst="rect">
            <a:avLst/>
          </a:prstGeom>
          <a:noFill/>
          <a:ln>
            <a:noFill/>
          </a:ln>
        </p:spPr>
        <p:txBody>
          <a:bodyPr anchorCtr="0" anchor="b" bIns="102875" lIns="205725" spcFirstLastPara="1" rIns="205725" wrap="square" tIns="205725">
            <a:noAutofit/>
          </a:bodyPr>
          <a:lstStyle>
            <a:lvl1pPr lvl="0" algn="l">
              <a:lnSpc>
                <a:spcPct val="111111"/>
              </a:lnSpc>
              <a:spcBef>
                <a:spcPts val="0"/>
              </a:spcBef>
              <a:spcAft>
                <a:spcPts val="0"/>
              </a:spcAft>
              <a:buClr>
                <a:schemeClr val="dk2"/>
              </a:buClr>
              <a:buSzPts val="4100"/>
              <a:buFont typeface="Trebuchet MS"/>
              <a:buNone/>
              <a:defRPr sz="41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6" name="Google Shape;296;p46"/>
          <p:cNvSpPr/>
          <p:nvPr/>
        </p:nvSpPr>
        <p:spPr>
          <a:xfrm>
            <a:off x="960520" y="1068061"/>
            <a:ext cx="713791" cy="713791"/>
          </a:xfrm>
          <a:prstGeom prst="rect">
            <a:avLst/>
          </a:prstGeom>
          <a:noFill/>
          <a:ln cap="flat" cmpd="sng" w="10775">
            <a:solidFill>
              <a:schemeClr val="dk2"/>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97" name="Shape 297"/>
        <p:cNvGrpSpPr/>
        <p:nvPr/>
      </p:nvGrpSpPr>
      <p:grpSpPr>
        <a:xfrm>
          <a:off x="0" y="0"/>
          <a:ext cx="0" cy="0"/>
          <a:chOff x="0" y="0"/>
          <a:chExt cx="0" cy="0"/>
        </a:xfrm>
      </p:grpSpPr>
      <p:sp>
        <p:nvSpPr>
          <p:cNvPr id="298" name="Google Shape;298;p47"/>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9" name="Google Shape;299;p47"/>
          <p:cNvSpPr txBox="1"/>
          <p:nvPr>
            <p:ph type="title"/>
          </p:nvPr>
        </p:nvSpPr>
        <p:spPr>
          <a:xfrm>
            <a:off x="472500" y="2870100"/>
            <a:ext cx="8202600" cy="1530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4100"/>
              <a:buFont typeface="Trebuchet MS"/>
              <a:buNone/>
              <a:defRPr sz="41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300" name="Google Shape;300;p47"/>
          <p:cNvCxnSpPr/>
          <p:nvPr/>
        </p:nvCxnSpPr>
        <p:spPr>
          <a:xfrm>
            <a:off x="472500" y="2760012"/>
            <a:ext cx="8668940"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301" name="Shape 301"/>
        <p:cNvGrpSpPr/>
        <p:nvPr/>
      </p:nvGrpSpPr>
      <p:grpSpPr>
        <a:xfrm>
          <a:off x="0" y="0"/>
          <a:ext cx="0" cy="0"/>
          <a:chOff x="0" y="0"/>
          <a:chExt cx="0" cy="0"/>
        </a:xfrm>
      </p:grpSpPr>
      <p:pic>
        <p:nvPicPr>
          <p:cNvPr id="302" name="Google Shape;302;p48"/>
          <p:cNvPicPr preferRelativeResize="0"/>
          <p:nvPr/>
        </p:nvPicPr>
        <p:blipFill rotWithShape="1">
          <a:blip r:embed="rId2">
            <a:alphaModFix/>
          </a:blip>
          <a:srcRect b="27" l="29398" r="101" t="8741"/>
          <a:stretch/>
        </p:blipFill>
        <p:spPr>
          <a:xfrm flipH="1" rot="10800000">
            <a:off x="3048746" y="0"/>
            <a:ext cx="312713" cy="5143500"/>
          </a:xfrm>
          <a:prstGeom prst="rect">
            <a:avLst/>
          </a:prstGeom>
          <a:noFill/>
          <a:ln>
            <a:noFill/>
          </a:ln>
        </p:spPr>
      </p:pic>
      <p:sp>
        <p:nvSpPr>
          <p:cNvPr id="303" name="Google Shape;303;p48"/>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4" name="Google Shape;304;p48"/>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05" name="Google Shape;305;p4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06" name="Google Shape;306;p48"/>
          <p:cNvSpPr/>
          <p:nvPr/>
        </p:nvSpPr>
        <p:spPr>
          <a:xfrm>
            <a:off x="0" y="0"/>
            <a:ext cx="3059631" cy="51435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07" name="Google Shape;307;p48"/>
          <p:cNvSpPr txBox="1"/>
          <p:nvPr>
            <p:ph type="title"/>
          </p:nvPr>
        </p:nvSpPr>
        <p:spPr>
          <a:xfrm>
            <a:off x="472500" y="2010827"/>
            <a:ext cx="2345911" cy="112184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1800"/>
              <a:buFont typeface="Trebuchet MS"/>
              <a:buNone/>
              <a:defRPr sz="18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308" name="Shape 308"/>
        <p:cNvGrpSpPr/>
        <p:nvPr/>
      </p:nvGrpSpPr>
      <p:grpSpPr>
        <a:xfrm>
          <a:off x="0" y="0"/>
          <a:ext cx="0" cy="0"/>
          <a:chOff x="0" y="0"/>
          <a:chExt cx="0" cy="0"/>
        </a:xfrm>
      </p:grpSpPr>
      <p:pic>
        <p:nvPicPr>
          <p:cNvPr id="309" name="Google Shape;309;p49"/>
          <p:cNvPicPr preferRelativeResize="0"/>
          <p:nvPr/>
        </p:nvPicPr>
        <p:blipFill rotWithShape="1">
          <a:blip r:embed="rId2">
            <a:alphaModFix/>
          </a:blip>
          <a:srcRect b="27" l="29398" r="101" t="8741"/>
          <a:stretch/>
        </p:blipFill>
        <p:spPr>
          <a:xfrm flipH="1" rot="10800000">
            <a:off x="5374205" y="0"/>
            <a:ext cx="312713" cy="5143500"/>
          </a:xfrm>
          <a:prstGeom prst="rect">
            <a:avLst/>
          </a:prstGeom>
          <a:noFill/>
          <a:ln>
            <a:noFill/>
          </a:ln>
        </p:spPr>
      </p:pic>
      <p:sp>
        <p:nvSpPr>
          <p:cNvPr id="310" name="Google Shape;310;p49"/>
          <p:cNvSpPr/>
          <p:nvPr/>
        </p:nvSpPr>
        <p:spPr>
          <a:xfrm>
            <a:off x="0" y="0"/>
            <a:ext cx="5378967" cy="51435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11" name="Google Shape;311;p49"/>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2" name="Google Shape;312;p49"/>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13" name="Google Shape;313;p4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14" name="Google Shape;314;p49"/>
          <p:cNvSpPr txBox="1"/>
          <p:nvPr>
            <p:ph type="title"/>
          </p:nvPr>
        </p:nvSpPr>
        <p:spPr>
          <a:xfrm>
            <a:off x="472500" y="467100"/>
            <a:ext cx="4707397"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Font typeface="Trebuchet MS"/>
              <a:buNone/>
              <a:defRPr>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315" name="Shape 315"/>
        <p:cNvGrpSpPr/>
        <p:nvPr/>
      </p:nvGrpSpPr>
      <p:grpSpPr>
        <a:xfrm>
          <a:off x="0" y="0"/>
          <a:ext cx="0" cy="0"/>
          <a:chOff x="0" y="0"/>
          <a:chExt cx="0" cy="0"/>
        </a:xfrm>
      </p:grpSpPr>
      <p:pic>
        <p:nvPicPr>
          <p:cNvPr id="316" name="Google Shape;316;p50"/>
          <p:cNvPicPr preferRelativeResize="0"/>
          <p:nvPr/>
        </p:nvPicPr>
        <p:blipFill rotWithShape="1">
          <a:blip r:embed="rId2">
            <a:alphaModFix/>
          </a:blip>
          <a:srcRect b="27" l="29398" r="101" t="8741"/>
          <a:stretch/>
        </p:blipFill>
        <p:spPr>
          <a:xfrm flipH="1" rot="10800000">
            <a:off x="6771935" y="0"/>
            <a:ext cx="312713" cy="5143500"/>
          </a:xfrm>
          <a:prstGeom prst="rect">
            <a:avLst/>
          </a:prstGeom>
          <a:noFill/>
          <a:ln>
            <a:noFill/>
          </a:ln>
        </p:spPr>
      </p:pic>
      <p:sp>
        <p:nvSpPr>
          <p:cNvPr id="317" name="Google Shape;317;p50"/>
          <p:cNvSpPr/>
          <p:nvPr/>
        </p:nvSpPr>
        <p:spPr>
          <a:xfrm>
            <a:off x="0" y="0"/>
            <a:ext cx="6775704" cy="51435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18" name="Google Shape;318;p50"/>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9" name="Google Shape;319;p50"/>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20" name="Google Shape;320;p50"/>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50"/>
          <p:cNvSpPr txBox="1"/>
          <p:nvPr>
            <p:ph type="title"/>
          </p:nvPr>
        </p:nvSpPr>
        <p:spPr>
          <a:xfrm>
            <a:off x="472500" y="467100"/>
            <a:ext cx="6076188"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Font typeface="Trebuchet MS"/>
              <a:buNone/>
              <a:defRPr>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322" name="Shape 322"/>
        <p:cNvGrpSpPr/>
        <p:nvPr/>
      </p:nvGrpSpPr>
      <p:grpSpPr>
        <a:xfrm>
          <a:off x="0" y="0"/>
          <a:ext cx="0" cy="0"/>
          <a:chOff x="0" y="0"/>
          <a:chExt cx="0" cy="0"/>
        </a:xfrm>
      </p:grpSpPr>
      <p:pic>
        <p:nvPicPr>
          <p:cNvPr id="323" name="Google Shape;323;p51"/>
          <p:cNvPicPr preferRelativeResize="0"/>
          <p:nvPr/>
        </p:nvPicPr>
        <p:blipFill rotWithShape="1">
          <a:blip r:embed="rId2">
            <a:alphaModFix/>
          </a:blip>
          <a:srcRect b="27" l="29398" r="101" t="8741"/>
          <a:stretch/>
        </p:blipFill>
        <p:spPr>
          <a:xfrm flipH="1">
            <a:off x="2753301" y="0"/>
            <a:ext cx="312713" cy="5143500"/>
          </a:xfrm>
          <a:prstGeom prst="rect">
            <a:avLst/>
          </a:prstGeom>
          <a:noFill/>
          <a:ln>
            <a:noFill/>
          </a:ln>
        </p:spPr>
      </p:pic>
      <p:sp>
        <p:nvSpPr>
          <p:cNvPr id="324" name="Google Shape;324;p51"/>
          <p:cNvSpPr txBox="1"/>
          <p:nvPr>
            <p:ph type="title"/>
          </p:nvPr>
        </p:nvSpPr>
        <p:spPr>
          <a:xfrm>
            <a:off x="472500" y="2010827"/>
            <a:ext cx="2345911" cy="112184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1800"/>
              <a:buFont typeface="Trebuchet MS"/>
              <a:buNone/>
              <a:defRPr sz="18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5" name="Google Shape;325;p51"/>
          <p:cNvSpPr/>
          <p:nvPr/>
        </p:nvSpPr>
        <p:spPr>
          <a:xfrm>
            <a:off x="3060572" y="-982"/>
            <a:ext cx="6083428" cy="5144482"/>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26" name="Google Shape;326;p51"/>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7" name="Google Shape;327;p51"/>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328" name="Google Shape;328;p51"/>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329" name="Shape 329"/>
        <p:cNvGrpSpPr/>
        <p:nvPr/>
      </p:nvGrpSpPr>
      <p:grpSpPr>
        <a:xfrm>
          <a:off x="0" y="0"/>
          <a:ext cx="0" cy="0"/>
          <a:chOff x="0" y="0"/>
          <a:chExt cx="0" cy="0"/>
        </a:xfrm>
      </p:grpSpPr>
      <p:pic>
        <p:nvPicPr>
          <p:cNvPr id="330" name="Google Shape;330;p52"/>
          <p:cNvPicPr preferRelativeResize="0"/>
          <p:nvPr/>
        </p:nvPicPr>
        <p:blipFill rotWithShape="1">
          <a:blip r:embed="rId2">
            <a:alphaModFix/>
          </a:blip>
          <a:srcRect b="27" l="29398" r="101" t="8741"/>
          <a:stretch/>
        </p:blipFill>
        <p:spPr>
          <a:xfrm flipH="1">
            <a:off x="4267186" y="0"/>
            <a:ext cx="312713" cy="5143500"/>
          </a:xfrm>
          <a:prstGeom prst="rect">
            <a:avLst/>
          </a:prstGeom>
          <a:noFill/>
          <a:ln>
            <a:noFill/>
          </a:ln>
        </p:spPr>
      </p:pic>
      <p:sp>
        <p:nvSpPr>
          <p:cNvPr id="331" name="Google Shape;331;p52"/>
          <p:cNvSpPr/>
          <p:nvPr/>
        </p:nvSpPr>
        <p:spPr>
          <a:xfrm>
            <a:off x="4572000" y="0"/>
            <a:ext cx="4572000" cy="51435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32" name="Google Shape;332;p52"/>
          <p:cNvSpPr/>
          <p:nvPr>
            <p:ph idx="2" type="pic"/>
          </p:nvPr>
        </p:nvSpPr>
        <p:spPr>
          <a:xfrm>
            <a:off x="4569016" y="0"/>
            <a:ext cx="4574983" cy="5143500"/>
          </a:xfrm>
          <a:prstGeom prst="rect">
            <a:avLst/>
          </a:prstGeom>
          <a:noFill/>
          <a:ln>
            <a:noFill/>
          </a:ln>
        </p:spPr>
      </p:sp>
      <p:sp>
        <p:nvSpPr>
          <p:cNvPr id="333" name="Google Shape;333;p52"/>
          <p:cNvSpPr txBox="1"/>
          <p:nvPr>
            <p:ph type="title"/>
          </p:nvPr>
        </p:nvSpPr>
        <p:spPr>
          <a:xfrm>
            <a:off x="472500" y="1339200"/>
            <a:ext cx="3291300" cy="2465100"/>
          </a:xfrm>
          <a:prstGeom prst="rect">
            <a:avLst/>
          </a:prstGeom>
          <a:noFill/>
          <a:ln>
            <a:noFill/>
          </a:ln>
        </p:spPr>
        <p:txBody>
          <a:bodyPr anchorCtr="0" anchor="ctr" bIns="0" lIns="0" spcFirstLastPara="1" rIns="240025" wrap="square" tIns="0">
            <a:noAutofit/>
          </a:bodyPr>
          <a:lstStyle>
            <a:lvl1pPr lvl="0" algn="l">
              <a:lnSpc>
                <a:spcPct val="90000"/>
              </a:lnSpc>
              <a:spcBef>
                <a:spcPts val="0"/>
              </a:spcBef>
              <a:spcAft>
                <a:spcPts val="0"/>
              </a:spcAft>
              <a:buClr>
                <a:schemeClr val="lt1"/>
              </a:buClr>
              <a:buSzPts val="3300"/>
              <a:buFont typeface="Trebuchet MS"/>
              <a:buNone/>
              <a:defRPr sz="33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4" name="Google Shape;334;p52"/>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600">
              <a:solidFill>
                <a:srgbClr val="7F7F7F"/>
              </a:solidFill>
              <a:latin typeface="Trebuchet MS"/>
              <a:ea typeface="Trebuchet MS"/>
              <a:cs typeface="Trebuchet MS"/>
              <a:sym typeface="Trebuchet MS"/>
            </a:endParaRPr>
          </a:p>
        </p:txBody>
      </p:sp>
      <p:sp>
        <p:nvSpPr>
          <p:cNvPr id="335" name="Google Shape;335;p52"/>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6" name="Google Shape;336;p52"/>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337" name="Shape 337"/>
        <p:cNvGrpSpPr/>
        <p:nvPr/>
      </p:nvGrpSpPr>
      <p:grpSpPr>
        <a:xfrm>
          <a:off x="0" y="0"/>
          <a:ext cx="0" cy="0"/>
          <a:chOff x="0" y="0"/>
          <a:chExt cx="0" cy="0"/>
        </a:xfrm>
      </p:grpSpPr>
      <p:pic>
        <p:nvPicPr>
          <p:cNvPr id="338" name="Google Shape;338;p53"/>
          <p:cNvPicPr preferRelativeResize="0"/>
          <p:nvPr/>
        </p:nvPicPr>
        <p:blipFill rotWithShape="1">
          <a:blip r:embed="rId2">
            <a:alphaModFix/>
          </a:blip>
          <a:srcRect b="27" l="29398" r="101" t="8741"/>
          <a:stretch/>
        </p:blipFill>
        <p:spPr>
          <a:xfrm flipH="1">
            <a:off x="5557387" y="0"/>
            <a:ext cx="312713" cy="5143500"/>
          </a:xfrm>
          <a:prstGeom prst="rect">
            <a:avLst/>
          </a:prstGeom>
          <a:noFill/>
          <a:ln>
            <a:noFill/>
          </a:ln>
        </p:spPr>
      </p:pic>
      <p:sp>
        <p:nvSpPr>
          <p:cNvPr id="339" name="Google Shape;339;p53"/>
          <p:cNvSpPr/>
          <p:nvPr/>
        </p:nvSpPr>
        <p:spPr>
          <a:xfrm>
            <a:off x="5864657" y="0"/>
            <a:ext cx="3279343" cy="51435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40" name="Google Shape;340;p53"/>
          <p:cNvSpPr/>
          <p:nvPr>
            <p:ph idx="2" type="pic"/>
          </p:nvPr>
        </p:nvSpPr>
        <p:spPr>
          <a:xfrm>
            <a:off x="5865019" y="0"/>
            <a:ext cx="3278981" cy="5143500"/>
          </a:xfrm>
          <a:prstGeom prst="rect">
            <a:avLst/>
          </a:prstGeom>
          <a:noFill/>
          <a:ln>
            <a:noFill/>
          </a:ln>
        </p:spPr>
      </p:sp>
      <p:sp>
        <p:nvSpPr>
          <p:cNvPr id="341" name="Google Shape;341;p53"/>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2" name="Google Shape;342;p53"/>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343" name="Google Shape;343;p53"/>
          <p:cNvSpPr txBox="1"/>
          <p:nvPr>
            <p:ph type="title"/>
          </p:nvPr>
        </p:nvSpPr>
        <p:spPr>
          <a:xfrm>
            <a:off x="473202" y="1339200"/>
            <a:ext cx="4685664" cy="2465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300"/>
              <a:buFont typeface="Trebuchet MS"/>
              <a:buNone/>
              <a:defRPr sz="33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4" name="Google Shape;344;p53"/>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6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345" name="Shape 345"/>
        <p:cNvGrpSpPr/>
        <p:nvPr/>
      </p:nvGrpSpPr>
      <p:grpSpPr>
        <a:xfrm>
          <a:off x="0" y="0"/>
          <a:ext cx="0" cy="0"/>
          <a:chOff x="0" y="0"/>
          <a:chExt cx="0" cy="0"/>
        </a:xfrm>
      </p:grpSpPr>
      <p:sp>
        <p:nvSpPr>
          <p:cNvPr id="346" name="Google Shape;346;p54"/>
          <p:cNvSpPr/>
          <p:nvPr/>
        </p:nvSpPr>
        <p:spPr>
          <a:xfrm>
            <a:off x="1143" y="983"/>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347" name="Google Shape;347;p54"/>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8" name="Google Shape;348;p54"/>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49" name="Google Shape;349;p54"/>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50" name="Google Shape;350;p54"/>
          <p:cNvSpPr txBox="1"/>
          <p:nvPr>
            <p:ph type="title"/>
          </p:nvPr>
        </p:nvSpPr>
        <p:spPr>
          <a:xfrm>
            <a:off x="472500" y="2073152"/>
            <a:ext cx="1858979" cy="98573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1800"/>
              <a:buFont typeface="Trebuchet MS"/>
              <a:buNone/>
              <a:defRPr sz="18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351" name="Google Shape;351;p54"/>
          <p:cNvPicPr preferRelativeResize="0"/>
          <p:nvPr/>
        </p:nvPicPr>
        <p:blipFill rotWithShape="1">
          <a:blip r:embed="rId2">
            <a:alphaModFix/>
          </a:blip>
          <a:srcRect b="0" l="0" r="0" t="0"/>
          <a:stretch/>
        </p:blipFill>
        <p:spPr>
          <a:xfrm>
            <a:off x="2349331" y="2692799"/>
            <a:ext cx="1023938" cy="253722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352" name="Shape 352"/>
        <p:cNvGrpSpPr/>
        <p:nvPr/>
      </p:nvGrpSpPr>
      <p:grpSpPr>
        <a:xfrm>
          <a:off x="0" y="0"/>
          <a:ext cx="0" cy="0"/>
          <a:chOff x="0" y="0"/>
          <a:chExt cx="0" cy="0"/>
        </a:xfrm>
      </p:grpSpPr>
      <p:sp>
        <p:nvSpPr>
          <p:cNvPr id="353" name="Google Shape;353;p55"/>
          <p:cNvSpPr/>
          <p:nvPr/>
        </p:nvSpPr>
        <p:spPr>
          <a:xfrm>
            <a:off x="1143" y="983"/>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354" name="Google Shape;354;p55"/>
          <p:cNvSpPr txBox="1"/>
          <p:nvPr>
            <p:ph type="title"/>
          </p:nvPr>
        </p:nvSpPr>
        <p:spPr>
          <a:xfrm>
            <a:off x="472500" y="2073152"/>
            <a:ext cx="1858979" cy="98573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18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5" name="Google Shape;355;p55"/>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6" name="Google Shape;356;p55"/>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357" name="Google Shape;357;p55"/>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358" name="Google Shape;358;p55"/>
          <p:cNvPicPr preferRelativeResize="0"/>
          <p:nvPr/>
        </p:nvPicPr>
        <p:blipFill rotWithShape="1">
          <a:blip r:embed="rId2">
            <a:alphaModFix/>
          </a:blip>
          <a:srcRect b="7715" l="0" r="0" t="6216"/>
          <a:stretch/>
        </p:blipFill>
        <p:spPr>
          <a:xfrm rot="120000">
            <a:off x="1630981" y="2552121"/>
            <a:ext cx="2021000" cy="2596309"/>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359" name="Shape 359"/>
        <p:cNvGrpSpPr/>
        <p:nvPr/>
      </p:nvGrpSpPr>
      <p:grpSpPr>
        <a:xfrm>
          <a:off x="0" y="0"/>
          <a:ext cx="0" cy="0"/>
          <a:chOff x="0" y="0"/>
          <a:chExt cx="0" cy="0"/>
        </a:xfrm>
      </p:grpSpPr>
      <p:sp>
        <p:nvSpPr>
          <p:cNvPr id="360" name="Google Shape;360;p56"/>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600">
              <a:solidFill>
                <a:schemeClr val="lt1"/>
              </a:solidFill>
              <a:latin typeface="Trebuchet MS"/>
              <a:ea typeface="Trebuchet MS"/>
              <a:cs typeface="Trebuchet MS"/>
              <a:sym typeface="Trebuchet MS"/>
            </a:endParaRPr>
          </a:p>
        </p:txBody>
      </p:sp>
      <p:sp>
        <p:nvSpPr>
          <p:cNvPr id="361" name="Google Shape;361;p56"/>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2" name="Google Shape;362;p5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63" name="Google Shape;363;p56"/>
          <p:cNvSpPr/>
          <p:nvPr/>
        </p:nvSpPr>
        <p:spPr>
          <a:xfrm>
            <a:off x="1" y="0"/>
            <a:ext cx="4070190" cy="5143500"/>
          </a:xfrm>
          <a:prstGeom prst="homePlate">
            <a:avLst>
              <a:gd fmla="val 12939" name="adj"/>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364" name="Google Shape;364;p56"/>
          <p:cNvSpPr txBox="1"/>
          <p:nvPr>
            <p:ph type="title"/>
          </p:nvPr>
        </p:nvSpPr>
        <p:spPr>
          <a:xfrm>
            <a:off x="472500" y="1339200"/>
            <a:ext cx="3046676" cy="2465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300"/>
              <a:buFont typeface="Trebuchet MS"/>
              <a:buNone/>
              <a:defRPr b="0" sz="3300">
                <a:solidFill>
                  <a:schemeClr val="dk2"/>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365" name="Google Shape;365;p56"/>
          <p:cNvPicPr preferRelativeResize="0"/>
          <p:nvPr/>
        </p:nvPicPr>
        <p:blipFill rotWithShape="1">
          <a:blip r:embed="rId2">
            <a:alphaModFix/>
          </a:blip>
          <a:srcRect b="0" l="0" r="0" t="0"/>
          <a:stretch/>
        </p:blipFill>
        <p:spPr>
          <a:xfrm>
            <a:off x="3436144" y="2545794"/>
            <a:ext cx="973931" cy="2678906"/>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366" name="Shape 366"/>
        <p:cNvGrpSpPr/>
        <p:nvPr/>
      </p:nvGrpSpPr>
      <p:grpSpPr>
        <a:xfrm>
          <a:off x="0" y="0"/>
          <a:ext cx="0" cy="0"/>
          <a:chOff x="0" y="0"/>
          <a:chExt cx="0" cy="0"/>
        </a:xfrm>
      </p:grpSpPr>
      <p:sp>
        <p:nvSpPr>
          <p:cNvPr id="367" name="Google Shape;367;p57"/>
          <p:cNvSpPr/>
          <p:nvPr/>
        </p:nvSpPr>
        <p:spPr>
          <a:xfrm>
            <a:off x="1" y="0"/>
            <a:ext cx="4070190" cy="5143500"/>
          </a:xfrm>
          <a:prstGeom prst="homePlate">
            <a:avLst>
              <a:gd fmla="val 12939" name="adj"/>
            </a:avLst>
          </a:pr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368" name="Google Shape;368;p57"/>
          <p:cNvSpPr txBox="1"/>
          <p:nvPr>
            <p:ph type="title"/>
          </p:nvPr>
        </p:nvSpPr>
        <p:spPr>
          <a:xfrm>
            <a:off x="472500" y="1339200"/>
            <a:ext cx="3046676" cy="24651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300"/>
              <a:buFont typeface="Trebuchet MS"/>
              <a:buNone/>
              <a:defRPr b="0" sz="3300">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9" name="Google Shape;369;p57"/>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0" name="Google Shape;370;p57"/>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371" name="Google Shape;371;p57"/>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372" name="Google Shape;372;p57"/>
          <p:cNvPicPr preferRelativeResize="0"/>
          <p:nvPr/>
        </p:nvPicPr>
        <p:blipFill rotWithShape="1">
          <a:blip r:embed="rId2">
            <a:alphaModFix/>
          </a:blip>
          <a:srcRect b="6867" l="0" r="0" t="7561"/>
          <a:stretch/>
        </p:blipFill>
        <p:spPr>
          <a:xfrm>
            <a:off x="2683544" y="2562225"/>
            <a:ext cx="2021000" cy="2581275"/>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373" name="Shape 373"/>
        <p:cNvGrpSpPr/>
        <p:nvPr/>
      </p:nvGrpSpPr>
      <p:grpSpPr>
        <a:xfrm>
          <a:off x="0" y="0"/>
          <a:ext cx="0" cy="0"/>
          <a:chOff x="0" y="0"/>
          <a:chExt cx="0" cy="0"/>
        </a:xfrm>
      </p:grpSpPr>
      <p:sp>
        <p:nvSpPr>
          <p:cNvPr id="374" name="Google Shape;374;p58"/>
          <p:cNvSpPr/>
          <p:nvPr/>
        </p:nvSpPr>
        <p:spPr>
          <a:xfrm>
            <a:off x="0" y="0"/>
            <a:ext cx="4772660" cy="5143500"/>
          </a:xfrm>
          <a:prstGeom prst="homePlate">
            <a:avLst>
              <a:gd fmla="val 12939" name="adj"/>
            </a:avLst>
          </a:pr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375" name="Google Shape;375;p58"/>
          <p:cNvSpPr txBox="1"/>
          <p:nvPr>
            <p:ph type="title"/>
          </p:nvPr>
        </p:nvSpPr>
        <p:spPr>
          <a:xfrm>
            <a:off x="472500" y="467100"/>
            <a:ext cx="3560867"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Font typeface="Trebuchet MS"/>
              <a:buNone/>
              <a:defRPr>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6" name="Google Shape;376;p58"/>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7" name="Google Shape;377;p5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78" name="Google Shape;378;p58"/>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pic>
        <p:nvPicPr>
          <p:cNvPr id="379" name="Google Shape;379;p58"/>
          <p:cNvPicPr preferRelativeResize="0"/>
          <p:nvPr/>
        </p:nvPicPr>
        <p:blipFill rotWithShape="1">
          <a:blip r:embed="rId2">
            <a:alphaModFix/>
          </a:blip>
          <a:srcRect b="0" l="0" r="0" t="0"/>
          <a:stretch/>
        </p:blipFill>
        <p:spPr>
          <a:xfrm>
            <a:off x="4048355" y="2692205"/>
            <a:ext cx="1023938" cy="2537221"/>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80" name="Shape 380"/>
        <p:cNvGrpSpPr/>
        <p:nvPr/>
      </p:nvGrpSpPr>
      <p:grpSpPr>
        <a:xfrm>
          <a:off x="0" y="0"/>
          <a:ext cx="0" cy="0"/>
          <a:chOff x="0" y="0"/>
          <a:chExt cx="0" cy="0"/>
        </a:xfrm>
      </p:grpSpPr>
      <p:sp>
        <p:nvSpPr>
          <p:cNvPr id="381" name="Google Shape;381;p59"/>
          <p:cNvSpPr/>
          <p:nvPr/>
        </p:nvSpPr>
        <p:spPr>
          <a:xfrm>
            <a:off x="0" y="0"/>
            <a:ext cx="4772660" cy="5143500"/>
          </a:xfrm>
          <a:prstGeom prst="homePlate">
            <a:avLst>
              <a:gd fmla="val 12939" name="adj"/>
            </a:avLst>
          </a:pr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382" name="Google Shape;382;p59"/>
          <p:cNvSpPr txBox="1"/>
          <p:nvPr>
            <p:ph type="title"/>
          </p:nvPr>
        </p:nvSpPr>
        <p:spPr>
          <a:xfrm>
            <a:off x="472500" y="467100"/>
            <a:ext cx="3560867"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18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3" name="Google Shape;383;p59"/>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4" name="Google Shape;384;p59"/>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385" name="Google Shape;385;p5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386" name="Google Shape;386;p59"/>
          <p:cNvPicPr preferRelativeResize="0"/>
          <p:nvPr/>
        </p:nvPicPr>
        <p:blipFill rotWithShape="1">
          <a:blip r:embed="rId2">
            <a:alphaModFix/>
          </a:blip>
          <a:srcRect b="6866" l="0" r="0" t="9052"/>
          <a:stretch/>
        </p:blipFill>
        <p:spPr>
          <a:xfrm rot="120000">
            <a:off x="3345129" y="2555852"/>
            <a:ext cx="2021000" cy="2592413"/>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87" name="Shape 387"/>
        <p:cNvGrpSpPr/>
        <p:nvPr/>
      </p:nvGrpSpPr>
      <p:grpSpPr>
        <a:xfrm>
          <a:off x="0" y="0"/>
          <a:ext cx="0" cy="0"/>
          <a:chOff x="0" y="0"/>
          <a:chExt cx="0" cy="0"/>
        </a:xfrm>
      </p:grpSpPr>
      <p:sp>
        <p:nvSpPr>
          <p:cNvPr id="388" name="Google Shape;388;p60"/>
          <p:cNvSpPr/>
          <p:nvPr/>
        </p:nvSpPr>
        <p:spPr>
          <a:xfrm>
            <a:off x="0" y="0"/>
            <a:ext cx="6334679" cy="51435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89" name="Google Shape;389;p60"/>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0" name="Google Shape;390;p60"/>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391" name="Google Shape;391;p60"/>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92" name="Google Shape;392;p60"/>
          <p:cNvSpPr txBox="1"/>
          <p:nvPr>
            <p:ph type="title"/>
          </p:nvPr>
        </p:nvSpPr>
        <p:spPr>
          <a:xfrm>
            <a:off x="472500" y="467100"/>
            <a:ext cx="4690872"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Font typeface="Trebuchet MS"/>
              <a:buNone/>
              <a:defRPr>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393" name="Google Shape;393;p60"/>
          <p:cNvPicPr preferRelativeResize="0"/>
          <p:nvPr/>
        </p:nvPicPr>
        <p:blipFill rotWithShape="1">
          <a:blip r:embed="rId2">
            <a:alphaModFix/>
          </a:blip>
          <a:srcRect b="0" l="0" r="0" t="0"/>
          <a:stretch/>
        </p:blipFill>
        <p:spPr>
          <a:xfrm>
            <a:off x="5617754" y="2692205"/>
            <a:ext cx="1023938" cy="2537221"/>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94" name="Shape 394"/>
        <p:cNvGrpSpPr/>
        <p:nvPr/>
      </p:nvGrpSpPr>
      <p:grpSpPr>
        <a:xfrm>
          <a:off x="0" y="0"/>
          <a:ext cx="0" cy="0"/>
          <a:chOff x="0" y="0"/>
          <a:chExt cx="0" cy="0"/>
        </a:xfrm>
      </p:grpSpPr>
      <p:sp>
        <p:nvSpPr>
          <p:cNvPr id="395" name="Google Shape;395;p61"/>
          <p:cNvSpPr/>
          <p:nvPr/>
        </p:nvSpPr>
        <p:spPr>
          <a:xfrm>
            <a:off x="0" y="0"/>
            <a:ext cx="6334679" cy="51435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396" name="Google Shape;396;p61"/>
          <p:cNvSpPr txBox="1"/>
          <p:nvPr>
            <p:ph type="title"/>
          </p:nvPr>
        </p:nvSpPr>
        <p:spPr>
          <a:xfrm>
            <a:off x="472500" y="467100"/>
            <a:ext cx="4690872"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18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7" name="Google Shape;397;p61"/>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sz="800">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8" name="Google Shape;398;p61"/>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399" name="Google Shape;399;p61"/>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pic>
        <p:nvPicPr>
          <p:cNvPr id="400" name="Google Shape;400;p61"/>
          <p:cNvPicPr preferRelativeResize="0"/>
          <p:nvPr/>
        </p:nvPicPr>
        <p:blipFill rotWithShape="1">
          <a:blip r:embed="rId2">
            <a:alphaModFix/>
          </a:blip>
          <a:srcRect b="6866" l="0" r="0" t="9052"/>
          <a:stretch/>
        </p:blipFill>
        <p:spPr>
          <a:xfrm rot="120000">
            <a:off x="4925721" y="2555852"/>
            <a:ext cx="2021000" cy="2592413"/>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401" name="Shape 401"/>
        <p:cNvGrpSpPr/>
        <p:nvPr/>
      </p:nvGrpSpPr>
      <p:grpSpPr>
        <a:xfrm>
          <a:off x="0" y="0"/>
          <a:ext cx="0" cy="0"/>
          <a:chOff x="0" y="0"/>
          <a:chExt cx="0" cy="0"/>
        </a:xfrm>
      </p:grpSpPr>
      <p:sp>
        <p:nvSpPr>
          <p:cNvPr id="402" name="Google Shape;402;p62"/>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3" name="Google Shape;403;p62"/>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404" name="Google Shape;404;p62"/>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405" name="Google Shape;405;p62"/>
          <p:cNvSpPr txBox="1"/>
          <p:nvPr>
            <p:ph type="title"/>
          </p:nvPr>
        </p:nvSpPr>
        <p:spPr>
          <a:xfrm>
            <a:off x="472500" y="2869750"/>
            <a:ext cx="8199900" cy="1204912"/>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4100"/>
              <a:buFont typeface="Trebuchet MS"/>
              <a:buNone/>
              <a:defRPr sz="4100">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406" name="Shape 406"/>
        <p:cNvGrpSpPr/>
        <p:nvPr/>
      </p:nvGrpSpPr>
      <p:grpSpPr>
        <a:xfrm>
          <a:off x="0" y="0"/>
          <a:ext cx="0" cy="0"/>
          <a:chOff x="0" y="0"/>
          <a:chExt cx="0" cy="0"/>
        </a:xfrm>
      </p:grpSpPr>
      <p:sp>
        <p:nvSpPr>
          <p:cNvPr id="407" name="Google Shape;407;p63"/>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8" name="Google Shape;408;p63"/>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409" name="Google Shape;409;p63"/>
          <p:cNvSpPr/>
          <p:nvPr/>
        </p:nvSpPr>
        <p:spPr>
          <a:xfrm>
            <a:off x="472500" y="469106"/>
            <a:ext cx="699516" cy="699516"/>
          </a:xfrm>
          <a:prstGeom prst="rect">
            <a:avLst/>
          </a:prstGeom>
          <a:noFill/>
          <a:ln cap="flat" cmpd="sng" w="10775">
            <a:solidFill>
              <a:schemeClr val="accent4"/>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410" name="Google Shape;410;p63"/>
          <p:cNvSpPr txBox="1"/>
          <p:nvPr>
            <p:ph type="title"/>
          </p:nvPr>
        </p:nvSpPr>
        <p:spPr>
          <a:xfrm>
            <a:off x="472500" y="2869750"/>
            <a:ext cx="8199900" cy="1204912"/>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4100"/>
              <a:buFont typeface="Trebuchet MS"/>
              <a:buNone/>
              <a:defRPr sz="4100">
                <a:solidFill>
                  <a:schemeClr val="accent4"/>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411" name="Shape 411"/>
        <p:cNvGrpSpPr/>
        <p:nvPr/>
      </p:nvGrpSpPr>
      <p:grpSpPr>
        <a:xfrm>
          <a:off x="0" y="0"/>
          <a:ext cx="0" cy="0"/>
          <a:chOff x="0" y="0"/>
          <a:chExt cx="0" cy="0"/>
        </a:xfrm>
      </p:grpSpPr>
      <p:sp>
        <p:nvSpPr>
          <p:cNvPr id="412" name="Google Shape;412;p64"/>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413" name="Google Shape;413;p64"/>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14" name="Google Shape;414;p64"/>
          <p:cNvPicPr preferRelativeResize="0"/>
          <p:nvPr/>
        </p:nvPicPr>
        <p:blipFill rotWithShape="1">
          <a:blip r:embed="rId2">
            <a:alphaModFix/>
          </a:blip>
          <a:srcRect b="1257" l="0" r="3634" t="0"/>
          <a:stretch/>
        </p:blipFill>
        <p:spPr>
          <a:xfrm flipH="1" rot="-5400000">
            <a:off x="5098096" y="76082"/>
            <a:ext cx="576943" cy="7514866"/>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415" name="Google Shape;415;p64"/>
          <p:cNvSpPr/>
          <p:nvPr/>
        </p:nvSpPr>
        <p:spPr>
          <a:xfrm flipH="1">
            <a:off x="0" y="0"/>
            <a:ext cx="9144000" cy="4400501"/>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416" name="Shape 416"/>
        <p:cNvGrpSpPr/>
        <p:nvPr/>
      </p:nvGrpSpPr>
      <p:grpSpPr>
        <a:xfrm>
          <a:off x="0" y="0"/>
          <a:ext cx="0" cy="0"/>
          <a:chOff x="0" y="0"/>
          <a:chExt cx="0" cy="0"/>
        </a:xfrm>
      </p:grpSpPr>
      <p:sp>
        <p:nvSpPr>
          <p:cNvPr id="417" name="Google Shape;417;p65"/>
          <p:cNvSpPr txBox="1"/>
          <p:nvPr/>
        </p:nvSpPr>
        <p:spPr>
          <a:xfrm>
            <a:off x="8375904" y="4803300"/>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418" name="Google Shape;418;p65"/>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9" name="Google Shape;419;p65"/>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420" name="Google Shape;420;p65"/>
          <p:cNvSpPr txBox="1"/>
          <p:nvPr>
            <p:ph type="title"/>
          </p:nvPr>
        </p:nvSpPr>
        <p:spPr>
          <a:xfrm>
            <a:off x="472500" y="467100"/>
            <a:ext cx="8199900" cy="2492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18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421" name="Shape 421"/>
        <p:cNvGrpSpPr/>
        <p:nvPr/>
      </p:nvGrpSpPr>
      <p:grpSpPr>
        <a:xfrm>
          <a:off x="0" y="0"/>
          <a:ext cx="0" cy="0"/>
          <a:chOff x="0" y="0"/>
          <a:chExt cx="0" cy="0"/>
        </a:xfrm>
      </p:grpSpPr>
      <p:sp>
        <p:nvSpPr>
          <p:cNvPr id="422" name="Google Shape;422;p66"/>
          <p:cNvSpPr/>
          <p:nvPr/>
        </p:nvSpPr>
        <p:spPr>
          <a:xfrm>
            <a:off x="0" y="0"/>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423" name="Google Shape;423;p66"/>
          <p:cNvSpPr/>
          <p:nvPr/>
        </p:nvSpPr>
        <p:spPr>
          <a:xfrm>
            <a:off x="0" y="0"/>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424" name="Google Shape;424;p66"/>
          <p:cNvSpPr txBox="1"/>
          <p:nvPr/>
        </p:nvSpPr>
        <p:spPr>
          <a:xfrm>
            <a:off x="472500" y="1933451"/>
            <a:ext cx="2114550" cy="1321323"/>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4100"/>
              <a:buFont typeface="Trebuchet MS"/>
              <a:buNone/>
            </a:pPr>
            <a:r>
              <a:rPr lang="en-GB" sz="4100">
                <a:solidFill>
                  <a:schemeClr val="dk2"/>
                </a:solidFill>
                <a:latin typeface="Trebuchet MS"/>
                <a:ea typeface="Trebuchet MS"/>
                <a:cs typeface="Trebuchet MS"/>
                <a:sym typeface="Trebuchet MS"/>
              </a:rPr>
              <a:t>Table of contents</a:t>
            </a:r>
            <a:endParaRPr sz="1100"/>
          </a:p>
        </p:txBody>
      </p:sp>
      <p:sp>
        <p:nvSpPr>
          <p:cNvPr id="425" name="Google Shape;425;p66"/>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6" name="Google Shape;426;p6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427" name="Google Shape;427;p66"/>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pic>
        <p:nvPicPr>
          <p:cNvPr id="428" name="Google Shape;428;p66"/>
          <p:cNvPicPr preferRelativeResize="0"/>
          <p:nvPr/>
        </p:nvPicPr>
        <p:blipFill rotWithShape="1">
          <a:blip r:embed="rId2">
            <a:alphaModFix/>
          </a:blip>
          <a:srcRect b="0" l="0" r="0" t="0"/>
          <a:stretch/>
        </p:blipFill>
        <p:spPr>
          <a:xfrm>
            <a:off x="2331478" y="2690061"/>
            <a:ext cx="1023938" cy="2537221"/>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429" name="Shape 429"/>
        <p:cNvGrpSpPr/>
        <p:nvPr/>
      </p:nvGrpSpPr>
      <p:grpSpPr>
        <a:xfrm>
          <a:off x="0" y="0"/>
          <a:ext cx="0" cy="0"/>
          <a:chOff x="0" y="0"/>
          <a:chExt cx="0" cy="0"/>
        </a:xfrm>
      </p:grpSpPr>
      <p:sp>
        <p:nvSpPr>
          <p:cNvPr id="430" name="Google Shape;430;p67"/>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chemeClr val="lt1"/>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1" name="Google Shape;431;p67"/>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432" name="Google Shape;432;p67"/>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433" name="Shape 433"/>
        <p:cNvGrpSpPr/>
        <p:nvPr/>
      </p:nvGrpSpPr>
      <p:grpSpPr>
        <a:xfrm>
          <a:off x="0" y="0"/>
          <a:ext cx="0" cy="0"/>
          <a:chOff x="0" y="0"/>
          <a:chExt cx="0" cy="0"/>
        </a:xfrm>
      </p:grpSpPr>
      <p:sp>
        <p:nvSpPr>
          <p:cNvPr id="434" name="Google Shape;434;p68"/>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5" name="Google Shape;435;p6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436" name="Shape 436"/>
        <p:cNvGrpSpPr/>
        <p:nvPr/>
      </p:nvGrpSpPr>
      <p:grpSpPr>
        <a:xfrm>
          <a:off x="0" y="0"/>
          <a:ext cx="0" cy="0"/>
          <a:chOff x="0" y="0"/>
          <a:chExt cx="0" cy="0"/>
        </a:xfrm>
      </p:grpSpPr>
      <p:sp>
        <p:nvSpPr>
          <p:cNvPr id="437" name="Google Shape;437;p69"/>
          <p:cNvSpPr/>
          <p:nvPr/>
        </p:nvSpPr>
        <p:spPr>
          <a:xfrm>
            <a:off x="3766369" y="1248192"/>
            <a:ext cx="4656804" cy="249299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en-GB" sz="7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or inaccurate.</a:t>
            </a:r>
            <a:endParaRPr sz="1100"/>
          </a:p>
          <a:p>
            <a:pPr indent="0" lvl="0" marL="0" marR="0" rtl="0" algn="l">
              <a:lnSpc>
                <a:spcPct val="100000"/>
              </a:lnSpc>
              <a:spcBef>
                <a:spcPts val="0"/>
              </a:spcBef>
              <a:spcAft>
                <a:spcPts val="0"/>
              </a:spcAft>
              <a:buNone/>
            </a:pPr>
            <a:r>
              <a:rPr b="0" lang="en-GB" sz="700">
                <a:solidFill>
                  <a:schemeClr val="dk1"/>
                </a:solidFill>
                <a:latin typeface="Trebuchet MS"/>
                <a:ea typeface="Trebuchet MS"/>
                <a:cs typeface="Trebuchet MS"/>
                <a:sym typeface="Trebuchet MS"/>
              </a:rPr>
              <a:t> </a:t>
            </a:r>
            <a:endParaRPr sz="1100"/>
          </a:p>
          <a:p>
            <a:pPr indent="0" lvl="0" marL="0" marR="0" rtl="0" algn="l">
              <a:lnSpc>
                <a:spcPct val="100000"/>
              </a:lnSpc>
              <a:spcBef>
                <a:spcPts val="0"/>
              </a:spcBef>
              <a:spcAft>
                <a:spcPts val="0"/>
              </a:spcAft>
              <a:buNone/>
            </a:pPr>
            <a:r>
              <a:rPr b="0" lang="en-GB" sz="7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of this document shall be deemed agreement with and consideration for the foregoing.</a:t>
            </a:r>
            <a:endParaRPr sz="1100"/>
          </a:p>
          <a:p>
            <a:pPr indent="0" lvl="0" marL="0" marR="0" rtl="0" algn="l">
              <a:lnSpc>
                <a:spcPct val="100000"/>
              </a:lnSpc>
              <a:spcBef>
                <a:spcPts val="0"/>
              </a:spcBef>
              <a:spcAft>
                <a:spcPts val="0"/>
              </a:spcAft>
              <a:buNone/>
            </a:pPr>
            <a:r>
              <a:t/>
            </a:r>
            <a:endParaRPr b="0" sz="7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700"/>
              <a:buFont typeface="Trebuchet MS"/>
              <a:buNone/>
            </a:pPr>
            <a:r>
              <a:rPr b="0" lang="en-GB" sz="70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lang="en-GB" sz="700">
                <a:solidFill>
                  <a:schemeClr val="dk1"/>
                </a:solidFill>
                <a:latin typeface="Trebuchet MS"/>
                <a:ea typeface="Trebuchet MS"/>
                <a:cs typeface="Trebuchet MS"/>
                <a:sym typeface="Trebuchet MS"/>
              </a:rPr>
            </a:br>
            <a:r>
              <a:rPr b="0" lang="en-GB" sz="700">
                <a:solidFill>
                  <a:schemeClr val="dk1"/>
                </a:solidFill>
                <a:latin typeface="Trebuchet MS"/>
                <a:ea typeface="Trebuchet MS"/>
                <a:cs typeface="Trebuchet MS"/>
                <a:sym typeface="Trebuchet MS"/>
              </a:rPr>
              <a:t>or operating assumptions will clearly impact the analyses and conclusions.</a:t>
            </a:r>
            <a:endParaRPr sz="1100"/>
          </a:p>
        </p:txBody>
      </p:sp>
      <p:sp>
        <p:nvSpPr>
          <p:cNvPr id="438" name="Google Shape;438;p69"/>
          <p:cNvSpPr txBox="1"/>
          <p:nvPr/>
        </p:nvSpPr>
        <p:spPr>
          <a:xfrm>
            <a:off x="479283" y="2229807"/>
            <a:ext cx="2399647" cy="52976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3800"/>
              <a:buFont typeface="Trebuchet MS"/>
              <a:buNone/>
            </a:pPr>
            <a:r>
              <a:rPr lang="en-GB" sz="3800">
                <a:solidFill>
                  <a:schemeClr val="dk2"/>
                </a:solidFill>
                <a:latin typeface="Trebuchet MS"/>
                <a:ea typeface="Trebuchet MS"/>
                <a:cs typeface="Trebuchet MS"/>
                <a:sym typeface="Trebuchet MS"/>
              </a:rPr>
              <a:t>Disclaimer</a:t>
            </a:r>
            <a:endParaRPr sz="1100"/>
          </a:p>
        </p:txBody>
      </p:sp>
      <p:cxnSp>
        <p:nvCxnSpPr>
          <p:cNvPr id="439" name="Google Shape;439;p69"/>
          <p:cNvCxnSpPr/>
          <p:nvPr/>
        </p:nvCxnSpPr>
        <p:spPr>
          <a:xfrm>
            <a:off x="3275924" y="1222639"/>
            <a:ext cx="0" cy="2544097"/>
          </a:xfrm>
          <a:prstGeom prst="straightConnector1">
            <a:avLst/>
          </a:prstGeom>
          <a:noFill/>
          <a:ln cap="flat" cmpd="sng" w="9525">
            <a:solidFill>
              <a:schemeClr val="dk2"/>
            </a:solidFill>
            <a:prstDash val="solid"/>
            <a:miter lim="800000"/>
            <a:headEnd len="sm" w="sm" type="none"/>
            <a:tailEnd len="sm" w="sm" type="none"/>
          </a:ln>
        </p:spPr>
      </p:cxnSp>
      <p:sp>
        <p:nvSpPr>
          <p:cNvPr id="440" name="Google Shape;440;p69"/>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1" name="Google Shape;441;p6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442" name="Shape 442"/>
        <p:cNvGrpSpPr/>
        <p:nvPr/>
      </p:nvGrpSpPr>
      <p:grpSpPr>
        <a:xfrm>
          <a:off x="0" y="0"/>
          <a:ext cx="0" cy="0"/>
          <a:chOff x="0" y="0"/>
          <a:chExt cx="0" cy="0"/>
        </a:xfrm>
      </p:grpSpPr>
      <p:pic>
        <p:nvPicPr>
          <p:cNvPr id="443" name="Google Shape;443;p70"/>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444" name="Google Shape;444;p70"/>
          <p:cNvSpPr/>
          <p:nvPr/>
        </p:nvSpPr>
        <p:spPr>
          <a:xfrm>
            <a:off x="473202" y="469650"/>
            <a:ext cx="6093900" cy="41472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1500">
              <a:solidFill>
                <a:srgbClr val="FFFFFF"/>
              </a:solidFill>
              <a:latin typeface="Trebuchet MS"/>
              <a:ea typeface="Trebuchet MS"/>
              <a:cs typeface="Trebuchet MS"/>
              <a:sym typeface="Trebuchet MS"/>
            </a:endParaRPr>
          </a:p>
        </p:txBody>
      </p:sp>
      <p:sp>
        <p:nvSpPr>
          <p:cNvPr id="445" name="Google Shape;445;p70"/>
          <p:cNvSpPr txBox="1"/>
          <p:nvPr/>
        </p:nvSpPr>
        <p:spPr>
          <a:xfrm>
            <a:off x="693734" y="4286384"/>
            <a:ext cx="630601" cy="127582"/>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GB" sz="900">
                <a:solidFill>
                  <a:schemeClr val="lt1"/>
                </a:solidFill>
                <a:latin typeface="Trebuchet MS"/>
                <a:ea typeface="Trebuchet MS"/>
                <a:cs typeface="Trebuchet MS"/>
                <a:sym typeface="Trebuchet MS"/>
              </a:rPr>
              <a:t>bcg.com</a:t>
            </a:r>
            <a:endParaRPr sz="1100"/>
          </a:p>
        </p:txBody>
      </p:sp>
      <p:sp>
        <p:nvSpPr>
          <p:cNvPr id="446" name="Google Shape;446;p70"/>
          <p:cNvSpPr/>
          <p:nvPr/>
        </p:nvSpPr>
        <p:spPr>
          <a:xfrm>
            <a:off x="2007643" y="2227135"/>
            <a:ext cx="3025018" cy="632231"/>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447" name="Shape 447"/>
        <p:cNvGrpSpPr/>
        <p:nvPr/>
      </p:nvGrpSpPr>
      <p:grpSpPr>
        <a:xfrm>
          <a:off x="0" y="0"/>
          <a:ext cx="0" cy="0"/>
          <a:chOff x="0" y="0"/>
          <a:chExt cx="0" cy="0"/>
        </a:xfrm>
      </p:grpSpPr>
      <p:grpSp>
        <p:nvGrpSpPr>
          <p:cNvPr id="448" name="Google Shape;448;p71"/>
          <p:cNvGrpSpPr/>
          <p:nvPr/>
        </p:nvGrpSpPr>
        <p:grpSpPr>
          <a:xfrm>
            <a:off x="-450" y="-1"/>
            <a:ext cx="9145350" cy="5143501"/>
            <a:chOff x="-600" y="-1"/>
            <a:chExt cx="12193800" cy="6858001"/>
          </a:xfrm>
        </p:grpSpPr>
        <p:sp>
          <p:nvSpPr>
            <p:cNvPr id="449" name="Google Shape;449;p71"/>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nvGrpSpPr>
            <p:cNvPr id="450" name="Google Shape;450;p71"/>
            <p:cNvGrpSpPr/>
            <p:nvPr/>
          </p:nvGrpSpPr>
          <p:grpSpPr>
            <a:xfrm>
              <a:off x="-600" y="622800"/>
              <a:ext cx="12193200" cy="5536800"/>
              <a:chOff x="12623800" y="622800"/>
              <a:chExt cx="11176000" cy="5536800"/>
            </a:xfrm>
          </p:grpSpPr>
          <p:cxnSp>
            <p:nvCxnSpPr>
              <p:cNvPr id="451" name="Google Shape;451;p71"/>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2" name="Google Shape;452;p71"/>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3" name="Google Shape;453;p71"/>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4" name="Google Shape;454;p71"/>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5" name="Google Shape;455;p71"/>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6" name="Google Shape;456;p71"/>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7" name="Google Shape;457;p71"/>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8" name="Google Shape;458;p71"/>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59" name="Google Shape;459;p71"/>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0" name="Google Shape;460;p71"/>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1" name="Google Shape;461;p71"/>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2" name="Google Shape;462;p71"/>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3" name="Google Shape;463;p71"/>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4" name="Google Shape;464;p71"/>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5" name="Google Shape;465;p71"/>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6" name="Google Shape;466;p71"/>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7" name="Google Shape;467;p71"/>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8" name="Google Shape;468;p71"/>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69" name="Google Shape;469;p71"/>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70" name="Google Shape;470;p71"/>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471" name="Google Shape;471;p71"/>
            <p:cNvGrpSpPr/>
            <p:nvPr/>
          </p:nvGrpSpPr>
          <p:grpSpPr>
            <a:xfrm>
              <a:off x="1277000" y="623550"/>
              <a:ext cx="9638000" cy="5537047"/>
              <a:chOff x="1277000" y="623550"/>
              <a:chExt cx="9638000" cy="5537047"/>
            </a:xfrm>
          </p:grpSpPr>
          <p:sp>
            <p:nvSpPr>
              <p:cNvPr id="472" name="Google Shape;472;p71"/>
              <p:cNvSpPr/>
              <p:nvPr/>
            </p:nvSpPr>
            <p:spPr>
              <a:xfrm>
                <a:off x="688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3" name="Google Shape;473;p71"/>
              <p:cNvSpPr/>
              <p:nvPr/>
            </p:nvSpPr>
            <p:spPr>
              <a:xfrm>
                <a:off x="875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4" name="Google Shape;474;p71"/>
              <p:cNvSpPr/>
              <p:nvPr/>
            </p:nvSpPr>
            <p:spPr>
              <a:xfrm>
                <a:off x="782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5" name="Google Shape;475;p71"/>
              <p:cNvSpPr/>
              <p:nvPr/>
            </p:nvSpPr>
            <p:spPr>
              <a:xfrm>
                <a:off x="969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6" name="Google Shape;476;p71"/>
              <p:cNvSpPr/>
              <p:nvPr/>
            </p:nvSpPr>
            <p:spPr>
              <a:xfrm>
                <a:off x="1062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7" name="Google Shape;477;p71"/>
              <p:cNvSpPr/>
              <p:nvPr/>
            </p:nvSpPr>
            <p:spPr>
              <a:xfrm>
                <a:off x="595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8" name="Google Shape;478;p71"/>
              <p:cNvSpPr/>
              <p:nvPr/>
            </p:nvSpPr>
            <p:spPr>
              <a:xfrm>
                <a:off x="127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79" name="Google Shape;479;p71"/>
              <p:cNvSpPr/>
              <p:nvPr/>
            </p:nvSpPr>
            <p:spPr>
              <a:xfrm>
                <a:off x="221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80" name="Google Shape;480;p71"/>
              <p:cNvSpPr/>
              <p:nvPr/>
            </p:nvSpPr>
            <p:spPr>
              <a:xfrm>
                <a:off x="314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81" name="Google Shape;481;p71"/>
              <p:cNvSpPr/>
              <p:nvPr/>
            </p:nvSpPr>
            <p:spPr>
              <a:xfrm>
                <a:off x="4082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82" name="Google Shape;482;p71"/>
              <p:cNvSpPr/>
              <p:nvPr/>
            </p:nvSpPr>
            <p:spPr>
              <a:xfrm>
                <a:off x="5017000" y="623550"/>
                <a:ext cx="288000" cy="5537047"/>
              </a:xfrm>
              <a:prstGeom prst="rect">
                <a:avLst/>
              </a:prstGeom>
              <a:solidFill>
                <a:schemeClr val="accent5">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sp>
          <p:nvSpPr>
            <p:cNvPr id="483" name="Google Shape;483;p71"/>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Trebuchet MS"/>
                <a:buNone/>
              </a:pPr>
              <a:r>
                <a:t/>
              </a:r>
              <a:endParaRPr b="0" i="0" sz="1400" u="none" cap="none" strike="noStrike">
                <a:solidFill>
                  <a:srgbClr val="575757"/>
                </a:solidFill>
                <a:latin typeface="Trebuchet MS"/>
                <a:ea typeface="Trebuchet MS"/>
                <a:cs typeface="Trebuchet MS"/>
                <a:sym typeface="Trebuchet MS"/>
              </a:endParaRPr>
            </a:p>
          </p:txBody>
        </p:sp>
        <p:sp>
          <p:nvSpPr>
            <p:cNvPr id="484" name="Google Shape;484;p71"/>
            <p:cNvSpPr/>
            <p:nvPr/>
          </p:nvSpPr>
          <p:spPr>
            <a:xfrm>
              <a:off x="629400" y="6159600"/>
              <a:ext cx="10933200" cy="378584"/>
            </a:xfrm>
            <a:prstGeom prst="rect">
              <a:avLst/>
            </a:prstGeom>
            <a:solidFill>
              <a:schemeClr val="accent3">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85" name="Google Shape;485;p71"/>
            <p:cNvSpPr/>
            <p:nvPr/>
          </p:nvSpPr>
          <p:spPr>
            <a:xfrm>
              <a:off x="629400" y="1497600"/>
              <a:ext cx="10932229" cy="583200"/>
            </a:xfrm>
            <a:prstGeom prst="rect">
              <a:avLst/>
            </a:prstGeom>
            <a:solidFill>
              <a:schemeClr val="accent3">
                <a:alpha val="14901"/>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nvGrpSpPr>
            <p:cNvPr id="486" name="Google Shape;486;p71"/>
            <p:cNvGrpSpPr/>
            <p:nvPr/>
          </p:nvGrpSpPr>
          <p:grpSpPr>
            <a:xfrm>
              <a:off x="629400" y="5975122"/>
              <a:ext cx="10933200" cy="79536"/>
              <a:chOff x="629400" y="5975122"/>
              <a:chExt cx="10933200" cy="79536"/>
            </a:xfrm>
          </p:grpSpPr>
          <p:sp>
            <p:nvSpPr>
              <p:cNvPr id="487" name="Google Shape;487;p71"/>
              <p:cNvSpPr/>
              <p:nvPr/>
            </p:nvSpPr>
            <p:spPr>
              <a:xfrm>
                <a:off x="2880128" y="5975122"/>
                <a:ext cx="1930288"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88" name="Google Shape;488;p71"/>
              <p:cNvSpPr/>
              <p:nvPr/>
            </p:nvSpPr>
            <p:spPr>
              <a:xfrm>
                <a:off x="9626194" y="5975122"/>
                <a:ext cx="1936406"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89" name="Google Shape;489;p71"/>
              <p:cNvSpPr/>
              <p:nvPr/>
            </p:nvSpPr>
            <p:spPr>
              <a:xfrm>
                <a:off x="7372407" y="5975122"/>
                <a:ext cx="1936406"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90" name="Google Shape;490;p71"/>
              <p:cNvSpPr/>
              <p:nvPr/>
            </p:nvSpPr>
            <p:spPr>
              <a:xfrm>
                <a:off x="5127797" y="5975122"/>
                <a:ext cx="1927229"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491" name="Google Shape;491;p71"/>
              <p:cNvSpPr/>
              <p:nvPr/>
            </p:nvSpPr>
            <p:spPr>
              <a:xfrm>
                <a:off x="629400" y="5975122"/>
                <a:ext cx="1933347" cy="79536"/>
              </a:xfrm>
              <a:prstGeom prst="rect">
                <a:avLst/>
              </a:prstGeom>
              <a:solidFill>
                <a:schemeClr val="accent5">
                  <a:alpha val="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grpSp>
        <p:sp>
          <p:nvSpPr>
            <p:cNvPr id="492" name="Google Shape;492;p71"/>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493" name="Google Shape;493;p71"/>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800"/>
                <a:buFont typeface="Trebuchet MS"/>
                <a:buNone/>
              </a:pPr>
              <a:r>
                <a:rPr b="0" i="0" lang="en-GB" sz="8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sz="1100"/>
            </a:p>
            <a:p>
              <a:pPr indent="0" lvl="0" marL="0" marR="0" rtl="0" algn="l">
                <a:lnSpc>
                  <a:spcPct val="90000"/>
                </a:lnSpc>
                <a:spcBef>
                  <a:spcPts val="0"/>
                </a:spcBef>
                <a:spcAft>
                  <a:spcPts val="0"/>
                </a:spcAft>
                <a:buClr>
                  <a:srgbClr val="7F7F7F"/>
                </a:buClr>
                <a:buSzPts val="800"/>
                <a:buFont typeface="Trebuchet MS"/>
                <a:buNone/>
              </a:pPr>
              <a:r>
                <a:rPr b="0" i="0" lang="en-GB" sz="800" u="none" cap="none" strike="noStrike">
                  <a:solidFill>
                    <a:srgbClr val="7F7F7F"/>
                  </a:solidFill>
                  <a:latin typeface="Trebuchet MS"/>
                  <a:ea typeface="Trebuchet MS"/>
                  <a:cs typeface="Trebuchet MS"/>
                  <a:sym typeface="Trebuchet MS"/>
                </a:rPr>
                <a:t>Note: Do not put a period at the end of the note or the source</a:t>
              </a:r>
              <a:endParaRPr sz="1100"/>
            </a:p>
            <a:p>
              <a:pPr indent="0" lvl="0" marL="0" marR="0" rtl="0" algn="l">
                <a:lnSpc>
                  <a:spcPct val="90000"/>
                </a:lnSpc>
                <a:spcBef>
                  <a:spcPts val="0"/>
                </a:spcBef>
                <a:spcAft>
                  <a:spcPts val="0"/>
                </a:spcAft>
                <a:buClr>
                  <a:srgbClr val="7F7F7F"/>
                </a:buClr>
                <a:buSzPts val="800"/>
                <a:buFont typeface="Trebuchet MS"/>
                <a:buNone/>
              </a:pPr>
              <a:r>
                <a:rPr b="0" i="0" lang="en-GB" sz="8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sz="1100"/>
            </a:p>
          </p:txBody>
        </p:sp>
      </p:grpSp>
      <p:sp>
        <p:nvSpPr>
          <p:cNvPr id="494" name="Google Shape;494;p71"/>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100"/>
              <a:buNone/>
              <a:defRPr>
                <a:solidFill>
                  <a:srgbClr val="7F7F7F"/>
                </a:solidFill>
                <a:latin typeface="Trebuchet MS"/>
                <a:ea typeface="Trebuchet MS"/>
                <a:cs typeface="Trebuchet MS"/>
                <a:sym typeface="Trebuchet MS"/>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5" name="Google Shape;495;p71"/>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96" name="Shape 496"/>
        <p:cNvGrpSpPr/>
        <p:nvPr/>
      </p:nvGrpSpPr>
      <p:grpSpPr>
        <a:xfrm>
          <a:off x="0" y="0"/>
          <a:ext cx="0" cy="0"/>
          <a:chOff x="0" y="0"/>
          <a:chExt cx="0" cy="0"/>
        </a:xfrm>
      </p:grpSpPr>
      <p:sp>
        <p:nvSpPr>
          <p:cNvPr id="497" name="Google Shape;497;p72"/>
          <p:cNvSpPr txBox="1"/>
          <p:nvPr/>
        </p:nvSpPr>
        <p:spPr>
          <a:xfrm>
            <a:off x="8375904" y="4803300"/>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498" name="Google Shape;498;p72"/>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499" name="Google Shape;499;p72"/>
          <p:cNvSpPr/>
          <p:nvPr/>
        </p:nvSpPr>
        <p:spPr>
          <a:xfrm>
            <a:off x="1041109" y="3518390"/>
            <a:ext cx="697003" cy="746906"/>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1500">
              <a:solidFill>
                <a:srgbClr val="FFFFFF"/>
              </a:solidFill>
              <a:latin typeface="Trebuchet MS"/>
              <a:ea typeface="Trebuchet MS"/>
              <a:cs typeface="Trebuchet MS"/>
              <a:sym typeface="Trebuchet MS"/>
            </a:endParaRPr>
          </a:p>
        </p:txBody>
      </p:sp>
      <p:sp>
        <p:nvSpPr>
          <p:cNvPr id="500" name="Google Shape;500;p72"/>
          <p:cNvSpPr/>
          <p:nvPr/>
        </p:nvSpPr>
        <p:spPr>
          <a:xfrm>
            <a:off x="1882112" y="3518390"/>
            <a:ext cx="1177614" cy="1101132"/>
          </a:xfrm>
          <a:prstGeom prst="rect">
            <a:avLst/>
          </a:prstGeom>
          <a:noFill/>
          <a:ln cap="flat" cmpd="sng" w="9525">
            <a:solidFill>
              <a:srgbClr val="FFFFFF"/>
            </a:solidFill>
            <a:prstDash val="solid"/>
            <a:miter lim="800000"/>
            <a:headEnd len="sm" w="sm" type="none"/>
            <a:tailEnd len="sm" w="sm" type="none"/>
          </a:ln>
        </p:spPr>
        <p:txBody>
          <a:bodyPr anchorCtr="0" anchor="t" bIns="137150" lIns="137150" spcFirstLastPara="1" rIns="137150" wrap="square" tIns="135000">
            <a:noAutofit/>
          </a:bodyPr>
          <a:lstStyle/>
          <a:p>
            <a:pPr indent="0" lvl="0" marL="0" marR="0" rtl="0" algn="l">
              <a:lnSpc>
                <a:spcPct val="95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501" name="Google Shape;501;p72"/>
          <p:cNvSpPr txBox="1"/>
          <p:nvPr/>
        </p:nvSpPr>
        <p:spPr>
          <a:xfrm>
            <a:off x="472500" y="680399"/>
            <a:ext cx="2586600" cy="2616300"/>
          </a:xfrm>
          <a:prstGeom prst="rect">
            <a:avLst/>
          </a:prstGeom>
          <a:noFill/>
          <a:ln cap="flat" cmpd="sng" w="9525">
            <a:solidFill>
              <a:schemeClr val="lt1"/>
            </a:solidFill>
            <a:prstDash val="solid"/>
            <a:round/>
            <a:headEnd len="sm" w="sm" type="none"/>
            <a:tailEnd len="sm" w="sm" type="none"/>
          </a:ln>
        </p:spPr>
        <p:txBody>
          <a:bodyPr anchorCtr="0" anchor="t" bIns="0" lIns="459000" spcFirstLastPara="1" rIns="0" wrap="square" tIns="351000">
            <a:spAutoFit/>
          </a:bodyPr>
          <a:lstStyle/>
          <a:p>
            <a:pPr indent="0" lvl="0" marL="0" marR="0" rtl="0" algn="l">
              <a:lnSpc>
                <a:spcPct val="90000"/>
              </a:lnSpc>
              <a:spcBef>
                <a:spcPts val="0"/>
              </a:spcBef>
              <a:spcAft>
                <a:spcPts val="0"/>
              </a:spcAft>
              <a:buNone/>
            </a:pPr>
            <a:r>
              <a:t/>
            </a:r>
            <a:endParaRPr sz="4100">
              <a:solidFill>
                <a:schemeClr val="lt1"/>
              </a:solidFill>
              <a:latin typeface="Trebuchet MS"/>
              <a:ea typeface="Trebuchet MS"/>
              <a:cs typeface="Trebuchet MS"/>
              <a:sym typeface="Trebuchet MS"/>
            </a:endParaRPr>
          </a:p>
        </p:txBody>
      </p:sp>
      <p:sp>
        <p:nvSpPr>
          <p:cNvPr id="502" name="Google Shape;502;p72"/>
          <p:cNvSpPr txBox="1"/>
          <p:nvPr/>
        </p:nvSpPr>
        <p:spPr>
          <a:xfrm>
            <a:off x="832462" y="836562"/>
            <a:ext cx="1866137" cy="672299"/>
          </a:xfrm>
          <a:prstGeom prst="rect">
            <a:avLst/>
          </a:prstGeom>
          <a:noFill/>
          <a:ln>
            <a:noFill/>
          </a:ln>
        </p:spPr>
        <p:txBody>
          <a:bodyPr anchorCtr="0" anchor="t" bIns="34275" lIns="68575" spcFirstLastPara="1" rIns="68575" wrap="square" tIns="34275">
            <a:spAutoFit/>
          </a:bodyPr>
          <a:lstStyle/>
          <a:p>
            <a:pPr indent="0" lvl="0" marL="0" marR="0" rtl="0" algn="ctr">
              <a:lnSpc>
                <a:spcPct val="95000"/>
              </a:lnSpc>
              <a:spcBef>
                <a:spcPts val="0"/>
              </a:spcBef>
              <a:spcAft>
                <a:spcPts val="0"/>
              </a:spcAft>
              <a:buNone/>
            </a:pPr>
            <a:r>
              <a:rPr lang="en-GB" sz="4100">
                <a:solidFill>
                  <a:schemeClr val="lt1"/>
                </a:solidFill>
                <a:latin typeface="Trebuchet MS"/>
                <a:ea typeface="Trebuchet MS"/>
                <a:cs typeface="Trebuchet MS"/>
                <a:sym typeface="Trebuchet MS"/>
              </a:rPr>
              <a:t>Agenda</a:t>
            </a:r>
            <a:endParaRPr sz="1100"/>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503" name="Shape 503"/>
        <p:cNvGrpSpPr/>
        <p:nvPr/>
      </p:nvGrpSpPr>
      <p:grpSpPr>
        <a:xfrm>
          <a:off x="0" y="0"/>
          <a:ext cx="0" cy="0"/>
          <a:chOff x="0" y="0"/>
          <a:chExt cx="0" cy="0"/>
        </a:xfrm>
      </p:grpSpPr>
      <p:sp>
        <p:nvSpPr>
          <p:cNvPr id="504" name="Google Shape;504;p73"/>
          <p:cNvSpPr txBox="1"/>
          <p:nvPr/>
        </p:nvSpPr>
        <p:spPr>
          <a:xfrm>
            <a:off x="8375904" y="4803300"/>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505" name="Google Shape;505;p73"/>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506" name="Google Shape;506;p73"/>
          <p:cNvSpPr/>
          <p:nvPr/>
        </p:nvSpPr>
        <p:spPr>
          <a:xfrm>
            <a:off x="963557" y="1071098"/>
            <a:ext cx="710754" cy="710754"/>
          </a:xfrm>
          <a:prstGeom prst="rect">
            <a:avLst/>
          </a:prstGeom>
          <a:noFill/>
          <a:ln cap="flat" cmpd="sng" w="9525">
            <a:solidFill>
              <a:schemeClr val="l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507" name="Google Shape;507;p73"/>
          <p:cNvSpPr/>
          <p:nvPr/>
        </p:nvSpPr>
        <p:spPr>
          <a:xfrm>
            <a:off x="963900" y="2000700"/>
            <a:ext cx="7214400" cy="24003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5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508" name="Shape 508"/>
        <p:cNvGrpSpPr/>
        <p:nvPr/>
      </p:nvGrpSpPr>
      <p:grpSpPr>
        <a:xfrm>
          <a:off x="0" y="0"/>
          <a:ext cx="0" cy="0"/>
          <a:chOff x="0" y="0"/>
          <a:chExt cx="0" cy="0"/>
        </a:xfrm>
      </p:grpSpPr>
      <p:sp>
        <p:nvSpPr>
          <p:cNvPr id="509" name="Google Shape;509;p74"/>
          <p:cNvSpPr txBox="1"/>
          <p:nvPr/>
        </p:nvSpPr>
        <p:spPr>
          <a:xfrm>
            <a:off x="8375904" y="4803300"/>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510" name="Google Shape;510;p74"/>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511" name="Google Shape;511;p74"/>
          <p:cNvSpPr txBox="1"/>
          <p:nvPr/>
        </p:nvSpPr>
        <p:spPr>
          <a:xfrm>
            <a:off x="472500" y="467100"/>
            <a:ext cx="5392498" cy="353174"/>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2600"/>
              <a:buFont typeface="Trebuchet MS"/>
              <a:buNone/>
            </a:pPr>
            <a:r>
              <a:rPr b="0" i="0" lang="en-GB" sz="2600" u="none">
                <a:solidFill>
                  <a:schemeClr val="lt1"/>
                </a:solidFill>
                <a:latin typeface="Trebuchet MS"/>
                <a:ea typeface="Trebuchet MS"/>
                <a:cs typeface="Trebuchet MS"/>
                <a:sym typeface="Trebuchet MS"/>
              </a:rPr>
              <a:t>Agenda</a:t>
            </a:r>
            <a:endParaRPr sz="1100"/>
          </a:p>
        </p:txBody>
      </p:sp>
      <p:cxnSp>
        <p:nvCxnSpPr>
          <p:cNvPr id="512" name="Google Shape;512;p74"/>
          <p:cNvCxnSpPr/>
          <p:nvPr/>
        </p:nvCxnSpPr>
        <p:spPr>
          <a:xfrm>
            <a:off x="464174" y="904500"/>
            <a:ext cx="8682228"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513" name="Shape 513"/>
        <p:cNvGrpSpPr/>
        <p:nvPr/>
      </p:nvGrpSpPr>
      <p:grpSpPr>
        <a:xfrm>
          <a:off x="0" y="0"/>
          <a:ext cx="0" cy="0"/>
          <a:chOff x="0" y="0"/>
          <a:chExt cx="0" cy="0"/>
        </a:xfrm>
      </p:grpSpPr>
      <p:pic>
        <p:nvPicPr>
          <p:cNvPr id="514" name="Google Shape;514;p75"/>
          <p:cNvPicPr preferRelativeResize="0"/>
          <p:nvPr/>
        </p:nvPicPr>
        <p:blipFill rotWithShape="1">
          <a:blip r:embed="rId2">
            <a:alphaModFix/>
          </a:blip>
          <a:srcRect b="27" l="29398" r="101" t="8741"/>
          <a:stretch/>
        </p:blipFill>
        <p:spPr>
          <a:xfrm flipH="1">
            <a:off x="2753301" y="0"/>
            <a:ext cx="312713" cy="5143500"/>
          </a:xfrm>
          <a:prstGeom prst="rect">
            <a:avLst/>
          </a:prstGeom>
          <a:noFill/>
          <a:ln>
            <a:noFill/>
          </a:ln>
        </p:spPr>
      </p:pic>
      <p:sp>
        <p:nvSpPr>
          <p:cNvPr id="515" name="Google Shape;515;p75"/>
          <p:cNvSpPr/>
          <p:nvPr/>
        </p:nvSpPr>
        <p:spPr>
          <a:xfrm>
            <a:off x="3060572" y="-982"/>
            <a:ext cx="6083428" cy="5144482"/>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516" name="Google Shape;516;p75"/>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517" name="Google Shape;517;p75"/>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518" name="Google Shape;518;p75"/>
          <p:cNvSpPr txBox="1"/>
          <p:nvPr/>
        </p:nvSpPr>
        <p:spPr>
          <a:xfrm>
            <a:off x="472500" y="2405786"/>
            <a:ext cx="116035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2400">
                <a:solidFill>
                  <a:schemeClr val="lt1"/>
                </a:solidFill>
                <a:latin typeface="Trebuchet MS"/>
                <a:ea typeface="Trebuchet MS"/>
                <a:cs typeface="Trebuchet MS"/>
                <a:sym typeface="Trebuchet MS"/>
              </a:rPr>
              <a:t>Agenda</a:t>
            </a:r>
            <a:endParaRPr sz="1100"/>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519" name="Shape 519"/>
        <p:cNvGrpSpPr/>
        <p:nvPr/>
      </p:nvGrpSpPr>
      <p:grpSpPr>
        <a:xfrm>
          <a:off x="0" y="0"/>
          <a:ext cx="0" cy="0"/>
          <a:chOff x="0" y="0"/>
          <a:chExt cx="0" cy="0"/>
        </a:xfrm>
      </p:grpSpPr>
      <p:sp>
        <p:nvSpPr>
          <p:cNvPr id="520" name="Google Shape;520;p76"/>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521" name="Google Shape;521;p76"/>
          <p:cNvSpPr/>
          <p:nvPr/>
        </p:nvSpPr>
        <p:spPr>
          <a:xfrm>
            <a:off x="1041109" y="3518390"/>
            <a:ext cx="697003" cy="746906"/>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1500">
              <a:solidFill>
                <a:srgbClr val="FFFFFF"/>
              </a:solidFill>
              <a:latin typeface="Trebuchet MS"/>
              <a:ea typeface="Trebuchet MS"/>
              <a:cs typeface="Trebuchet MS"/>
              <a:sym typeface="Trebuchet MS"/>
            </a:endParaRPr>
          </a:p>
        </p:txBody>
      </p:sp>
      <p:sp>
        <p:nvSpPr>
          <p:cNvPr id="522" name="Google Shape;522;p76"/>
          <p:cNvSpPr/>
          <p:nvPr/>
        </p:nvSpPr>
        <p:spPr>
          <a:xfrm>
            <a:off x="1882112" y="3518390"/>
            <a:ext cx="1177614" cy="1101132"/>
          </a:xfrm>
          <a:prstGeom prst="rect">
            <a:avLst/>
          </a:prstGeom>
          <a:noFill/>
          <a:ln cap="flat" cmpd="sng" w="9525">
            <a:solidFill>
              <a:schemeClr val="accent4"/>
            </a:solidFill>
            <a:prstDash val="solid"/>
            <a:miter lim="800000"/>
            <a:headEnd len="sm" w="sm" type="none"/>
            <a:tailEnd len="sm" w="sm" type="none"/>
          </a:ln>
        </p:spPr>
        <p:txBody>
          <a:bodyPr anchorCtr="0" anchor="t" bIns="137150" lIns="137150" spcFirstLastPara="1" rIns="137150" wrap="square" tIns="135000">
            <a:noAutofit/>
          </a:bodyPr>
          <a:lstStyle/>
          <a:p>
            <a:pPr indent="0" lvl="0" marL="0" marR="0" rtl="0" algn="l">
              <a:lnSpc>
                <a:spcPct val="95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523" name="Google Shape;523;p76"/>
          <p:cNvSpPr txBox="1"/>
          <p:nvPr/>
        </p:nvSpPr>
        <p:spPr>
          <a:xfrm>
            <a:off x="472500" y="680399"/>
            <a:ext cx="2586600" cy="2616300"/>
          </a:xfrm>
          <a:prstGeom prst="rect">
            <a:avLst/>
          </a:prstGeom>
          <a:noFill/>
          <a:ln cap="flat" cmpd="sng" w="9525">
            <a:solidFill>
              <a:schemeClr val="accent4"/>
            </a:solidFill>
            <a:prstDash val="solid"/>
            <a:round/>
            <a:headEnd len="sm" w="sm" type="none"/>
            <a:tailEnd len="sm" w="sm" type="none"/>
          </a:ln>
        </p:spPr>
        <p:txBody>
          <a:bodyPr anchorCtr="0" anchor="t" bIns="0" lIns="459000" spcFirstLastPara="1" rIns="0" wrap="square" tIns="351000">
            <a:spAutoFit/>
          </a:bodyPr>
          <a:lstStyle/>
          <a:p>
            <a:pPr indent="0" lvl="0" marL="0" marR="0" rtl="0" algn="l">
              <a:lnSpc>
                <a:spcPct val="90000"/>
              </a:lnSpc>
              <a:spcBef>
                <a:spcPts val="0"/>
              </a:spcBef>
              <a:spcAft>
                <a:spcPts val="0"/>
              </a:spcAft>
              <a:buNone/>
            </a:pPr>
            <a:r>
              <a:t/>
            </a:r>
            <a:endParaRPr sz="4100">
              <a:solidFill>
                <a:schemeClr val="accent4"/>
              </a:solidFill>
              <a:latin typeface="Trebuchet MS"/>
              <a:ea typeface="Trebuchet MS"/>
              <a:cs typeface="Trebuchet MS"/>
              <a:sym typeface="Trebuchet MS"/>
            </a:endParaRPr>
          </a:p>
        </p:txBody>
      </p:sp>
      <p:sp>
        <p:nvSpPr>
          <p:cNvPr id="524" name="Google Shape;524;p76"/>
          <p:cNvSpPr txBox="1"/>
          <p:nvPr/>
        </p:nvSpPr>
        <p:spPr>
          <a:xfrm>
            <a:off x="832462" y="836562"/>
            <a:ext cx="1866137" cy="672299"/>
          </a:xfrm>
          <a:prstGeom prst="rect">
            <a:avLst/>
          </a:prstGeom>
          <a:noFill/>
          <a:ln>
            <a:noFill/>
          </a:ln>
        </p:spPr>
        <p:txBody>
          <a:bodyPr anchorCtr="0" anchor="t" bIns="34275" lIns="68575" spcFirstLastPara="1" rIns="68575" wrap="square" tIns="34275">
            <a:spAutoFit/>
          </a:bodyPr>
          <a:lstStyle/>
          <a:p>
            <a:pPr indent="0" lvl="0" marL="0" marR="0" rtl="0" algn="ctr">
              <a:lnSpc>
                <a:spcPct val="95000"/>
              </a:lnSpc>
              <a:spcBef>
                <a:spcPts val="0"/>
              </a:spcBef>
              <a:spcAft>
                <a:spcPts val="0"/>
              </a:spcAft>
              <a:buNone/>
            </a:pPr>
            <a:r>
              <a:rPr lang="en-GB" sz="4100">
                <a:solidFill>
                  <a:schemeClr val="accent4"/>
                </a:solidFill>
                <a:latin typeface="Trebuchet MS"/>
                <a:ea typeface="Trebuchet MS"/>
                <a:cs typeface="Trebuchet MS"/>
                <a:sym typeface="Trebuchet MS"/>
              </a:rPr>
              <a:t>Agenda</a:t>
            </a:r>
            <a:endParaRPr sz="1100"/>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525" name="Shape 525"/>
        <p:cNvGrpSpPr/>
        <p:nvPr/>
      </p:nvGrpSpPr>
      <p:grpSpPr>
        <a:xfrm>
          <a:off x="0" y="0"/>
          <a:ext cx="0" cy="0"/>
          <a:chOff x="0" y="0"/>
          <a:chExt cx="0" cy="0"/>
        </a:xfrm>
      </p:grpSpPr>
      <p:sp>
        <p:nvSpPr>
          <p:cNvPr id="526" name="Google Shape;526;p77"/>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527" name="Google Shape;527;p77"/>
          <p:cNvSpPr/>
          <p:nvPr/>
        </p:nvSpPr>
        <p:spPr>
          <a:xfrm>
            <a:off x="963557" y="1071098"/>
            <a:ext cx="710754" cy="710754"/>
          </a:xfrm>
          <a:prstGeom prst="rect">
            <a:avLst/>
          </a:prstGeom>
          <a:noFill/>
          <a:ln cap="flat" cmpd="sng" w="95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528" name="Google Shape;528;p77"/>
          <p:cNvSpPr/>
          <p:nvPr/>
        </p:nvSpPr>
        <p:spPr>
          <a:xfrm>
            <a:off x="963900" y="2000700"/>
            <a:ext cx="7214400" cy="24003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5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529" name="Shape 529"/>
        <p:cNvGrpSpPr/>
        <p:nvPr/>
      </p:nvGrpSpPr>
      <p:grpSpPr>
        <a:xfrm>
          <a:off x="0" y="0"/>
          <a:ext cx="0" cy="0"/>
          <a:chOff x="0" y="0"/>
          <a:chExt cx="0" cy="0"/>
        </a:xfrm>
      </p:grpSpPr>
      <p:sp>
        <p:nvSpPr>
          <p:cNvPr id="530" name="Google Shape;530;p78"/>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531" name="Google Shape;531;p78"/>
          <p:cNvSpPr txBox="1"/>
          <p:nvPr/>
        </p:nvSpPr>
        <p:spPr>
          <a:xfrm>
            <a:off x="472500" y="467100"/>
            <a:ext cx="5392498" cy="353174"/>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2600"/>
              <a:buFont typeface="Trebuchet MS"/>
              <a:buNone/>
            </a:pPr>
            <a:r>
              <a:rPr b="0" i="0" lang="en-GB" sz="2600" u="none">
                <a:solidFill>
                  <a:schemeClr val="accent4"/>
                </a:solidFill>
                <a:latin typeface="Trebuchet MS"/>
                <a:ea typeface="Trebuchet MS"/>
                <a:cs typeface="Trebuchet MS"/>
                <a:sym typeface="Trebuchet MS"/>
              </a:rPr>
              <a:t>Agenda</a:t>
            </a:r>
            <a:endParaRPr sz="1100"/>
          </a:p>
        </p:txBody>
      </p:sp>
      <p:cxnSp>
        <p:nvCxnSpPr>
          <p:cNvPr id="532" name="Google Shape;532;p78"/>
          <p:cNvCxnSpPr/>
          <p:nvPr/>
        </p:nvCxnSpPr>
        <p:spPr>
          <a:xfrm>
            <a:off x="464174" y="904500"/>
            <a:ext cx="8682228"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533" name="Shape 533"/>
        <p:cNvGrpSpPr/>
        <p:nvPr/>
      </p:nvGrpSpPr>
      <p:grpSpPr>
        <a:xfrm>
          <a:off x="0" y="0"/>
          <a:ext cx="0" cy="0"/>
          <a:chOff x="0" y="0"/>
          <a:chExt cx="0" cy="0"/>
        </a:xfrm>
      </p:grpSpPr>
      <p:pic>
        <p:nvPicPr>
          <p:cNvPr id="534" name="Google Shape;534;p79"/>
          <p:cNvPicPr preferRelativeResize="0"/>
          <p:nvPr/>
        </p:nvPicPr>
        <p:blipFill rotWithShape="1">
          <a:blip r:embed="rId2">
            <a:alphaModFix/>
          </a:blip>
          <a:srcRect b="27" l="29398" r="101" t="8741"/>
          <a:stretch/>
        </p:blipFill>
        <p:spPr>
          <a:xfrm flipH="1">
            <a:off x="2753301" y="0"/>
            <a:ext cx="312713" cy="5143500"/>
          </a:xfrm>
          <a:prstGeom prst="rect">
            <a:avLst/>
          </a:prstGeom>
          <a:noFill/>
          <a:ln>
            <a:noFill/>
          </a:ln>
        </p:spPr>
      </p:pic>
      <p:sp>
        <p:nvSpPr>
          <p:cNvPr id="535" name="Google Shape;535;p79"/>
          <p:cNvSpPr/>
          <p:nvPr/>
        </p:nvSpPr>
        <p:spPr>
          <a:xfrm>
            <a:off x="3060572" y="-982"/>
            <a:ext cx="6083428" cy="5144482"/>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chemeClr val="lt1"/>
              </a:solidFill>
              <a:latin typeface="Trebuchet MS"/>
              <a:ea typeface="Trebuchet MS"/>
              <a:cs typeface="Trebuchet MS"/>
              <a:sym typeface="Trebuchet MS"/>
            </a:endParaRPr>
          </a:p>
        </p:txBody>
      </p:sp>
      <p:sp>
        <p:nvSpPr>
          <p:cNvPr id="536" name="Google Shape;536;p79"/>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rgbClr val="7F7F7F"/>
                </a:solidFill>
                <a:latin typeface="Trebuchet MS"/>
                <a:ea typeface="Trebuchet MS"/>
                <a:cs typeface="Trebuchet MS"/>
                <a:sym typeface="Trebuchet MS"/>
              </a:rPr>
              <a:t>Copyright © 2020 by Boston Consulting Group. All rights reserved.</a:t>
            </a:r>
            <a:endParaRPr sz="500">
              <a:solidFill>
                <a:srgbClr val="7F7F7F"/>
              </a:solidFill>
              <a:latin typeface="Trebuchet MS"/>
              <a:ea typeface="Trebuchet MS"/>
              <a:cs typeface="Trebuchet MS"/>
              <a:sym typeface="Trebuchet MS"/>
            </a:endParaRPr>
          </a:p>
        </p:txBody>
      </p:sp>
      <p:sp>
        <p:nvSpPr>
          <p:cNvPr id="537" name="Google Shape;537;p79"/>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lang="en-GB" sz="8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538" name="Google Shape;538;p79"/>
          <p:cNvSpPr txBox="1"/>
          <p:nvPr/>
        </p:nvSpPr>
        <p:spPr>
          <a:xfrm>
            <a:off x="472500" y="2446609"/>
            <a:ext cx="870785" cy="2492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1800">
                <a:solidFill>
                  <a:schemeClr val="lt1"/>
                </a:solidFill>
                <a:latin typeface="Trebuchet MS"/>
                <a:ea typeface="Trebuchet MS"/>
                <a:cs typeface="Trebuchet MS"/>
                <a:sym typeface="Trebuchet MS"/>
              </a:rPr>
              <a:t>Agenda</a:t>
            </a:r>
            <a:endParaRPr sz="1100"/>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539" name="Shape 539"/>
        <p:cNvGrpSpPr/>
        <p:nvPr/>
      </p:nvGrpSpPr>
      <p:grpSpPr>
        <a:xfrm>
          <a:off x="0" y="0"/>
          <a:ext cx="0" cy="0"/>
          <a:chOff x="0" y="0"/>
          <a:chExt cx="0" cy="0"/>
        </a:xfrm>
      </p:grpSpPr>
      <p:sp>
        <p:nvSpPr>
          <p:cNvPr id="540" name="Google Shape;540;p80"/>
          <p:cNvSpPr/>
          <p:nvPr/>
        </p:nvSpPr>
        <p:spPr>
          <a:xfrm>
            <a:off x="0" y="0"/>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541" name="Google Shape;541;p80"/>
          <p:cNvSpPr/>
          <p:nvPr/>
        </p:nvSpPr>
        <p:spPr>
          <a:xfrm>
            <a:off x="0" y="0"/>
            <a:ext cx="3066234" cy="51435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t/>
            </a:r>
            <a:endParaRPr sz="900">
              <a:solidFill>
                <a:srgbClr val="FFFFFF"/>
              </a:solidFill>
              <a:latin typeface="Trebuchet MS"/>
              <a:ea typeface="Trebuchet MS"/>
              <a:cs typeface="Trebuchet MS"/>
              <a:sym typeface="Trebuchet MS"/>
            </a:endParaRPr>
          </a:p>
        </p:txBody>
      </p:sp>
      <p:sp>
        <p:nvSpPr>
          <p:cNvPr id="542" name="Google Shape;542;p80"/>
          <p:cNvSpPr txBox="1"/>
          <p:nvPr/>
        </p:nvSpPr>
        <p:spPr>
          <a:xfrm>
            <a:off x="472500" y="1933451"/>
            <a:ext cx="2114550" cy="1321323"/>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4100"/>
              <a:buFont typeface="Trebuchet MS"/>
              <a:buNone/>
            </a:pPr>
            <a:r>
              <a:rPr lang="en-GB" sz="4100">
                <a:solidFill>
                  <a:schemeClr val="dk2"/>
                </a:solidFill>
                <a:latin typeface="Trebuchet MS"/>
                <a:ea typeface="Trebuchet MS"/>
                <a:cs typeface="Trebuchet MS"/>
                <a:sym typeface="Trebuchet MS"/>
              </a:rPr>
              <a:t>Table of contents</a:t>
            </a:r>
            <a:endParaRPr sz="1100"/>
          </a:p>
        </p:txBody>
      </p:sp>
      <p:sp>
        <p:nvSpPr>
          <p:cNvPr id="543" name="Google Shape;543;p80"/>
          <p:cNvSpPr txBox="1"/>
          <p:nvPr/>
        </p:nvSpPr>
        <p:spPr>
          <a:xfrm rot="-5400000">
            <a:off x="7115175" y="2941200"/>
            <a:ext cx="3850481" cy="7405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GB" sz="500">
                <a:solidFill>
                  <a:schemeClr val="lt1"/>
                </a:solidFill>
                <a:latin typeface="Trebuchet MS"/>
                <a:ea typeface="Trebuchet MS"/>
                <a:cs typeface="Trebuchet MS"/>
                <a:sym typeface="Trebuchet MS"/>
              </a:rPr>
              <a:t>Copyright © 2020 by Boston Consulting Group. All rights reserved.</a:t>
            </a:r>
            <a:endParaRPr sz="500">
              <a:solidFill>
                <a:schemeClr val="lt1"/>
              </a:solidFill>
              <a:latin typeface="Trebuchet MS"/>
              <a:ea typeface="Trebuchet MS"/>
              <a:cs typeface="Trebuchet MS"/>
              <a:sym typeface="Trebuchet MS"/>
            </a:endParaRPr>
          </a:p>
        </p:txBody>
      </p:sp>
      <p:sp>
        <p:nvSpPr>
          <p:cNvPr id="544" name="Google Shape;544;p80"/>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800"/>
              <a:buFont typeface="Trebuchet MS"/>
              <a:buNone/>
            </a:pPr>
            <a:fld id="{00000000-1234-1234-1234-123412341234}" type="slidenum">
              <a:rPr lang="en-GB" sz="8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pic>
        <p:nvPicPr>
          <p:cNvPr id="545" name="Google Shape;545;p80"/>
          <p:cNvPicPr preferRelativeResize="0"/>
          <p:nvPr/>
        </p:nvPicPr>
        <p:blipFill rotWithShape="1">
          <a:blip r:embed="rId2">
            <a:alphaModFix/>
          </a:blip>
          <a:srcRect b="0" l="0" r="0" t="0"/>
          <a:stretch/>
        </p:blipFill>
        <p:spPr>
          <a:xfrm>
            <a:off x="2331478" y="2690061"/>
            <a:ext cx="1023938" cy="2537221"/>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20" Type="http://schemas.openxmlformats.org/officeDocument/2006/relationships/slideLayout" Target="../slideLayouts/slideLayout31.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22" Type="http://schemas.openxmlformats.org/officeDocument/2006/relationships/slideLayout" Target="../slideLayouts/slideLayout33.xml"/><Relationship Id="rId66" Type="http://schemas.openxmlformats.org/officeDocument/2006/relationships/slideLayout" Target="../slideLayouts/slideLayout77.xml"/><Relationship Id="rId21" Type="http://schemas.openxmlformats.org/officeDocument/2006/relationships/slideLayout" Target="../slideLayouts/slideLayout32.xml"/><Relationship Id="rId65" Type="http://schemas.openxmlformats.org/officeDocument/2006/relationships/slideLayout" Target="../slideLayouts/slideLayout76.xml"/><Relationship Id="rId24" Type="http://schemas.openxmlformats.org/officeDocument/2006/relationships/slideLayout" Target="../slideLayouts/slideLayout35.xml"/><Relationship Id="rId68" Type="http://schemas.openxmlformats.org/officeDocument/2006/relationships/theme" Target="../theme/theme2.xml"/><Relationship Id="rId23" Type="http://schemas.openxmlformats.org/officeDocument/2006/relationships/slideLayout" Target="../slideLayouts/slideLayout34.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7258050" y="4803777"/>
            <a:ext cx="1111538" cy="115416"/>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100"/>
              <a:buNone/>
              <a:defRPr b="0" i="0" sz="8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52" name="Google Shape;52;p13"/>
          <p:cNvSpPr txBox="1"/>
          <p:nvPr/>
        </p:nvSpPr>
        <p:spPr>
          <a:xfrm>
            <a:off x="8375904" y="4803777"/>
            <a:ext cx="285750" cy="11541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800"/>
              <a:buFont typeface="Trebuchet MS"/>
              <a:buNone/>
            </a:pPr>
            <a:fld id="{00000000-1234-1234-1234-123412341234}" type="slidenum">
              <a:rPr b="0" i="0" lang="en-GB" sz="800" u="none" cap="none" strike="noStrike">
                <a:solidFill>
                  <a:srgbClr val="7F7F7F"/>
                </a:solidFill>
                <a:latin typeface="Trebuchet MS"/>
                <a:ea typeface="Trebuchet MS"/>
                <a:cs typeface="Trebuchet MS"/>
                <a:sym typeface="Trebuchet MS"/>
              </a:rPr>
              <a:t>‹#›</a:t>
            </a:fld>
            <a:endParaRPr b="0" i="0" sz="800" u="none" cap="none" strike="noStrike">
              <a:solidFill>
                <a:srgbClr val="7F7F7F"/>
              </a:solidFill>
              <a:latin typeface="Trebuchet MS"/>
              <a:ea typeface="Trebuchet MS"/>
              <a:cs typeface="Trebuchet MS"/>
              <a:sym typeface="Trebuchet MS"/>
            </a:endParaRPr>
          </a:p>
        </p:txBody>
      </p:sp>
      <p:sp>
        <p:nvSpPr>
          <p:cNvPr id="53" name="Google Shape;53;p13"/>
          <p:cNvSpPr txBox="1"/>
          <p:nvPr>
            <p:ph type="title"/>
          </p:nvPr>
        </p:nvSpPr>
        <p:spPr>
          <a:xfrm>
            <a:off x="472500" y="467100"/>
            <a:ext cx="8200013" cy="2492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1800"/>
              <a:buFont typeface="Trebuchet MS"/>
              <a:buNone/>
              <a:defRPr b="0" i="0" sz="1800" u="none" cap="none" strike="noStrike">
                <a:solidFill>
                  <a:schemeClr val="dk2"/>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472500" y="1369219"/>
            <a:ext cx="8200013" cy="3263504"/>
          </a:xfrm>
          <a:prstGeom prst="rect">
            <a:avLst/>
          </a:prstGeom>
          <a:noFill/>
          <a:ln>
            <a:noFill/>
          </a:ln>
        </p:spPr>
        <p:txBody>
          <a:bodyPr anchorCtr="0" anchor="t" bIns="0" lIns="0" spcFirstLastPara="1" rIns="0" wrap="square" tIns="0">
            <a:noAutofit/>
          </a:bodyPr>
          <a:lstStyle>
            <a:lvl1pPr indent="-285750" lvl="0" marL="457200" marR="0" rtl="0" algn="l">
              <a:lnSpc>
                <a:spcPct val="110000"/>
              </a:lnSpc>
              <a:spcBef>
                <a:spcPts val="500"/>
              </a:spcBef>
              <a:spcAft>
                <a:spcPts val="0"/>
              </a:spcAft>
              <a:buClr>
                <a:schemeClr val="dk1"/>
              </a:buClr>
              <a:buSzPts val="900"/>
              <a:buFont typeface="Arial"/>
              <a:buChar char="​"/>
              <a:defRPr b="0" i="0" sz="900" u="none" cap="none" strike="noStrike">
                <a:solidFill>
                  <a:schemeClr val="dk1"/>
                </a:solidFill>
                <a:latin typeface="Trebuchet MS"/>
                <a:ea typeface="Trebuchet MS"/>
                <a:cs typeface="Trebuchet MS"/>
                <a:sym typeface="Trebuchet MS"/>
              </a:defRPr>
            </a:lvl1pPr>
            <a:lvl2pPr indent="-285750" lvl="1" marL="914400" marR="0" rtl="0" algn="l">
              <a:lnSpc>
                <a:spcPct val="90000"/>
              </a:lnSpc>
              <a:spcBef>
                <a:spcPts val="200"/>
              </a:spcBef>
              <a:spcAft>
                <a:spcPts val="0"/>
              </a:spcAft>
              <a:buClr>
                <a:schemeClr val="dk2"/>
              </a:buClr>
              <a:buSzPts val="900"/>
              <a:buFont typeface="Arial"/>
              <a:buChar char="•"/>
              <a:defRPr b="0" i="0" sz="900" u="none" cap="none" strike="noStrike">
                <a:solidFill>
                  <a:schemeClr val="dk1"/>
                </a:solidFill>
                <a:latin typeface="Trebuchet MS"/>
                <a:ea typeface="Trebuchet MS"/>
                <a:cs typeface="Trebuchet MS"/>
                <a:sym typeface="Trebuchet MS"/>
              </a:defRPr>
            </a:lvl2pPr>
            <a:lvl3pPr indent="-285750" lvl="2" marL="1371600" marR="0" rtl="0" algn="l">
              <a:lnSpc>
                <a:spcPct val="90000"/>
              </a:lnSpc>
              <a:spcBef>
                <a:spcPts val="200"/>
              </a:spcBef>
              <a:spcAft>
                <a:spcPts val="0"/>
              </a:spcAft>
              <a:buClr>
                <a:schemeClr val="dk2"/>
              </a:buClr>
              <a:buSzPts val="900"/>
              <a:buFont typeface="Trebuchet MS"/>
              <a:buChar char="–"/>
              <a:defRPr b="0" i="0" sz="900" u="none" cap="none" strike="noStrike">
                <a:solidFill>
                  <a:schemeClr val="dk1"/>
                </a:solidFill>
                <a:latin typeface="Trebuchet MS"/>
                <a:ea typeface="Trebuchet MS"/>
                <a:cs typeface="Trebuchet MS"/>
                <a:sym typeface="Trebuchet MS"/>
              </a:defRPr>
            </a:lvl3pPr>
            <a:lvl4pPr indent="-304800" lvl="3" marL="1828800" marR="0" rtl="0" algn="l">
              <a:lnSpc>
                <a:spcPct val="110000"/>
              </a:lnSpc>
              <a:spcBef>
                <a:spcPts val="200"/>
              </a:spcBef>
              <a:spcAft>
                <a:spcPts val="0"/>
              </a:spcAft>
              <a:buClr>
                <a:schemeClr val="dk2"/>
              </a:buClr>
              <a:buSzPts val="1200"/>
              <a:buFont typeface="Arial"/>
              <a:buChar char="​"/>
              <a:defRPr b="0" i="0" sz="1200" u="none" cap="none" strike="noStrike">
                <a:solidFill>
                  <a:schemeClr val="dk2"/>
                </a:solidFill>
                <a:latin typeface="Trebuchet MS"/>
                <a:ea typeface="Trebuchet MS"/>
                <a:cs typeface="Trebuchet MS"/>
                <a:sym typeface="Trebuchet MS"/>
              </a:defRPr>
            </a:lvl4pPr>
            <a:lvl5pPr indent="-304800" lvl="4" marL="2286000" marR="0" rtl="0" algn="l">
              <a:lnSpc>
                <a:spcPct val="100000"/>
              </a:lnSpc>
              <a:spcBef>
                <a:spcPts val="200"/>
              </a:spcBef>
              <a:spcAft>
                <a:spcPts val="0"/>
              </a:spcAft>
              <a:buClr>
                <a:schemeClr val="dk1"/>
              </a:buClr>
              <a:buSzPts val="1200"/>
              <a:buFont typeface="Arial"/>
              <a:buChar char="​"/>
              <a:defRPr b="1" i="0" sz="1200" u="none" cap="none" strike="noStrike">
                <a:solidFill>
                  <a:schemeClr val="dk1"/>
                </a:solidFill>
                <a:latin typeface="Trebuchet MS"/>
                <a:ea typeface="Trebuchet MS"/>
                <a:cs typeface="Trebuchet MS"/>
                <a:sym typeface="Trebuchet MS"/>
              </a:defRPr>
            </a:lvl5pPr>
            <a:lvl6pPr indent="-304800" lvl="5" marL="2743200" marR="0" rtl="0" algn="l">
              <a:lnSpc>
                <a:spcPct val="90000"/>
              </a:lnSpc>
              <a:spcBef>
                <a:spcPts val="2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6pPr>
            <a:lvl7pPr indent="-438150" lvl="6" marL="3200400" marR="0" rtl="0" algn="l">
              <a:lnSpc>
                <a:spcPct val="90000"/>
              </a:lnSpc>
              <a:spcBef>
                <a:spcPts val="700"/>
              </a:spcBef>
              <a:spcAft>
                <a:spcPts val="0"/>
              </a:spcAft>
              <a:buClr>
                <a:schemeClr val="dk1"/>
              </a:buClr>
              <a:buSzPts val="3300"/>
              <a:buFont typeface="Arial"/>
              <a:buChar char="​"/>
              <a:defRPr b="0" i="0" sz="3300" u="none" cap="none" strike="noStrike">
                <a:solidFill>
                  <a:schemeClr val="dk1"/>
                </a:solidFill>
                <a:latin typeface="Trebuchet MS"/>
                <a:ea typeface="Trebuchet MS"/>
                <a:cs typeface="Trebuchet MS"/>
                <a:sym typeface="Trebuchet MS"/>
              </a:defRPr>
            </a:lvl7pPr>
            <a:lvl8pPr indent="-488950" lvl="7" marL="3657600" marR="0" rtl="0" algn="l">
              <a:lnSpc>
                <a:spcPct val="90000"/>
              </a:lnSpc>
              <a:spcBef>
                <a:spcPts val="700"/>
              </a:spcBef>
              <a:spcAft>
                <a:spcPts val="0"/>
              </a:spcAft>
              <a:buClr>
                <a:schemeClr val="dk2"/>
              </a:buClr>
              <a:buSzPts val="4100"/>
              <a:buFont typeface="Arial"/>
              <a:buChar char="​"/>
              <a:defRPr b="0" i="0" sz="4100" u="none" cap="none" strike="noStrike">
                <a:solidFill>
                  <a:schemeClr val="dk2"/>
                </a:solidFill>
                <a:latin typeface="Trebuchet MS"/>
                <a:ea typeface="Trebuchet MS"/>
                <a:cs typeface="Trebuchet MS"/>
                <a:sym typeface="Trebuchet MS"/>
              </a:defRPr>
            </a:lvl8pPr>
            <a:lvl9pPr indent="-342900" lvl="8" marL="4114800" marR="0" rtl="0" algn="l">
              <a:lnSpc>
                <a:spcPct val="100000"/>
              </a:lnSpc>
              <a:spcBef>
                <a:spcPts val="0"/>
              </a:spcBef>
              <a:spcAft>
                <a:spcPts val="700"/>
              </a:spcAft>
              <a:buClr>
                <a:schemeClr val="dk2"/>
              </a:buClr>
              <a:buSzPts val="1800"/>
              <a:buFont typeface="Arial"/>
              <a:buChar char="​"/>
              <a:defRPr b="0" i="0" sz="18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983">
          <p15:clr>
            <a:srgbClr val="F26B43"/>
          </p15:clr>
        </p15:guide>
        <p15:guide id="2" pos="297">
          <p15:clr>
            <a:srgbClr val="F26B43"/>
          </p15:clr>
        </p15:guide>
        <p15:guide id="3" pos="5463">
          <p15:clr>
            <a:srgbClr val="F26B43"/>
          </p15:clr>
        </p15:guide>
        <p15:guide id="4" orient="horz" pos="291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1"/>
          <p:cNvSpPr txBox="1"/>
          <p:nvPr>
            <p:ph type="title"/>
          </p:nvPr>
        </p:nvSpPr>
        <p:spPr>
          <a:xfrm>
            <a:off x="471500" y="1068065"/>
            <a:ext cx="1859100" cy="9858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D4DF33"/>
              </a:buClr>
              <a:buSzPts val="2400"/>
              <a:buFont typeface="Trebuchet MS"/>
              <a:buNone/>
            </a:pPr>
            <a:r>
              <a:rPr lang="en-GB">
                <a:solidFill>
                  <a:srgbClr val="D4DF33"/>
                </a:solidFill>
                <a:latin typeface="Nunito ExtraBold"/>
                <a:ea typeface="Nunito ExtraBold"/>
                <a:cs typeface="Nunito ExtraBold"/>
                <a:sym typeface="Nunito ExtraBold"/>
              </a:rPr>
              <a:t>Task_4:</a:t>
            </a:r>
            <a:endParaRPr>
              <a:solidFill>
                <a:srgbClr val="D4DF33"/>
              </a:solidFill>
              <a:latin typeface="Nunito ExtraBold"/>
              <a:ea typeface="Nunito ExtraBold"/>
              <a:cs typeface="Nunito ExtraBold"/>
              <a:sym typeface="Nunito ExtraBold"/>
            </a:endParaRPr>
          </a:p>
          <a:p>
            <a:pPr indent="0" lvl="0" marL="0" rtl="0" algn="ctr">
              <a:lnSpc>
                <a:spcPct val="90000"/>
              </a:lnSpc>
              <a:spcBef>
                <a:spcPts val="0"/>
              </a:spcBef>
              <a:spcAft>
                <a:spcPts val="0"/>
              </a:spcAft>
              <a:buClr>
                <a:srgbClr val="D4DF33"/>
              </a:buClr>
              <a:buSzPts val="2400"/>
              <a:buFont typeface="Trebuchet MS"/>
              <a:buNone/>
            </a:pPr>
            <a:r>
              <a:rPr lang="en-GB">
                <a:solidFill>
                  <a:srgbClr val="D4DF33"/>
                </a:solidFill>
                <a:latin typeface="Nunito ExtraBold"/>
                <a:ea typeface="Nunito ExtraBold"/>
                <a:cs typeface="Nunito ExtraBold"/>
                <a:sym typeface="Nunito ExtraBold"/>
              </a:rPr>
              <a:t>Executive Summary</a:t>
            </a:r>
            <a:endParaRPr>
              <a:latin typeface="Nunito ExtraBold"/>
              <a:ea typeface="Nunito ExtraBold"/>
              <a:cs typeface="Nunito ExtraBold"/>
              <a:sym typeface="Nunito ExtraBold"/>
            </a:endParaRPr>
          </a:p>
        </p:txBody>
      </p:sp>
      <p:sp>
        <p:nvSpPr>
          <p:cNvPr id="552" name="Google Shape;552;p81"/>
          <p:cNvSpPr txBox="1"/>
          <p:nvPr/>
        </p:nvSpPr>
        <p:spPr>
          <a:xfrm>
            <a:off x="3801850" y="79622"/>
            <a:ext cx="4709700" cy="4616400"/>
          </a:xfrm>
          <a:prstGeom prst="rect">
            <a:avLst/>
          </a:prstGeom>
          <a:noFill/>
          <a:ln>
            <a:noFill/>
          </a:ln>
        </p:spPr>
        <p:txBody>
          <a:bodyPr anchorCtr="0" anchor="t" bIns="34275" lIns="68575" spcFirstLastPara="1" rIns="68575" wrap="square" tIns="34275">
            <a:noAutofit/>
          </a:bodyPr>
          <a:lstStyle/>
          <a:p>
            <a:pPr indent="0" lvl="1" marL="76200" marR="0" rtl="0" algn="l">
              <a:lnSpc>
                <a:spcPct val="90000"/>
              </a:lnSpc>
              <a:spcBef>
                <a:spcPts val="0"/>
              </a:spcBef>
              <a:spcAft>
                <a:spcPts val="0"/>
              </a:spcAft>
              <a:buClr>
                <a:srgbClr val="28BA73"/>
              </a:buClr>
              <a:buSzPts val="1200"/>
              <a:buFont typeface="Arial"/>
              <a:buNone/>
            </a:pPr>
            <a:r>
              <a:rPr i="0" lang="en-GB" u="none" cap="none" strike="noStrike">
                <a:solidFill>
                  <a:schemeClr val="dk1"/>
                </a:solidFill>
                <a:latin typeface="Nunito ExtraBold"/>
                <a:ea typeface="Nunito ExtraBold"/>
                <a:cs typeface="Nunito ExtraBold"/>
                <a:sym typeface="Nunito ExtraBold"/>
              </a:rPr>
              <a:t>Insight 1</a:t>
            </a:r>
            <a:endParaRPr>
              <a:latin typeface="Nunito ExtraBold"/>
              <a:ea typeface="Nunito ExtraBold"/>
              <a:cs typeface="Nunito ExtraBold"/>
              <a:sym typeface="Nunito ExtraBold"/>
            </a:endParaRPr>
          </a:p>
          <a:p>
            <a:pPr indent="-177800" lvl="1" marL="241300" marR="0" rtl="0" algn="l">
              <a:lnSpc>
                <a:spcPct val="100000"/>
              </a:lnSpc>
              <a:spcBef>
                <a:spcPts val="200"/>
              </a:spcBef>
              <a:spcAft>
                <a:spcPts val="0"/>
              </a:spcAft>
              <a:buClr>
                <a:srgbClr val="28BA73"/>
              </a:buClr>
              <a:buSzPts val="1400"/>
              <a:buFont typeface="Nunito ExtraBold"/>
              <a:buChar char="•"/>
            </a:pPr>
            <a:r>
              <a:rPr i="0" lang="en-GB" u="none" cap="none" strike="noStrike">
                <a:solidFill>
                  <a:srgbClr val="374151"/>
                </a:solidFill>
                <a:latin typeface="Nunito ExtraBold"/>
                <a:ea typeface="Nunito ExtraBold"/>
                <a:cs typeface="Nunito ExtraBold"/>
                <a:sym typeface="Nunito ExtraBold"/>
              </a:rPr>
              <a:t>The rate of customer turnover in the SME sector has been notably elevated, with a churn rate of 9.9% observed during the period spanning from January 2016 to March 2016.</a:t>
            </a:r>
            <a:endParaRPr i="0" u="none" cap="none" strike="noStrike">
              <a:solidFill>
                <a:schemeClr val="dk1"/>
              </a:solidFill>
              <a:latin typeface="Nunito ExtraBold"/>
              <a:ea typeface="Nunito ExtraBold"/>
              <a:cs typeface="Nunito ExtraBold"/>
              <a:sym typeface="Nunito ExtraBold"/>
            </a:endParaRPr>
          </a:p>
          <a:p>
            <a:pPr indent="-88900" lvl="2" marL="419100" marR="0" rtl="0" algn="l">
              <a:lnSpc>
                <a:spcPct val="90000"/>
              </a:lnSpc>
              <a:spcBef>
                <a:spcPts val="0"/>
              </a:spcBef>
              <a:spcAft>
                <a:spcPts val="0"/>
              </a:spcAft>
              <a:buClr>
                <a:srgbClr val="28BA73"/>
              </a:buClr>
              <a:buSzPts val="1200"/>
              <a:buFont typeface="Trebuchet MS"/>
              <a:buNone/>
            </a:pPr>
            <a:r>
              <a:t/>
            </a:r>
            <a:endParaRPr i="0" u="none" cap="none" strike="noStrike">
              <a:solidFill>
                <a:schemeClr val="dk1"/>
              </a:solidFill>
              <a:latin typeface="Nunito ExtraBold"/>
              <a:ea typeface="Nunito ExtraBold"/>
              <a:cs typeface="Nunito ExtraBold"/>
              <a:sym typeface="Nunito ExtraBold"/>
            </a:endParaRPr>
          </a:p>
          <a:p>
            <a:pPr indent="0" lvl="2" marL="254000" marR="0" rtl="0" algn="l">
              <a:lnSpc>
                <a:spcPct val="90000"/>
              </a:lnSpc>
              <a:spcBef>
                <a:spcPts val="200"/>
              </a:spcBef>
              <a:spcAft>
                <a:spcPts val="0"/>
              </a:spcAft>
              <a:buClr>
                <a:srgbClr val="28BA73"/>
              </a:buClr>
              <a:buSzPts val="1200"/>
              <a:buFont typeface="Trebuchet MS"/>
              <a:buNone/>
            </a:pPr>
            <a:r>
              <a:t/>
            </a:r>
            <a:endParaRPr i="0" u="none" cap="none" strike="noStrike">
              <a:solidFill>
                <a:schemeClr val="dk1"/>
              </a:solidFill>
              <a:latin typeface="Nunito ExtraBold"/>
              <a:ea typeface="Nunito ExtraBold"/>
              <a:cs typeface="Nunito ExtraBold"/>
              <a:sym typeface="Nunito ExtraBold"/>
            </a:endParaRPr>
          </a:p>
          <a:p>
            <a:pPr indent="0" lvl="1" marL="76200" marR="0" rtl="0" algn="l">
              <a:lnSpc>
                <a:spcPct val="90000"/>
              </a:lnSpc>
              <a:spcBef>
                <a:spcPts val="200"/>
              </a:spcBef>
              <a:spcAft>
                <a:spcPts val="0"/>
              </a:spcAft>
              <a:buClr>
                <a:srgbClr val="28BA73"/>
              </a:buClr>
              <a:buSzPts val="1200"/>
              <a:buFont typeface="Arial"/>
              <a:buNone/>
            </a:pPr>
            <a:r>
              <a:rPr i="0" lang="en-GB" u="none" cap="none" strike="noStrike">
                <a:solidFill>
                  <a:schemeClr val="dk1"/>
                </a:solidFill>
                <a:latin typeface="Nunito ExtraBold"/>
                <a:ea typeface="Nunito ExtraBold"/>
                <a:cs typeface="Nunito ExtraBold"/>
                <a:sym typeface="Nunito ExtraBold"/>
              </a:rPr>
              <a:t>Insight 2</a:t>
            </a:r>
            <a:endParaRPr>
              <a:latin typeface="Nunito ExtraBold"/>
              <a:ea typeface="Nunito ExtraBold"/>
              <a:cs typeface="Nunito ExtraBold"/>
              <a:sym typeface="Nunito ExtraBold"/>
            </a:endParaRPr>
          </a:p>
          <a:p>
            <a:pPr indent="-177800" lvl="1" marL="241300" marR="0" rtl="0" algn="l">
              <a:lnSpc>
                <a:spcPct val="100000"/>
              </a:lnSpc>
              <a:spcBef>
                <a:spcPts val="200"/>
              </a:spcBef>
              <a:spcAft>
                <a:spcPts val="0"/>
              </a:spcAft>
              <a:buClr>
                <a:srgbClr val="28BA73"/>
              </a:buClr>
              <a:buSzPts val="1400"/>
              <a:buFont typeface="Nunito ExtraBold"/>
              <a:buChar char="•"/>
            </a:pPr>
            <a:r>
              <a:rPr i="0" lang="en-GB" u="none" cap="none" strike="noStrike">
                <a:solidFill>
                  <a:srgbClr val="374151"/>
                </a:solidFill>
                <a:latin typeface="Nunito ExtraBold"/>
                <a:ea typeface="Nunito ExtraBold"/>
                <a:cs typeface="Nunito ExtraBold"/>
                <a:sym typeface="Nunito ExtraBold"/>
              </a:rPr>
              <a:t>The effectiveness of a 20% discount strategy is contingent upon proper targeting. It is recommended to offer the discount exclusively to customers who exhibit both a high customer value and a high probability of churn.</a:t>
            </a:r>
            <a:endParaRPr i="0" u="none" cap="none" strike="noStrike">
              <a:solidFill>
                <a:schemeClr val="dk1"/>
              </a:solidFill>
              <a:latin typeface="Nunito ExtraBold"/>
              <a:ea typeface="Nunito ExtraBold"/>
              <a:cs typeface="Nunito ExtraBold"/>
              <a:sym typeface="Nunito ExtraBold"/>
            </a:endParaRPr>
          </a:p>
          <a:p>
            <a:pPr indent="0" lvl="2" marL="254000" marR="0" rtl="0" algn="l">
              <a:lnSpc>
                <a:spcPct val="90000"/>
              </a:lnSpc>
              <a:spcBef>
                <a:spcPts val="0"/>
              </a:spcBef>
              <a:spcAft>
                <a:spcPts val="0"/>
              </a:spcAft>
              <a:buClr>
                <a:srgbClr val="28BA73"/>
              </a:buClr>
              <a:buSzPts val="1200"/>
              <a:buFont typeface="Trebuchet MS"/>
              <a:buNone/>
            </a:pPr>
            <a:r>
              <a:t/>
            </a:r>
            <a:endParaRPr i="0" u="none" cap="none" strike="noStrike">
              <a:solidFill>
                <a:schemeClr val="dk1"/>
              </a:solidFill>
              <a:latin typeface="Nunito ExtraBold"/>
              <a:ea typeface="Nunito ExtraBold"/>
              <a:cs typeface="Nunito ExtraBold"/>
              <a:sym typeface="Nunito ExtraBold"/>
            </a:endParaRPr>
          </a:p>
          <a:p>
            <a:pPr indent="0" lvl="1" marL="76200" marR="0" rtl="0" algn="l">
              <a:lnSpc>
                <a:spcPct val="90000"/>
              </a:lnSpc>
              <a:spcBef>
                <a:spcPts val="200"/>
              </a:spcBef>
              <a:spcAft>
                <a:spcPts val="0"/>
              </a:spcAft>
              <a:buClr>
                <a:srgbClr val="28BA73"/>
              </a:buClr>
              <a:buSzPts val="1200"/>
              <a:buFont typeface="Arial"/>
              <a:buNone/>
            </a:pPr>
            <a:r>
              <a:rPr i="0" lang="en-GB" u="none" cap="none" strike="noStrike">
                <a:solidFill>
                  <a:schemeClr val="dk1"/>
                </a:solidFill>
                <a:latin typeface="Nunito ExtraBold"/>
                <a:ea typeface="Nunito ExtraBold"/>
                <a:cs typeface="Nunito ExtraBold"/>
                <a:sym typeface="Nunito ExtraBold"/>
              </a:rPr>
              <a:t>Insight 3</a:t>
            </a:r>
            <a:endParaRPr>
              <a:latin typeface="Nunito ExtraBold"/>
              <a:ea typeface="Nunito ExtraBold"/>
              <a:cs typeface="Nunito ExtraBold"/>
              <a:sym typeface="Nunito ExtraBold"/>
            </a:endParaRPr>
          </a:p>
          <a:p>
            <a:pPr indent="-177800" lvl="1" marL="241300" marR="0" rtl="0" algn="l">
              <a:lnSpc>
                <a:spcPct val="100000"/>
              </a:lnSpc>
              <a:spcBef>
                <a:spcPts val="200"/>
              </a:spcBef>
              <a:spcAft>
                <a:spcPts val="0"/>
              </a:spcAft>
              <a:buClr>
                <a:srgbClr val="28BA73"/>
              </a:buClr>
              <a:buSzPts val="1400"/>
              <a:buFont typeface="Nunito ExtraBold"/>
              <a:buChar char="•"/>
            </a:pPr>
            <a:r>
              <a:rPr i="0" lang="en-GB" u="none" cap="none" strike="noStrike">
                <a:solidFill>
                  <a:srgbClr val="374151"/>
                </a:solidFill>
                <a:latin typeface="Nunito ExtraBold"/>
                <a:ea typeface="Nunito ExtraBold"/>
                <a:cs typeface="Nunito ExtraBold"/>
                <a:sym typeface="Nunito ExtraBold"/>
              </a:rPr>
              <a:t>The predictive model successfully predicts churn, but customer price sensitivity is not the primary driver. The three main drivers of churn are yearly consumption, net margin, and forecasted consumption. These factors have a significant impact on the likelihood of churn for customers.</a:t>
            </a:r>
            <a:endParaRPr i="0" u="none" cap="none" strike="noStrike">
              <a:solidFill>
                <a:schemeClr val="dk1"/>
              </a:solidFill>
              <a:latin typeface="Nunito ExtraBold"/>
              <a:ea typeface="Nunito ExtraBold"/>
              <a:cs typeface="Nunito ExtraBold"/>
              <a:sym typeface="Nunito ExtraBold"/>
            </a:endParaRPr>
          </a:p>
        </p:txBody>
      </p:sp>
      <p:sp>
        <p:nvSpPr>
          <p:cNvPr id="553" name="Google Shape;553;p81"/>
          <p:cNvSpPr txBox="1"/>
          <p:nvPr>
            <p:ph type="title"/>
          </p:nvPr>
        </p:nvSpPr>
        <p:spPr>
          <a:xfrm>
            <a:off x="142400" y="3149625"/>
            <a:ext cx="2376600" cy="9858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D4DF33"/>
              </a:buClr>
              <a:buSzPts val="2400"/>
              <a:buFont typeface="Trebuchet MS"/>
              <a:buNone/>
            </a:pPr>
            <a:r>
              <a:rPr lang="en-GB">
                <a:solidFill>
                  <a:srgbClr val="D4DF33"/>
                </a:solidFill>
                <a:latin typeface="Nunito ExtraBold"/>
                <a:ea typeface="Nunito ExtraBold"/>
                <a:cs typeface="Nunito ExtraBold"/>
                <a:sym typeface="Nunito ExtraBold"/>
              </a:rPr>
              <a:t>Submitted By</a:t>
            </a:r>
            <a:r>
              <a:rPr lang="en-GB">
                <a:solidFill>
                  <a:srgbClr val="D4DF33"/>
                </a:solidFill>
                <a:latin typeface="Nunito ExtraBold"/>
                <a:ea typeface="Nunito ExtraBold"/>
                <a:cs typeface="Nunito ExtraBold"/>
                <a:sym typeface="Nunito ExtraBold"/>
              </a:rPr>
              <a:t>:</a:t>
            </a:r>
            <a:endParaRPr>
              <a:solidFill>
                <a:srgbClr val="D4DF33"/>
              </a:solidFill>
              <a:latin typeface="Nunito ExtraBold"/>
              <a:ea typeface="Nunito ExtraBold"/>
              <a:cs typeface="Nunito ExtraBold"/>
              <a:sym typeface="Nunito ExtraBold"/>
            </a:endParaRPr>
          </a:p>
          <a:p>
            <a:pPr indent="0" lvl="0" marL="0" rtl="0" algn="ctr">
              <a:lnSpc>
                <a:spcPct val="90000"/>
              </a:lnSpc>
              <a:spcBef>
                <a:spcPts val="0"/>
              </a:spcBef>
              <a:spcAft>
                <a:spcPts val="0"/>
              </a:spcAft>
              <a:buClr>
                <a:srgbClr val="D4DF33"/>
              </a:buClr>
              <a:buSzPts val="2400"/>
              <a:buFont typeface="Trebuchet MS"/>
              <a:buNone/>
            </a:pPr>
            <a:r>
              <a:rPr lang="en-GB">
                <a:solidFill>
                  <a:srgbClr val="D4DF33"/>
                </a:solidFill>
                <a:latin typeface="Nunito ExtraBold"/>
                <a:ea typeface="Nunito ExtraBold"/>
                <a:cs typeface="Nunito ExtraBold"/>
                <a:sym typeface="Nunito ExtraBold"/>
              </a:rPr>
              <a:t>PARVEJ ANSARI</a:t>
            </a:r>
            <a:endParaRPr>
              <a:latin typeface="Nunito ExtraBold"/>
              <a:ea typeface="Nunito ExtraBold"/>
              <a:cs typeface="Nunito ExtraBold"/>
              <a:sym typeface="Nunito ExtraBold"/>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ph type="title"/>
          </p:nvPr>
        </p:nvSpPr>
        <p:spPr>
          <a:xfrm>
            <a:off x="472500" y="2073152"/>
            <a:ext cx="1858979" cy="98573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2400"/>
              <a:buFont typeface="Trebuchet MS"/>
              <a:buNone/>
            </a:pPr>
            <a:r>
              <a:rPr lang="en-GB">
                <a:latin typeface="Nunito ExtraBold"/>
                <a:ea typeface="Nunito ExtraBold"/>
                <a:cs typeface="Nunito ExtraBold"/>
                <a:sym typeface="Nunito ExtraBold"/>
              </a:rPr>
              <a:t>Results</a:t>
            </a:r>
            <a:endParaRPr>
              <a:latin typeface="Nunito ExtraBold"/>
              <a:ea typeface="Nunito ExtraBold"/>
              <a:cs typeface="Nunito ExtraBold"/>
              <a:sym typeface="Nunito ExtraBold"/>
            </a:endParaRPr>
          </a:p>
        </p:txBody>
      </p:sp>
      <p:pic>
        <p:nvPicPr>
          <p:cNvPr id="559" name="Google Shape;559;p82"/>
          <p:cNvPicPr preferRelativeResize="0"/>
          <p:nvPr/>
        </p:nvPicPr>
        <p:blipFill>
          <a:blip r:embed="rId3">
            <a:alphaModFix/>
          </a:blip>
          <a:stretch>
            <a:fillRect/>
          </a:stretch>
        </p:blipFill>
        <p:spPr>
          <a:xfrm>
            <a:off x="3348913" y="2673475"/>
            <a:ext cx="5437500" cy="2311825"/>
          </a:xfrm>
          <a:prstGeom prst="rect">
            <a:avLst/>
          </a:prstGeom>
          <a:noFill/>
          <a:ln>
            <a:noFill/>
          </a:ln>
        </p:spPr>
      </p:pic>
      <p:pic>
        <p:nvPicPr>
          <p:cNvPr id="560" name="Google Shape;560;p82"/>
          <p:cNvPicPr preferRelativeResize="0"/>
          <p:nvPr/>
        </p:nvPicPr>
        <p:blipFill>
          <a:blip r:embed="rId4">
            <a:alphaModFix/>
          </a:blip>
          <a:stretch>
            <a:fillRect/>
          </a:stretch>
        </p:blipFill>
        <p:spPr>
          <a:xfrm>
            <a:off x="3143725" y="152400"/>
            <a:ext cx="5847874" cy="231182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